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39697" y="4072065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0252038</a:t>
            </a:r>
            <a:r>
              <a:rPr lang="zh-TW" altLang="en-US" sz="2400" dirty="0" smtClean="0"/>
              <a:t> 劉峻瑜 電子</a:t>
            </a:r>
            <a:r>
              <a:rPr lang="en-US" altLang="zh-TW" sz="2400" dirty="0" smtClean="0"/>
              <a:t>4A</a:t>
            </a:r>
            <a:endParaRPr lang="zh-TW" altLang="en-US" sz="2400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45061" y="1317812"/>
            <a:ext cx="7812298" cy="2393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600" b="1" dirty="0"/>
          </a:p>
          <a:p>
            <a:pPr algn="ctr"/>
            <a:r>
              <a:rPr lang="en-US" altLang="zh-TW" sz="4800" b="1" dirty="0" smtClean="0"/>
              <a:t>PLANAHEAD(SOC)</a:t>
            </a:r>
          </a:p>
          <a:p>
            <a:pPr algn="ctr"/>
            <a:r>
              <a:rPr lang="zh-TW" altLang="en-US" sz="4800" b="1" dirty="0" smtClean="0"/>
              <a:t>軟體操作步驟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4314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4356" y="2141838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1.Click the pen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5" y="2722608"/>
            <a:ext cx="4038600" cy="1104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35" y="2233998"/>
            <a:ext cx="5876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7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14" y="1747065"/>
            <a:ext cx="3914775" cy="3495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148" y="2423339"/>
            <a:ext cx="2533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1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96" y="1930400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3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 led_test_0_btn_pin LOC = P16  | IOSTANDARD=LVCMOS18;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41" y="2479074"/>
            <a:ext cx="81057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.</a:t>
            </a:r>
            <a:r>
              <a:rPr lang="zh-TW" altLang="en-US" dirty="0" smtClean="0"/>
              <a:t>                                                                  圖二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3" y="2160589"/>
            <a:ext cx="5029200" cy="1838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02" y="2322514"/>
            <a:ext cx="2762250" cy="16764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62913" y="4830326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1.Then download .bit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9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18" y="3112358"/>
            <a:ext cx="3819525" cy="2857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046463"/>
            <a:ext cx="4772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Helloworld.c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13206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b="1" dirty="0"/>
              <a:t>#include "</a:t>
            </a:r>
            <a:r>
              <a:rPr lang="en-US" altLang="zh-TW" b="1" dirty="0" err="1"/>
              <a:t>led_test.h</a:t>
            </a:r>
            <a:r>
              <a:rPr lang="en-US" altLang="zh-TW" b="1" dirty="0"/>
              <a:t>"</a:t>
            </a:r>
          </a:p>
          <a:p>
            <a:r>
              <a:rPr lang="en-US" altLang="zh-TW" b="1" u="sng" dirty="0"/>
              <a:t>#include "</a:t>
            </a:r>
            <a:r>
              <a:rPr lang="en-US" altLang="zh-TW" b="1" u="sng" dirty="0" err="1"/>
              <a:t>stdio.h</a:t>
            </a:r>
            <a:r>
              <a:rPr lang="en-US" altLang="zh-TW" b="1" u="sng" dirty="0"/>
              <a:t>"</a:t>
            </a:r>
          </a:p>
          <a:p>
            <a:r>
              <a:rPr lang="en-US" altLang="zh-TW" b="1" dirty="0"/>
              <a:t>#include "</a:t>
            </a:r>
            <a:r>
              <a:rPr lang="en-US" altLang="zh-TW" b="1" dirty="0" err="1"/>
              <a:t>xil_io.h</a:t>
            </a:r>
            <a:r>
              <a:rPr lang="en-US" altLang="zh-TW" b="1" dirty="0"/>
              <a:t>"</a:t>
            </a:r>
          </a:p>
          <a:p>
            <a:r>
              <a:rPr lang="en-US" altLang="zh-TW" b="1" dirty="0"/>
              <a:t>#include "</a:t>
            </a:r>
            <a:r>
              <a:rPr lang="en-US" altLang="zh-TW" b="1" dirty="0" err="1"/>
              <a:t>xil_types.h</a:t>
            </a:r>
            <a:r>
              <a:rPr lang="en-US" altLang="zh-TW" b="1" dirty="0"/>
              <a:t>"</a:t>
            </a:r>
          </a:p>
          <a:p>
            <a:r>
              <a:rPr lang="en-US" altLang="zh-TW" b="1" dirty="0"/>
              <a:t>#include "</a:t>
            </a:r>
            <a:r>
              <a:rPr lang="en-US" altLang="zh-TW" b="1" dirty="0" err="1"/>
              <a:t>xparameters.h</a:t>
            </a:r>
            <a:r>
              <a:rPr lang="en-US" altLang="zh-TW" b="1" dirty="0"/>
              <a:t>"</a:t>
            </a:r>
          </a:p>
          <a:p>
            <a:r>
              <a:rPr lang="en-US" altLang="zh-TW" b="1" dirty="0"/>
              <a:t>#include "</a:t>
            </a:r>
            <a:r>
              <a:rPr lang="en-US" altLang="zh-TW" b="1" dirty="0" err="1"/>
              <a:t>platform.h</a:t>
            </a:r>
            <a:r>
              <a:rPr lang="en-US" altLang="zh-TW" b="1" dirty="0"/>
              <a:t>"</a:t>
            </a:r>
          </a:p>
          <a:p>
            <a:r>
              <a:rPr lang="en-US" altLang="zh-TW" b="1" dirty="0"/>
              <a:t>#include "</a:t>
            </a:r>
            <a:r>
              <a:rPr lang="en-US" altLang="zh-TW" b="1" dirty="0" err="1"/>
              <a:t>xil_exception.h</a:t>
            </a:r>
            <a:r>
              <a:rPr lang="en-US" altLang="zh-TW" b="1" dirty="0"/>
              <a:t>"</a:t>
            </a:r>
          </a:p>
          <a:p>
            <a:r>
              <a:rPr lang="en-US" altLang="zh-TW" b="1" dirty="0"/>
              <a:t>#include "</a:t>
            </a:r>
            <a:r>
              <a:rPr lang="en-US" altLang="zh-TW" b="1" dirty="0" err="1"/>
              <a:t>xscugic.h</a:t>
            </a:r>
            <a:r>
              <a:rPr lang="en-US" altLang="zh-TW" b="1" dirty="0"/>
              <a:t>"</a:t>
            </a:r>
          </a:p>
          <a:p>
            <a:r>
              <a:rPr lang="en-US" altLang="zh-TW" b="1" dirty="0"/>
              <a:t>#include "</a:t>
            </a:r>
            <a:r>
              <a:rPr lang="en-US" altLang="zh-TW" b="1" dirty="0" err="1"/>
              <a:t>sleep.h</a:t>
            </a:r>
            <a:r>
              <a:rPr lang="en-US" altLang="zh-TW" b="1" dirty="0" smtClean="0"/>
              <a:t>"</a:t>
            </a:r>
            <a:endParaRPr lang="zh-TW" altLang="en-US" dirty="0"/>
          </a:p>
          <a:p>
            <a:r>
              <a:rPr lang="en-US" altLang="zh-TW" dirty="0" err="1"/>
              <a:t>XScuGic</a:t>
            </a:r>
            <a:r>
              <a:rPr lang="en-US" altLang="zh-TW" dirty="0"/>
              <a:t> </a:t>
            </a:r>
            <a:r>
              <a:rPr lang="en-US" altLang="zh-TW" dirty="0" err="1"/>
              <a:t>InterruptController</a:t>
            </a:r>
            <a:r>
              <a:rPr lang="en-US" altLang="zh-TW" dirty="0"/>
              <a:t>; /* Instance of the Interrupt Controller */</a:t>
            </a:r>
          </a:p>
          <a:p>
            <a:r>
              <a:rPr lang="en-US" altLang="zh-TW" b="1" dirty="0"/>
              <a:t>static </a:t>
            </a:r>
            <a:r>
              <a:rPr lang="en-US" altLang="zh-TW" b="1" dirty="0" err="1"/>
              <a:t>XScuGic_Config</a:t>
            </a:r>
            <a:r>
              <a:rPr lang="en-US" altLang="zh-TW" b="1" dirty="0"/>
              <a:t> *</a:t>
            </a:r>
            <a:r>
              <a:rPr lang="en-US" altLang="zh-TW" b="1" dirty="0" err="1"/>
              <a:t>GicConfig</a:t>
            </a:r>
            <a:r>
              <a:rPr lang="en-US" altLang="zh-TW" b="1" dirty="0"/>
              <a:t>;/* The configuration parameters of the controller </a:t>
            </a:r>
            <a:r>
              <a:rPr lang="en-US" altLang="zh-TW" b="1" dirty="0" smtClean="0"/>
              <a:t>*/</a:t>
            </a:r>
            <a:endParaRPr lang="zh-TW" altLang="en-US" dirty="0"/>
          </a:p>
          <a:p>
            <a:r>
              <a:rPr lang="en-US" altLang="zh-TW" b="1" dirty="0"/>
              <a:t>void INTERRUPT_Handler0(void *</a:t>
            </a:r>
            <a:r>
              <a:rPr lang="en-US" altLang="zh-TW" b="1" dirty="0" err="1"/>
              <a:t>baseaddr_p</a:t>
            </a:r>
            <a:r>
              <a:rPr lang="en-US" altLang="zh-TW" b="1" dirty="0"/>
              <a:t>){</a:t>
            </a:r>
          </a:p>
          <a:p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i</a:t>
            </a:r>
            <a:r>
              <a:rPr lang="en-US" altLang="zh-TW" b="1" dirty="0"/>
              <a:t>;</a:t>
            </a:r>
          </a:p>
          <a:p>
            <a:r>
              <a:rPr lang="en-US" altLang="zh-TW" dirty="0"/>
              <a:t>print("Push Button was </a:t>
            </a:r>
            <a:r>
              <a:rPr lang="en-US" altLang="zh-TW" u="sng" dirty="0" err="1"/>
              <a:t>asd</a:t>
            </a:r>
            <a:r>
              <a:rPr lang="en-US" altLang="zh-TW" u="sng" dirty="0"/>
              <a:t>\r\n");</a:t>
            </a:r>
          </a:p>
          <a:p>
            <a:r>
              <a:rPr lang="en-US" altLang="zh-TW" b="1" dirty="0"/>
              <a:t>for(</a:t>
            </a:r>
            <a:r>
              <a:rPr lang="en-US" altLang="zh-TW" b="1" dirty="0" err="1"/>
              <a:t>i</a:t>
            </a:r>
            <a:r>
              <a:rPr lang="en-US" altLang="zh-TW" b="1" dirty="0"/>
              <a:t>=0;i&lt;2;i++){</a:t>
            </a:r>
          </a:p>
          <a:p>
            <a:r>
              <a:rPr lang="en-US" altLang="zh-TW" dirty="0" err="1"/>
              <a:t>LED_TEST_mWriteReg</a:t>
            </a:r>
            <a:r>
              <a:rPr lang="en-US" altLang="zh-TW" dirty="0"/>
              <a:t>(XPAR_LED_TEST_0_BASEADDR,0,0b00001111);</a:t>
            </a:r>
          </a:p>
          <a:p>
            <a:r>
              <a:rPr lang="en-US" altLang="zh-TW" dirty="0" err="1"/>
              <a:t>LED_TEST_mWriteReg</a:t>
            </a:r>
            <a:r>
              <a:rPr lang="en-US" altLang="zh-TW" dirty="0"/>
              <a:t>(XPAR_LED_TEST_0_BASEADDR,4,0b11111111);</a:t>
            </a:r>
          </a:p>
          <a:p>
            <a:r>
              <a:rPr lang="en-US" altLang="zh-TW" dirty="0" err="1"/>
              <a:t>usleep</a:t>
            </a:r>
            <a:r>
              <a:rPr lang="en-US" altLang="zh-TW" dirty="0"/>
              <a:t>(500000);</a:t>
            </a:r>
          </a:p>
          <a:p>
            <a:r>
              <a:rPr lang="en-US" altLang="zh-TW" dirty="0" err="1"/>
              <a:t>LED_TEST_mWriteReg</a:t>
            </a:r>
            <a:r>
              <a:rPr lang="en-US" altLang="zh-TW" dirty="0"/>
              <a:t>(XPAR_LED_TEST_0_BASEADDR,0,0b11110000);</a:t>
            </a:r>
          </a:p>
          <a:p>
            <a:r>
              <a:rPr lang="en-US" altLang="zh-TW" dirty="0" err="1"/>
              <a:t>LED_TEST_mWriteReg</a:t>
            </a:r>
            <a:r>
              <a:rPr lang="en-US" altLang="zh-TW" dirty="0"/>
              <a:t>(XPAR_LED_TEST_0_BASEADDR,4,0b11110000);</a:t>
            </a:r>
          </a:p>
          <a:p>
            <a:r>
              <a:rPr lang="en-US" altLang="zh-TW" dirty="0" err="1"/>
              <a:t>usleep</a:t>
            </a:r>
            <a:r>
              <a:rPr lang="en-US" altLang="zh-TW" dirty="0"/>
              <a:t>(500000);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52" y="2160589"/>
            <a:ext cx="60769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ScuGicInterrupt_Init</a:t>
            </a:r>
            <a:r>
              <a:rPr lang="en-US" altLang="zh-TW" b="1" dirty="0"/>
              <a:t>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b="1" dirty="0" err="1"/>
              <a:t>int</a:t>
            </a:r>
            <a:r>
              <a:rPr lang="en-US" altLang="zh-TW" b="1" dirty="0"/>
              <a:t> Status;</a:t>
            </a:r>
          </a:p>
          <a:p>
            <a:r>
              <a:rPr lang="en-US" altLang="zh-TW" dirty="0"/>
              <a:t>/*</a:t>
            </a:r>
          </a:p>
          <a:p>
            <a:r>
              <a:rPr lang="en-US" altLang="zh-TW" dirty="0"/>
              <a:t> * Initialize the interrupt controller driver so that it is ready to</a:t>
            </a:r>
          </a:p>
          <a:p>
            <a:r>
              <a:rPr lang="en-US" altLang="zh-TW" dirty="0"/>
              <a:t> * use.</a:t>
            </a:r>
          </a:p>
          <a:p>
            <a:r>
              <a:rPr lang="zh-TW" altLang="en-US" dirty="0"/>
              <a:t> * *</a:t>
            </a:r>
            <a:r>
              <a:rPr lang="en-US" altLang="zh-TW" dirty="0"/>
              <a:t>/</a:t>
            </a:r>
          </a:p>
          <a:p>
            <a:r>
              <a:rPr lang="en-US" altLang="zh-TW" dirty="0" err="1"/>
              <a:t>Xil_ExceptionInit</a:t>
            </a:r>
            <a:r>
              <a:rPr lang="en-US" altLang="zh-TW" dirty="0"/>
              <a:t>();</a:t>
            </a:r>
          </a:p>
          <a:p>
            <a:endParaRPr lang="zh-TW" altLang="en-US" dirty="0"/>
          </a:p>
          <a:p>
            <a:r>
              <a:rPr lang="en-US" altLang="zh-TW" dirty="0" err="1"/>
              <a:t>GicConfig</a:t>
            </a:r>
            <a:r>
              <a:rPr lang="en-US" altLang="zh-TW" dirty="0"/>
              <a:t> = </a:t>
            </a:r>
            <a:r>
              <a:rPr lang="en-US" altLang="zh-TW" dirty="0" err="1"/>
              <a:t>XScuGic_LookupConfig</a:t>
            </a:r>
            <a:r>
              <a:rPr lang="en-US" altLang="zh-TW" dirty="0"/>
              <a:t>(XPAR_PS7_SCUGIC_0_DEVICE_ID);</a:t>
            </a:r>
          </a:p>
          <a:p>
            <a:r>
              <a:rPr lang="en-US" altLang="zh-TW" b="1" dirty="0"/>
              <a:t>if (NULL == </a:t>
            </a:r>
            <a:r>
              <a:rPr lang="en-US" altLang="zh-TW" b="1" dirty="0" err="1"/>
              <a:t>GicConfig</a:t>
            </a:r>
            <a:r>
              <a:rPr lang="en-US" altLang="zh-TW" b="1" dirty="0"/>
              <a:t>) {</a:t>
            </a:r>
          </a:p>
          <a:p>
            <a:r>
              <a:rPr lang="en-US" altLang="zh-TW" b="1" dirty="0"/>
              <a:t>return XST_FAILURE;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  <a:p>
            <a:r>
              <a:rPr lang="en-US" altLang="zh-TW" dirty="0"/>
              <a:t>Status= </a:t>
            </a:r>
            <a:r>
              <a:rPr lang="en-US" altLang="zh-TW" dirty="0" err="1"/>
              <a:t>XScuGic_CfgInitialize</a:t>
            </a:r>
            <a:r>
              <a:rPr lang="en-US" altLang="zh-TW" dirty="0"/>
              <a:t>(&amp;</a:t>
            </a:r>
            <a:r>
              <a:rPr lang="en-US" altLang="zh-TW" dirty="0" err="1"/>
              <a:t>InterruptController</a:t>
            </a:r>
            <a:r>
              <a:rPr lang="en-US" altLang="zh-TW" dirty="0"/>
              <a:t>, </a:t>
            </a:r>
            <a:r>
              <a:rPr lang="en-US" altLang="zh-TW" dirty="0" err="1"/>
              <a:t>GicConfig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GicConfig</a:t>
            </a:r>
            <a:r>
              <a:rPr lang="en-US" altLang="zh-TW" dirty="0"/>
              <a:t>-&gt;</a:t>
            </a:r>
            <a:r>
              <a:rPr lang="en-US" altLang="zh-TW" dirty="0" err="1"/>
              <a:t>CpuBaseAddress</a:t>
            </a:r>
            <a:r>
              <a:rPr lang="en-US" altLang="zh-TW" dirty="0" smtClean="0"/>
              <a:t>);</a:t>
            </a:r>
            <a:endParaRPr lang="zh-TW" altLang="en-US" dirty="0"/>
          </a:p>
          <a:p>
            <a:r>
              <a:rPr lang="en-US" altLang="zh-TW" b="1" dirty="0"/>
              <a:t>if (Status != XST_SUCCESS) {</a:t>
            </a:r>
          </a:p>
          <a:p>
            <a:r>
              <a:rPr lang="en-US" altLang="zh-TW" b="1" dirty="0"/>
              <a:t>return XST_FAILURE;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  <a:p>
            <a:r>
              <a:rPr lang="en-US" altLang="zh-TW" dirty="0"/>
              <a:t>/*</a:t>
            </a:r>
          </a:p>
          <a:p>
            <a:r>
              <a:rPr lang="en-US" altLang="zh-TW" dirty="0"/>
              <a:t> * Setup the Interrupt System</a:t>
            </a:r>
          </a:p>
          <a:p>
            <a:r>
              <a:rPr lang="zh-TW" altLang="en-US" dirty="0"/>
              <a:t> * *</a:t>
            </a:r>
            <a:r>
              <a:rPr lang="en-US" altLang="zh-TW" dirty="0" smtClean="0"/>
              <a:t>/</a:t>
            </a:r>
            <a:endParaRPr lang="zh-TW" altLang="en-US" dirty="0"/>
          </a:p>
          <a:p>
            <a:r>
              <a:rPr lang="en-US" altLang="zh-TW" dirty="0"/>
              <a:t>/*</a:t>
            </a:r>
          </a:p>
          <a:p>
            <a:r>
              <a:rPr lang="en-US" altLang="zh-TW" dirty="0"/>
              <a:t> * Connect the interrupt controller interrupt handler to the hardware</a:t>
            </a:r>
          </a:p>
          <a:p>
            <a:r>
              <a:rPr lang="en-US" altLang="zh-TW" dirty="0"/>
              <a:t> * interrupt handling logic in the ARM processor.</a:t>
            </a:r>
          </a:p>
          <a:p>
            <a:r>
              <a:rPr lang="zh-TW" altLang="en-US" dirty="0"/>
              <a:t> *</a:t>
            </a:r>
            <a:r>
              <a:rPr lang="en-US" altLang="zh-TW" dirty="0"/>
              <a:t>/</a:t>
            </a:r>
          </a:p>
          <a:p>
            <a:r>
              <a:rPr lang="en-US" altLang="zh-TW" dirty="0" err="1"/>
              <a:t>Xil_ExceptionRegisterHandler</a:t>
            </a:r>
            <a:r>
              <a:rPr lang="en-US" altLang="zh-TW" dirty="0"/>
              <a:t>(XIL_EXCEPTION_ID_IRQ_INT,</a:t>
            </a:r>
          </a:p>
          <a:p>
            <a:r>
              <a:rPr lang="en-US" altLang="zh-TW" dirty="0"/>
              <a:t>(</a:t>
            </a:r>
            <a:r>
              <a:rPr lang="en-US" altLang="zh-TW" dirty="0" err="1"/>
              <a:t>Xil_ExceptionHandler</a:t>
            </a:r>
            <a:r>
              <a:rPr lang="en-US" altLang="zh-TW" dirty="0"/>
              <a:t>) </a:t>
            </a:r>
            <a:r>
              <a:rPr lang="en-US" altLang="zh-TW" dirty="0" err="1"/>
              <a:t>XScuGic_InterruptHandler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(</a:t>
            </a:r>
            <a:r>
              <a:rPr lang="en-US" altLang="zh-TW" b="1" dirty="0"/>
              <a:t>void *) &amp;</a:t>
            </a:r>
            <a:r>
              <a:rPr lang="en-US" altLang="zh-TW" b="1" dirty="0" err="1"/>
              <a:t>InterruptController</a:t>
            </a:r>
            <a:r>
              <a:rPr lang="en-US" altLang="zh-TW" b="1" dirty="0"/>
              <a:t>);</a:t>
            </a:r>
          </a:p>
          <a:p>
            <a:r>
              <a:rPr lang="en-US" altLang="zh-TW" dirty="0"/>
              <a:t>/*</a:t>
            </a:r>
          </a:p>
          <a:p>
            <a:r>
              <a:rPr lang="en-US" altLang="zh-TW" dirty="0"/>
              <a:t> * Connect a device driver handler that will be called when an</a:t>
            </a:r>
          </a:p>
          <a:p>
            <a:r>
              <a:rPr lang="en-US" altLang="zh-TW" dirty="0"/>
              <a:t> * interrupt for the device occurs, the device driver handler performs</a:t>
            </a:r>
          </a:p>
          <a:p>
            <a:r>
              <a:rPr lang="en-US" altLang="zh-TW" dirty="0"/>
              <a:t> * the specific interrupt processing for the device</a:t>
            </a:r>
          </a:p>
          <a:p>
            <a:r>
              <a:rPr lang="en-US" altLang="zh-TW" dirty="0"/>
              <a:t> * since the </a:t>
            </a:r>
            <a:r>
              <a:rPr lang="en-US" altLang="zh-TW" dirty="0" err="1"/>
              <a:t>xparameters.h</a:t>
            </a:r>
            <a:r>
              <a:rPr lang="en-US" altLang="zh-TW" dirty="0"/>
              <a:t> file </a:t>
            </a:r>
            <a:r>
              <a:rPr lang="en-US" altLang="zh-TW" u="sng" dirty="0" err="1"/>
              <a:t>doesnt</a:t>
            </a:r>
            <a:r>
              <a:rPr lang="en-US" altLang="zh-TW" u="sng" dirty="0"/>
              <a:t> detect the external interrupts, we have to manually</a:t>
            </a:r>
          </a:p>
          <a:p>
            <a:r>
              <a:rPr lang="en-US" altLang="zh-TW" dirty="0"/>
              <a:t> * use the IRQ_F2P port numbers ; 91, 90, </a:t>
            </a:r>
            <a:r>
              <a:rPr lang="en-US" altLang="zh-TW" u="sng" dirty="0" err="1"/>
              <a:t>ect</a:t>
            </a:r>
            <a:r>
              <a:rPr lang="en-US" altLang="zh-TW" u="sng" dirty="0"/>
              <a:t>..</a:t>
            </a:r>
          </a:p>
          <a:p>
            <a:r>
              <a:rPr lang="zh-TW" altLang="en-US" dirty="0"/>
              <a:t> *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Status = </a:t>
            </a:r>
            <a:r>
              <a:rPr lang="en-US" altLang="zh-TW" dirty="0" err="1"/>
              <a:t>XScuGic_Connect</a:t>
            </a:r>
            <a:r>
              <a:rPr lang="en-US" altLang="zh-TW" dirty="0"/>
              <a:t>(&amp;InterruptController,91,</a:t>
            </a:r>
          </a:p>
          <a:p>
            <a:r>
              <a:rPr lang="en-US" altLang="zh-TW" dirty="0"/>
              <a:t>(</a:t>
            </a:r>
            <a:r>
              <a:rPr lang="en-US" altLang="zh-TW" dirty="0" err="1"/>
              <a:t>Xil_ExceptionHandler</a:t>
            </a:r>
            <a:r>
              <a:rPr lang="en-US" altLang="zh-TW" dirty="0"/>
              <a:t>)INTERRUPT_Handler0,</a:t>
            </a:r>
          </a:p>
          <a:p>
            <a:r>
              <a:rPr lang="en-US" altLang="zh-TW" dirty="0"/>
              <a:t>(</a:t>
            </a:r>
            <a:r>
              <a:rPr lang="en-US" altLang="zh-TW" b="1" dirty="0"/>
              <a:t>void *)&amp;</a:t>
            </a:r>
            <a:r>
              <a:rPr lang="en-US" altLang="zh-TW" b="1" dirty="0" err="1"/>
              <a:t>InterruptController</a:t>
            </a:r>
            <a:r>
              <a:rPr lang="en-US" altLang="zh-TW" b="1" dirty="0"/>
              <a:t>);</a:t>
            </a:r>
          </a:p>
          <a:p>
            <a:r>
              <a:rPr lang="en-US" altLang="zh-TW" dirty="0" err="1"/>
              <a:t>XScuGic_Enable</a:t>
            </a:r>
            <a:r>
              <a:rPr lang="en-US" altLang="zh-TW" dirty="0"/>
              <a:t>(&amp;</a:t>
            </a:r>
            <a:r>
              <a:rPr lang="en-US" altLang="zh-TW" dirty="0" err="1"/>
              <a:t>InterruptController</a:t>
            </a:r>
            <a:r>
              <a:rPr lang="en-US" altLang="zh-TW" dirty="0"/>
              <a:t>, 91);</a:t>
            </a:r>
          </a:p>
          <a:p>
            <a:r>
              <a:rPr lang="en-US" altLang="zh-TW" dirty="0"/>
              <a:t>/*</a:t>
            </a:r>
          </a:p>
          <a:p>
            <a:r>
              <a:rPr lang="en-US" altLang="zh-TW" dirty="0"/>
              <a:t> * Enable interrupts in the ARM</a:t>
            </a:r>
          </a:p>
          <a:p>
            <a:r>
              <a:rPr lang="zh-TW" altLang="en-US" dirty="0"/>
              <a:t> *</a:t>
            </a:r>
            <a:r>
              <a:rPr lang="en-US" altLang="zh-TW" dirty="0"/>
              <a:t>/</a:t>
            </a:r>
          </a:p>
          <a:p>
            <a:r>
              <a:rPr lang="en-US" altLang="zh-TW" dirty="0" err="1"/>
              <a:t>Xil_ExceptionEnable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/*</a:t>
            </a:r>
          </a:p>
          <a:p>
            <a:r>
              <a:rPr lang="en-US" altLang="zh-TW" dirty="0"/>
              <a:t> * Set interrupts </a:t>
            </a:r>
            <a:r>
              <a:rPr lang="en-US" altLang="zh-TW" dirty="0" err="1"/>
              <a:t>PriorityTriggerType</a:t>
            </a:r>
            <a:endParaRPr lang="en-US" altLang="zh-TW" dirty="0"/>
          </a:p>
          <a:p>
            <a:r>
              <a:rPr lang="zh-TW" altLang="en-US" dirty="0"/>
              <a:t> *</a:t>
            </a:r>
            <a:r>
              <a:rPr lang="en-US" altLang="zh-TW" dirty="0"/>
              <a:t>/</a:t>
            </a:r>
          </a:p>
          <a:p>
            <a:r>
              <a:rPr lang="en-US" altLang="zh-TW" dirty="0" err="1"/>
              <a:t>XScuGic_SetPriorityTriggerType</a:t>
            </a:r>
            <a:r>
              <a:rPr lang="en-US" altLang="zh-TW" dirty="0"/>
              <a:t>(&amp;</a:t>
            </a:r>
            <a:r>
              <a:rPr lang="en-US" altLang="zh-TW" dirty="0" err="1"/>
              <a:t>InterruptController</a:t>
            </a:r>
            <a:r>
              <a:rPr lang="en-US" altLang="zh-TW" dirty="0"/>
              <a:t>, 91,</a:t>
            </a:r>
          </a:p>
          <a:p>
            <a:r>
              <a:rPr lang="en-US" altLang="zh-TW" dirty="0"/>
              <a:t>0xa0, 3</a:t>
            </a:r>
            <a:r>
              <a:rPr lang="en-US" altLang="zh-TW" dirty="0" smtClean="0"/>
              <a:t>);</a:t>
            </a:r>
            <a:endParaRPr lang="zh-TW" altLang="en-US" dirty="0"/>
          </a:p>
          <a:p>
            <a:r>
              <a:rPr lang="en-US" altLang="zh-TW" b="1" dirty="0"/>
              <a:t>if (Status != XST_SUCCESS)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b="1" dirty="0"/>
              <a:t>return XST_FAILURE;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339" y="609600"/>
            <a:ext cx="64579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37" y="2524125"/>
            <a:ext cx="4591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b="1" dirty="0" err="1"/>
              <a:t>int</a:t>
            </a:r>
            <a:r>
              <a:rPr lang="en-US" altLang="zh-TW" b="1" dirty="0"/>
              <a:t>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xstatus</a:t>
            </a:r>
            <a:r>
              <a:rPr lang="en-US" altLang="zh-TW" b="1" dirty="0"/>
              <a:t>;</a:t>
            </a:r>
          </a:p>
          <a:p>
            <a:r>
              <a:rPr lang="en-US" altLang="zh-TW" dirty="0" err="1"/>
              <a:t>xstatus</a:t>
            </a:r>
            <a:r>
              <a:rPr lang="en-US" altLang="zh-TW" dirty="0"/>
              <a:t> = </a:t>
            </a:r>
            <a:r>
              <a:rPr lang="en-US" altLang="zh-TW" dirty="0" err="1"/>
              <a:t>ScuGicInterrupt_Init</a:t>
            </a:r>
            <a:r>
              <a:rPr lang="en-US" altLang="zh-TW" dirty="0"/>
              <a:t>();</a:t>
            </a:r>
          </a:p>
          <a:p>
            <a:r>
              <a:rPr lang="en-US" altLang="zh-TW" b="1" dirty="0"/>
              <a:t>if (</a:t>
            </a:r>
            <a:r>
              <a:rPr lang="en-US" altLang="zh-TW" b="1" dirty="0" err="1"/>
              <a:t>xstatus</a:t>
            </a:r>
            <a:r>
              <a:rPr lang="en-US" altLang="zh-TW" b="1" dirty="0"/>
              <a:t> != XST_SUCCESS)</a:t>
            </a:r>
          </a:p>
          <a:p>
            <a:r>
              <a:rPr lang="en-US" altLang="zh-TW" b="1" dirty="0"/>
              <a:t>return XST_FAILURE;</a:t>
            </a:r>
          </a:p>
          <a:p>
            <a:r>
              <a:rPr lang="en-US" altLang="zh-TW" dirty="0" err="1"/>
              <a:t>init_platform</a:t>
            </a:r>
            <a:r>
              <a:rPr lang="en-US" altLang="zh-TW" dirty="0"/>
              <a:t>();</a:t>
            </a:r>
          </a:p>
          <a:p>
            <a:r>
              <a:rPr lang="en-US" altLang="zh-TW" dirty="0" err="1"/>
              <a:t>xil_printf</a:t>
            </a:r>
            <a:r>
              <a:rPr lang="en-US" altLang="zh-TW" dirty="0"/>
              <a:t>("HELLO WORLD</a:t>
            </a:r>
            <a:r>
              <a:rPr lang="en-US" altLang="zh-TW" dirty="0" smtClean="0"/>
              <a:t>");</a:t>
            </a:r>
            <a:endParaRPr lang="zh-TW" altLang="en-US" dirty="0"/>
          </a:p>
          <a:p>
            <a:r>
              <a:rPr lang="en-US" altLang="zh-TW" dirty="0"/>
              <a:t>//</a:t>
            </a:r>
            <a:r>
              <a:rPr lang="en-US" altLang="zh-TW" dirty="0" err="1"/>
              <a:t>COUNTER_mWriteSlaveReg</a:t>
            </a:r>
            <a:r>
              <a:rPr lang="en-US" altLang="zh-TW" dirty="0"/>
              <a:t> (</a:t>
            </a:r>
            <a:r>
              <a:rPr lang="en-US" altLang="zh-TW" u="sng" dirty="0" err="1"/>
              <a:t>baseaddr</a:t>
            </a:r>
            <a:r>
              <a:rPr lang="en-US" altLang="zh-TW" u="sng" dirty="0"/>
              <a:t>, 0, 0b00001001);</a:t>
            </a:r>
          </a:p>
          <a:p>
            <a:r>
              <a:rPr lang="en-US" altLang="zh-TW" dirty="0"/>
              <a:t>//</a:t>
            </a:r>
            <a:r>
              <a:rPr lang="en-US" altLang="zh-TW" dirty="0" err="1"/>
              <a:t>COUNTER_mWriteSlaveReg</a:t>
            </a:r>
            <a:r>
              <a:rPr lang="en-US" altLang="zh-TW" dirty="0"/>
              <a:t> (</a:t>
            </a:r>
            <a:r>
              <a:rPr lang="en-US" altLang="zh-TW" u="sng" dirty="0" err="1"/>
              <a:t>baseaddr</a:t>
            </a:r>
            <a:r>
              <a:rPr lang="en-US" altLang="zh-TW" u="sng" dirty="0"/>
              <a:t>, 4, 0b01101001</a:t>
            </a:r>
            <a:r>
              <a:rPr lang="en-US" altLang="zh-TW" u="sng" dirty="0" smtClean="0"/>
              <a:t>);</a:t>
            </a:r>
            <a:endParaRPr lang="zh-TW" altLang="en-US" dirty="0" smtClean="0"/>
          </a:p>
          <a:p>
            <a:r>
              <a:rPr lang="en-US" altLang="zh-TW" b="1" dirty="0" smtClean="0"/>
              <a:t>while(1</a:t>
            </a:r>
            <a:r>
              <a:rPr lang="en-US" altLang="zh-TW" b="1" dirty="0"/>
              <a:t>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 err="1"/>
              <a:t>LED_TEST_mWriteReg</a:t>
            </a:r>
            <a:r>
              <a:rPr lang="en-US" altLang="zh-TW" dirty="0"/>
              <a:t>(XPAR_LED_TEST_0_BASEADDR, 0, 0b00001001);</a:t>
            </a:r>
          </a:p>
          <a:p>
            <a:r>
              <a:rPr lang="en-US" altLang="zh-TW" dirty="0" err="1"/>
              <a:t>LED_TEST_mWriteReg</a:t>
            </a:r>
            <a:r>
              <a:rPr lang="en-US" altLang="zh-TW" dirty="0"/>
              <a:t>(XPAR_LED_TEST_0_BASEADDR, 4, 0b01101001);</a:t>
            </a:r>
          </a:p>
          <a:p>
            <a:r>
              <a:rPr lang="en-US" altLang="zh-TW" dirty="0" err="1"/>
              <a:t>xil_printf</a:t>
            </a:r>
            <a:r>
              <a:rPr lang="en-US" altLang="zh-TW" dirty="0"/>
              <a:t>("count = %x\n\r", </a:t>
            </a:r>
            <a:r>
              <a:rPr lang="en-US" altLang="zh-TW" dirty="0" err="1"/>
              <a:t>LED_TEST_mReadReg</a:t>
            </a:r>
            <a:r>
              <a:rPr lang="en-US" altLang="zh-TW" dirty="0"/>
              <a:t> (XPAR_LED_TEST_0_BASEADDR, 8));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  <a:p>
            <a:r>
              <a:rPr lang="en-US" altLang="zh-TW" b="1" dirty="0"/>
              <a:t>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16" y="2545620"/>
            <a:ext cx="63341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1.open </a:t>
            </a:r>
            <a:r>
              <a:rPr lang="en-US" altLang="zh-TW" dirty="0"/>
              <a:t>the </a:t>
            </a:r>
            <a:r>
              <a:rPr lang="en-US" altLang="zh-TW" u="sng" dirty="0" smtClean="0">
                <a:solidFill>
                  <a:srgbClr val="FF0000"/>
                </a:solidFill>
              </a:rPr>
              <a:t>planahead_driver_registeri_led_2.pptx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2.modify the else setting(nex</a:t>
            </a:r>
            <a:r>
              <a:rPr lang="en-US" altLang="zh-TW" dirty="0" smtClean="0">
                <a:solidFill>
                  <a:schemeClr val="tx1"/>
                </a:solidFill>
              </a:rPr>
              <a:t>t page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9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download your .bit to </a:t>
            </a:r>
            <a:r>
              <a:rPr lang="en-US" altLang="zh-TW" dirty="0" err="1"/>
              <a:t>fpga</a:t>
            </a:r>
            <a:endParaRPr lang="en-US" altLang="zh-TW" dirty="0"/>
          </a:p>
          <a:p>
            <a:r>
              <a:rPr lang="en-US" altLang="zh-TW" dirty="0"/>
              <a:t>2.check </a:t>
            </a:r>
            <a:r>
              <a:rPr lang="en-US" altLang="zh-TW" dirty="0" err="1"/>
              <a:t>uart</a:t>
            </a:r>
            <a:r>
              <a:rPr lang="en-US" altLang="zh-TW" dirty="0"/>
              <a:t> port</a:t>
            </a:r>
          </a:p>
          <a:p>
            <a:pPr lvl="0"/>
            <a:r>
              <a:rPr lang="en-US" altLang="zh-TW" dirty="0"/>
              <a:t>3.</a:t>
            </a:r>
            <a:r>
              <a:rPr lang="zh-TW" altLang="zh-TW" dirty="0">
                <a:solidFill>
                  <a:srgbClr val="212121"/>
                </a:solidFill>
                <a:latin typeface="Arial Unicode MS" panose="020B0604020202020204" pitchFamily="34" charset="-120"/>
                <a:ea typeface="inherit"/>
              </a:rPr>
              <a:t> Turn on the power</a:t>
            </a:r>
            <a:r>
              <a:rPr lang="zh-TW" altLang="zh-TW" sz="600" dirty="0">
                <a:solidFill>
                  <a:schemeClr val="tx1"/>
                </a:solidFill>
              </a:rPr>
              <a:t> </a:t>
            </a:r>
            <a:endParaRPr lang="en-US" altLang="zh-TW" sz="600" dirty="0">
              <a:solidFill>
                <a:schemeClr val="tx1"/>
              </a:solidFill>
            </a:endParaRPr>
          </a:p>
          <a:p>
            <a:pPr lvl="0"/>
            <a:r>
              <a:rPr lang="en-US" altLang="zh-TW" dirty="0" smtClean="0"/>
              <a:t>4.open the console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en-US" altLang="zh-TW" dirty="0" smtClean="0"/>
              <a:t>.press the middle button check if product </a:t>
            </a:r>
            <a:r>
              <a:rPr lang="en-US" altLang="zh-TW" smtClean="0"/>
              <a:t>the interrupt</a:t>
            </a:r>
            <a:endParaRPr lang="en-US" altLang="zh-TW" dirty="0"/>
          </a:p>
          <a:p>
            <a:pPr lvl="0"/>
            <a:endParaRPr lang="zh-TW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1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427" y="2205445"/>
            <a:ext cx="52959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48" y="1084434"/>
            <a:ext cx="55626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44" y="801644"/>
            <a:ext cx="69151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250" y="1714673"/>
            <a:ext cx="5636339" cy="43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71" y="369158"/>
            <a:ext cx="3501390" cy="63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PORT </a:t>
            </a:r>
            <a:r>
              <a:rPr lang="en-US" altLang="zh-TW" dirty="0" err="1"/>
              <a:t>intr</a:t>
            </a:r>
            <a:r>
              <a:rPr lang="en-US" altLang="zh-TW" dirty="0"/>
              <a:t> = "", DIR = O, SIGIS =INTERRUPT,SENSITIVITY =LEVEL_HIGH, INTERRUPT_PRIORITY = MEDIUM ##HW3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2" y="3043631"/>
            <a:ext cx="12506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136" y="762659"/>
            <a:ext cx="4408866" cy="540293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4356" y="2141838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1.Click the pen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6" y="2722608"/>
            <a:ext cx="3819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680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520</Words>
  <Application>Microsoft Office PowerPoint</Application>
  <PresentationFormat>寬螢幕</PresentationFormat>
  <Paragraphs>117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 Unicode MS</vt:lpstr>
      <vt:lpstr>inherit</vt:lpstr>
      <vt:lpstr>微軟正黑體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Helloworld.c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pc</cp:lastModifiedBy>
  <cp:revision>151</cp:revision>
  <dcterms:created xsi:type="dcterms:W3CDTF">2016-11-28T07:14:33Z</dcterms:created>
  <dcterms:modified xsi:type="dcterms:W3CDTF">2017-04-05T08:21:18Z</dcterms:modified>
</cp:coreProperties>
</file>