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77" r:id="rId3"/>
    <p:sldId id="267" r:id="rId4"/>
    <p:sldId id="278" r:id="rId5"/>
    <p:sldId id="279" r:id="rId6"/>
    <p:sldId id="280" r:id="rId7"/>
    <p:sldId id="283" r:id="rId8"/>
    <p:sldId id="281" r:id="rId9"/>
    <p:sldId id="284" r:id="rId10"/>
    <p:sldId id="282" r:id="rId11"/>
    <p:sldId id="286" r:id="rId12"/>
    <p:sldId id="285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0" autoAdjust="0"/>
  </p:normalViewPr>
  <p:slideViewPr>
    <p:cSldViewPr snapToGrid="0">
      <p:cViewPr varScale="1">
        <p:scale>
          <a:sx n="102" d="100"/>
          <a:sy n="102" d="100"/>
        </p:scale>
        <p:origin x="91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5DD71D7-55AC-46BD-81B3-09AB2F9EFBD8}" type="datetimeFigureOut">
              <a:rPr lang="en-US" altLang="zh-TW" smtClean="0"/>
              <a:t>6/4/2017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2840BD58-3BFF-4EAF-BB8B-AC67FE801E4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F89424F-BB59-4F4E-9822-4CA3E770FFD2}" type="datetimeFigureOut">
              <a:t>2017/6/4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68322CDD-9D6C-4F63-9EC2-64822662410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5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9" name="矩形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200" b="1" cap="all" baseline="0"/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1" cap="all" baseline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17266" y="550517"/>
            <a:ext cx="11423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/>
              <a:t>期</a:t>
            </a:r>
            <a:r>
              <a:rPr lang="zh-TW" altLang="en-US" sz="5400" b="1" dirty="0"/>
              <a:t>末</a:t>
            </a:r>
            <a:r>
              <a:rPr lang="zh-TW" altLang="en-US" sz="5400" b="1" dirty="0" smtClean="0"/>
              <a:t>報告</a:t>
            </a:r>
            <a:endParaRPr lang="en-US" altLang="zh-TW" sz="5400" b="1" dirty="0" smtClean="0"/>
          </a:p>
          <a:p>
            <a:pPr algn="ctr"/>
            <a:endParaRPr lang="en-US" altLang="zh-TW" sz="5400" b="1" dirty="0" smtClean="0"/>
          </a:p>
          <a:p>
            <a:pPr algn="ctr"/>
            <a:r>
              <a:rPr lang="zh-TW" altLang="en-US" sz="3200" b="1" dirty="0" smtClean="0">
                <a:latin typeface="+mj-ea"/>
                <a:ea typeface="+mj-ea"/>
              </a:rPr>
              <a:t>智慧電錶結合</a:t>
            </a:r>
            <a:r>
              <a:rPr lang="zh-TW" altLang="zh-TW" sz="3200" b="1" dirty="0" smtClean="0">
                <a:latin typeface="+mj-ea"/>
                <a:ea typeface="+mj-ea"/>
              </a:rPr>
              <a:t>排</a:t>
            </a:r>
            <a:r>
              <a:rPr lang="zh-TW" altLang="zh-TW" sz="3200" b="1" dirty="0">
                <a:latin typeface="+mj-ea"/>
                <a:ea typeface="+mj-ea"/>
              </a:rPr>
              <a:t>程規劃</a:t>
            </a:r>
            <a:endParaRPr lang="zh-TW" altLang="en-US" sz="3200" b="1" dirty="0">
              <a:latin typeface="+mj-ea"/>
              <a:ea typeface="+mj-ea"/>
            </a:endParaRPr>
          </a:p>
        </p:txBody>
      </p:sp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4641473" y="3712776"/>
            <a:ext cx="3737417" cy="134441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指導</a:t>
            </a:r>
            <a:r>
              <a:rPr lang="zh-TW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教授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：郭永超</a:t>
            </a:r>
            <a:endParaRPr lang="en-US" altLang="zh-TW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班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  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級  ：電子</a:t>
            </a:r>
            <a:r>
              <a:rPr lang="en-US" altLang="zh-TW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</a:t>
            </a:r>
          </a:p>
          <a:p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學生</a:t>
            </a:r>
            <a:r>
              <a:rPr lang="zh-TW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姓名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：廖振東     </a:t>
            </a:r>
            <a:r>
              <a:rPr lang="en-US" altLang="zh-TW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劉</a:t>
            </a:r>
            <a:r>
              <a:rPr lang="zh-TW" alt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峻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瑜 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學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  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號  ：</a:t>
            </a:r>
            <a:r>
              <a:rPr lang="en-US" altLang="zh-TW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0252040,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0252038</a:t>
            </a:r>
            <a:r>
              <a:rPr lang="zh-TW" alt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  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藍芽接</a:t>
            </a:r>
            <a:r>
              <a:rPr lang="zh-TW" altLang="en-US" sz="2800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62" y="381000"/>
            <a:ext cx="64960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參數選擇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36" y="381000"/>
            <a:ext cx="55816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曲</a:t>
            </a:r>
            <a:r>
              <a:rPr lang="zh-TW" altLang="en-US" sz="2800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66" y="1440413"/>
            <a:ext cx="6145667" cy="48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曲</a:t>
            </a:r>
            <a:r>
              <a:rPr lang="zh-TW" altLang="en-US" sz="2800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8381" y="2620831"/>
            <a:ext cx="3386818" cy="328078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47434" y="2620831"/>
            <a:ext cx="3497132" cy="328078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156801" y="2620831"/>
            <a:ext cx="3571779" cy="34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曲</a:t>
            </a:r>
            <a:r>
              <a:rPr lang="zh-TW" altLang="en-US" sz="2800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64" y="1449354"/>
            <a:ext cx="5344900" cy="46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642" y="252211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專利</a:t>
            </a:r>
            <a:r>
              <a:rPr lang="zh-TW" altLang="en-US" dirty="0"/>
              <a:t>報告</a:t>
            </a:r>
            <a:endParaRPr 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24679" y="2332652"/>
            <a:ext cx="9601200" cy="26032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1.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微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電網能源管理即時調度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方法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274320" indent="-228600"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應用</a:t>
            </a:r>
            <a:r>
              <a:rPr lang="zh-TW" altLang="en-US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排程規劃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的部份，根據負載用電功率簡單安排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個排程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日間、晚間、半夜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，根據不同狀況調整用電輸出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(PWM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</a:p>
          <a:p>
            <a:pPr marL="45720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偵測在電網中的停電請求及保電請求之間的衝突的方法及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indent="-228600"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LED </a:t>
            </a:r>
            <a:r>
              <a:rPr lang="zh-TW" altLang="en-US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指示燈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操作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642" y="252211"/>
            <a:ext cx="9601200" cy="1399306"/>
          </a:xfrm>
        </p:spPr>
        <p:txBody>
          <a:bodyPr/>
          <a:lstStyle/>
          <a:p>
            <a:r>
              <a:rPr lang="zh-TW" altLang="en-US" dirty="0" smtClean="0"/>
              <a:t>簡介</a:t>
            </a:r>
            <a:endParaRPr 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0704" y="1651517"/>
            <a:ext cx="9601200" cy="1296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">
              <a:spcBef>
                <a:spcPts val="1800"/>
              </a:spcBef>
              <a:buClr>
                <a:schemeClr val="accent1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  使用</a:t>
            </a:r>
            <a:r>
              <a:rPr lang="en-US" altLang="zh-TW" sz="28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arduino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2800" dirty="0" err="1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mcu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進行</a:t>
            </a:r>
            <a:r>
              <a:rPr lang="zh-TW" altLang="en-US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數位電錶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的量測，並藉由短距離藍芽傳輸至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c# 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使用者介面視窗，並透過介面視窗觀看整個狀態。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40704" y="4074857"/>
            <a:ext cx="9601200" cy="1138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">
              <a:spcBef>
                <a:spcPts val="1800"/>
              </a:spcBef>
              <a:buClr>
                <a:schemeClr val="accent1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  </a:t>
            </a:r>
            <a:endParaRPr lang="zh-TW" altLang="en-US" sz="28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269642" y="2827176"/>
            <a:ext cx="9601200" cy="703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800" dirty="0"/>
              <a:t>操</a:t>
            </a:r>
            <a:r>
              <a:rPr lang="zh-TW" altLang="en-US" sz="2800" dirty="0"/>
              <a:t>作</a:t>
            </a:r>
            <a:r>
              <a:rPr lang="zh-TW" altLang="en-US" sz="2800" dirty="0"/>
              <a:t>介紹</a:t>
            </a:r>
            <a:endParaRPr lang="zh-TW" altLang="en-US" sz="2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440704" y="3782499"/>
            <a:ext cx="9601200" cy="1657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45720">
              <a:spcBef>
                <a:spcPts val="1800"/>
              </a:spcBef>
              <a:buClr>
                <a:schemeClr val="accent1"/>
              </a:buClr>
            </a:pP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  負載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使用光敏電阻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</a:t>
            </a:r>
            <a:r>
              <a:rPr lang="zh-TW" altLang="en-US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利用</a:t>
            </a:r>
            <a:r>
              <a:rPr lang="en-US" altLang="zh-TW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ADC</a:t>
            </a:r>
            <a:r>
              <a:rPr lang="zh-TW" altLang="en-US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去量此負載的電壓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</a:t>
            </a:r>
            <a:r>
              <a:rPr lang="zh-TW" altLang="en-US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測量電阻</a:t>
            </a:r>
            <a:r>
              <a:rPr lang="en-US" altLang="zh-TW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lang="zh-TW" altLang="en-US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串聯電壓與電阻</a:t>
            </a:r>
            <a:r>
              <a:rPr lang="zh-TW" altLang="en-US" sz="2800" u="sng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成正比的</a:t>
            </a:r>
            <a:r>
              <a:rPr lang="zh-TW" altLang="en-US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方式</a:t>
            </a:r>
            <a:r>
              <a:rPr lang="en-US" altLang="zh-TW" sz="28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，進而反求電流，透過藍芽傳給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PC(C#)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，在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C#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可以隨時監控負載上的電壓電流及功率，利用這些數據繪成一曲線圖，並結合專利排成部分。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9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析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695450"/>
            <a:ext cx="7743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數值正規劃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22" y="2080727"/>
            <a:ext cx="4876023" cy="41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藍芽傳輸</a:t>
            </a:r>
            <a:endParaRPr lang="en-US" altLang="zh-TW" sz="2800" b="1" cap="all" dirty="0" smtClean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>
              <a:buNone/>
            </a:pPr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電壓</a:t>
            </a:r>
            <a:r>
              <a:rPr lang="zh-TW" altLang="en-US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b="1" cap="all" dirty="0" smtClean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" indent="0">
              <a:buNone/>
            </a:pPr>
            <a:r>
              <a:rPr lang="zh-TW" altLang="en-US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電阻</a:t>
            </a:r>
            <a:r>
              <a:rPr lang="zh-TW" altLang="en-US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13" y="2080726"/>
            <a:ext cx="3808001" cy="10337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13" y="3198455"/>
            <a:ext cx="3708594" cy="29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排成規劃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7" y="2229526"/>
            <a:ext cx="5156218" cy="39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監看視窗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2015191"/>
            <a:ext cx="5274310" cy="36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視窗介面  區塊介紹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2080727"/>
            <a:ext cx="9601200" cy="4114800"/>
          </a:xfrm>
        </p:spPr>
        <p:txBody>
          <a:bodyPr>
            <a:normAutofit/>
          </a:bodyPr>
          <a:lstStyle/>
          <a:p>
            <a:r>
              <a:rPr lang="zh-TW" altLang="en-US" sz="2800" b="1" cap="all" dirty="0" smtClean="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藍芽狀態設定及判斷</a:t>
            </a:r>
            <a:endParaRPr lang="zh-TW" altLang="en-US" sz="2800" b="1" cap="all" dirty="0">
              <a:effectLst>
                <a:outerShdw blurRad="38100" dist="25400" dir="18900000" algn="bl" rotWithShape="0">
                  <a:schemeClr val="bg1">
                    <a:alpha val="8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70" y="3025548"/>
            <a:ext cx="4063288" cy="20316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66" y="1747352"/>
            <a:ext cx="4781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寬螢幕</PresentationFormat>
  <Paragraphs>41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JhengHei UI</vt:lpstr>
      <vt:lpstr>微軟正黑體</vt:lpstr>
      <vt:lpstr>標楷體</vt:lpstr>
      <vt:lpstr>Arial</vt:lpstr>
      <vt:lpstr>Cambria</vt:lpstr>
      <vt:lpstr>Red Line Business 16x9</vt:lpstr>
      <vt:lpstr>PowerPoint 簡報</vt:lpstr>
      <vt:lpstr>專利報告</vt:lpstr>
      <vt:lpstr>簡介</vt:lpstr>
      <vt:lpstr>分析圖</vt:lpstr>
      <vt:lpstr>ARDUINO  區塊介紹</vt:lpstr>
      <vt:lpstr>ARDUINO  區塊介紹</vt:lpstr>
      <vt:lpstr>ARDUINO  區塊介紹</vt:lpstr>
      <vt:lpstr>ARDUINO  區塊介紹</vt:lpstr>
      <vt:lpstr>C#視窗介面  區塊介紹</vt:lpstr>
      <vt:lpstr>C#視窗介面  區塊介紹</vt:lpstr>
      <vt:lpstr>C#視窗介面  區塊介紹</vt:lpstr>
      <vt:lpstr>C#視窗介面  區塊介紹</vt:lpstr>
      <vt:lpstr>C#視窗介面  成果</vt:lpstr>
      <vt:lpstr>C#視窗介面  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2017-05-09T05:45:00Z</dcterms:created>
  <dcterms:modified xsi:type="dcterms:W3CDTF">2017-06-03T16:05:39Z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