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199975" cy="1800066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71434" algn="l" rtl="0" fontAlgn="base">
      <a:spcBef>
        <a:spcPct val="0"/>
      </a:spcBef>
      <a:spcAft>
        <a:spcPct val="0"/>
      </a:spcAft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542867" algn="l" rtl="0" fontAlgn="base">
      <a:spcBef>
        <a:spcPct val="0"/>
      </a:spcBef>
      <a:spcAft>
        <a:spcPct val="0"/>
      </a:spcAft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314301" algn="l" rtl="0" fontAlgn="base">
      <a:spcBef>
        <a:spcPct val="0"/>
      </a:spcBef>
      <a:spcAft>
        <a:spcPct val="0"/>
      </a:spcAft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3085734" algn="l" rtl="0" fontAlgn="base">
      <a:spcBef>
        <a:spcPct val="0"/>
      </a:spcBef>
      <a:spcAft>
        <a:spcPct val="0"/>
      </a:spcAft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857168" algn="r" defTabSz="1542867" rtl="1" eaLnBrk="1" latinLnBrk="0" hangingPunct="1"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4628601" algn="r" defTabSz="1542867" rtl="1" eaLnBrk="1" latinLnBrk="0" hangingPunct="1"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5400035" algn="r" defTabSz="1542867" rtl="1" eaLnBrk="1" latinLnBrk="0" hangingPunct="1"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6171468" algn="r" defTabSz="1542867" rtl="1" eaLnBrk="1" latinLnBrk="0" hangingPunct="1">
      <a:defRPr sz="12149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670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99"/>
    <a:srgbClr val="CCECFF"/>
    <a:srgbClr val="CCFFFF"/>
    <a:srgbClr val="0000FF"/>
    <a:srgbClr val="993300"/>
    <a:srgbClr val="336600"/>
    <a:srgbClr val="F7F7F7"/>
    <a:srgbClr val="F3F7FB"/>
    <a:srgbClr val="B0CCE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2787"/>
    <p:restoredTop sz="90929"/>
  </p:normalViewPr>
  <p:slideViewPr>
    <p:cSldViewPr>
      <p:cViewPr>
        <p:scale>
          <a:sx n="50" d="100"/>
          <a:sy n="50" d="100"/>
        </p:scale>
        <p:origin x="-84" y="2364"/>
      </p:cViewPr>
      <p:guideLst>
        <p:guide orient="horz" pos="5670"/>
        <p:guide pos="7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888969" y="5591116"/>
            <a:ext cx="21422038" cy="385809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780513" y="10199239"/>
            <a:ext cx="17638953" cy="4602442"/>
          </a:xfrm>
        </p:spPr>
        <p:txBody>
          <a:bodyPr/>
          <a:lstStyle>
            <a:lvl1pPr marL="0" indent="0" algn="ctr">
              <a:buNone/>
              <a:defRPr/>
            </a:lvl1pPr>
            <a:lvl2pPr marL="741167" indent="0" algn="ctr">
              <a:buNone/>
              <a:defRPr/>
            </a:lvl2pPr>
            <a:lvl3pPr marL="1482334" indent="0" algn="ctr">
              <a:buNone/>
              <a:defRPr/>
            </a:lvl3pPr>
            <a:lvl4pPr marL="2223501" indent="0" algn="ctr">
              <a:buNone/>
              <a:defRPr/>
            </a:lvl4pPr>
            <a:lvl5pPr marL="2964668" indent="0" algn="ctr">
              <a:buNone/>
              <a:defRPr/>
            </a:lvl5pPr>
            <a:lvl6pPr marL="3705835" indent="0" algn="ctr">
              <a:buNone/>
              <a:defRPr/>
            </a:lvl6pPr>
            <a:lvl7pPr marL="4447002" indent="0" algn="ctr">
              <a:buNone/>
              <a:defRPr/>
            </a:lvl7pPr>
            <a:lvl8pPr marL="5188168" indent="0" algn="ctr">
              <a:buNone/>
              <a:defRPr/>
            </a:lvl8pPr>
            <a:lvl9pPr marL="5929335" indent="0" algn="ctr">
              <a:buNone/>
              <a:defRPr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3503-D105-4B3F-9D68-6685616F0EE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07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128B6-6A38-4DAD-82BA-EF7C2B8DCCF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068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17955498" y="1602332"/>
            <a:ext cx="5355509" cy="1439825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888970" y="1602332"/>
            <a:ext cx="15819470" cy="1439825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3240D-5A60-4C88-BE8D-98B1B7E0B5D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838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E1AF9-ECA4-4F91-8521-67C33959322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811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991911" y="11565768"/>
            <a:ext cx="21419465" cy="3576835"/>
          </a:xfrm>
        </p:spPr>
        <p:txBody>
          <a:bodyPr anchor="t"/>
          <a:lstStyle>
            <a:lvl1pPr algn="r">
              <a:defRPr sz="6484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991911" y="7628124"/>
            <a:ext cx="21419465" cy="3937645"/>
          </a:xfrm>
        </p:spPr>
        <p:txBody>
          <a:bodyPr anchor="b"/>
          <a:lstStyle>
            <a:lvl1pPr marL="0" indent="0">
              <a:buNone/>
              <a:defRPr sz="3242"/>
            </a:lvl1pPr>
            <a:lvl2pPr marL="741167" indent="0">
              <a:buNone/>
              <a:defRPr sz="2918"/>
            </a:lvl2pPr>
            <a:lvl3pPr marL="1482334" indent="0">
              <a:buNone/>
              <a:defRPr sz="2594"/>
            </a:lvl3pPr>
            <a:lvl4pPr marL="2223501" indent="0">
              <a:buNone/>
              <a:defRPr sz="2270"/>
            </a:lvl4pPr>
            <a:lvl5pPr marL="2964668" indent="0">
              <a:buNone/>
              <a:defRPr sz="2270"/>
            </a:lvl5pPr>
            <a:lvl6pPr marL="3705835" indent="0">
              <a:buNone/>
              <a:defRPr sz="2270"/>
            </a:lvl6pPr>
            <a:lvl7pPr marL="4447002" indent="0">
              <a:buNone/>
              <a:defRPr sz="2270"/>
            </a:lvl7pPr>
            <a:lvl8pPr marL="5188168" indent="0">
              <a:buNone/>
              <a:defRPr sz="2270"/>
            </a:lvl8pPr>
            <a:lvl9pPr marL="5929335" indent="0">
              <a:buNone/>
              <a:defRPr sz="227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44F2F-DEC0-4461-AB88-C7CEE770BE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622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888970" y="5201898"/>
            <a:ext cx="10587489" cy="10798692"/>
          </a:xfrm>
        </p:spPr>
        <p:txBody>
          <a:bodyPr/>
          <a:lstStyle>
            <a:lvl1pPr>
              <a:defRPr sz="4539"/>
            </a:lvl1pPr>
            <a:lvl2pPr>
              <a:defRPr sz="3891"/>
            </a:lvl2pPr>
            <a:lvl3pPr>
              <a:defRPr sz="3242"/>
            </a:lvl3pPr>
            <a:lvl4pPr>
              <a:defRPr sz="2918"/>
            </a:lvl4pPr>
            <a:lvl5pPr>
              <a:defRPr sz="2918"/>
            </a:lvl5pPr>
            <a:lvl6pPr>
              <a:defRPr sz="2918"/>
            </a:lvl6pPr>
            <a:lvl7pPr>
              <a:defRPr sz="2918"/>
            </a:lvl7pPr>
            <a:lvl8pPr>
              <a:defRPr sz="2918"/>
            </a:lvl8pPr>
            <a:lvl9pPr>
              <a:defRPr sz="2918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2723518" y="5201898"/>
            <a:ext cx="10587489" cy="10798692"/>
          </a:xfrm>
        </p:spPr>
        <p:txBody>
          <a:bodyPr/>
          <a:lstStyle>
            <a:lvl1pPr>
              <a:defRPr sz="4539"/>
            </a:lvl1pPr>
            <a:lvl2pPr>
              <a:defRPr sz="3891"/>
            </a:lvl2pPr>
            <a:lvl3pPr>
              <a:defRPr sz="3242"/>
            </a:lvl3pPr>
            <a:lvl4pPr>
              <a:defRPr sz="2918"/>
            </a:lvl4pPr>
            <a:lvl5pPr>
              <a:defRPr sz="2918"/>
            </a:lvl5pPr>
            <a:lvl6pPr>
              <a:defRPr sz="2918"/>
            </a:lvl6pPr>
            <a:lvl7pPr>
              <a:defRPr sz="2918"/>
            </a:lvl7pPr>
            <a:lvl8pPr>
              <a:defRPr sz="2918"/>
            </a:lvl8pPr>
            <a:lvl9pPr>
              <a:defRPr sz="2918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E33E-8514-4A61-AA7A-17AFFD6B6E1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40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61028" y="721617"/>
            <a:ext cx="22677919" cy="3000111"/>
          </a:xfr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261029" y="4028558"/>
            <a:ext cx="11133077" cy="1679040"/>
          </a:xfrm>
        </p:spPr>
        <p:txBody>
          <a:bodyPr anchor="b"/>
          <a:lstStyle>
            <a:lvl1pPr marL="0" indent="0">
              <a:buNone/>
              <a:defRPr sz="3891" b="1"/>
            </a:lvl1pPr>
            <a:lvl2pPr marL="741167" indent="0">
              <a:buNone/>
              <a:defRPr sz="3242" b="1"/>
            </a:lvl2pPr>
            <a:lvl3pPr marL="1482334" indent="0">
              <a:buNone/>
              <a:defRPr sz="2918" b="1"/>
            </a:lvl3pPr>
            <a:lvl4pPr marL="2223501" indent="0">
              <a:buNone/>
              <a:defRPr sz="2594" b="1"/>
            </a:lvl4pPr>
            <a:lvl5pPr marL="2964668" indent="0">
              <a:buNone/>
              <a:defRPr sz="2594" b="1"/>
            </a:lvl5pPr>
            <a:lvl6pPr marL="3705835" indent="0">
              <a:buNone/>
              <a:defRPr sz="2594" b="1"/>
            </a:lvl6pPr>
            <a:lvl7pPr marL="4447002" indent="0">
              <a:buNone/>
              <a:defRPr sz="2594" b="1"/>
            </a:lvl7pPr>
            <a:lvl8pPr marL="5188168" indent="0">
              <a:buNone/>
              <a:defRPr sz="2594" b="1"/>
            </a:lvl8pPr>
            <a:lvl9pPr marL="5929335" indent="0">
              <a:buNone/>
              <a:defRPr sz="2594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261029" y="5707598"/>
            <a:ext cx="11133077" cy="10372540"/>
          </a:xfrm>
        </p:spPr>
        <p:txBody>
          <a:bodyPr/>
          <a:lstStyle>
            <a:lvl1pPr>
              <a:defRPr sz="3891"/>
            </a:lvl1pPr>
            <a:lvl2pPr>
              <a:defRPr sz="3242"/>
            </a:lvl2pPr>
            <a:lvl3pPr>
              <a:defRPr sz="2918"/>
            </a:lvl3pPr>
            <a:lvl4pPr>
              <a:defRPr sz="2594"/>
            </a:lvl4pPr>
            <a:lvl5pPr>
              <a:defRPr sz="2594"/>
            </a:lvl5pPr>
            <a:lvl6pPr>
              <a:defRPr sz="2594"/>
            </a:lvl6pPr>
            <a:lvl7pPr>
              <a:defRPr sz="2594"/>
            </a:lvl7pPr>
            <a:lvl8pPr>
              <a:defRPr sz="2594"/>
            </a:lvl8pPr>
            <a:lvl9pPr>
              <a:defRPr sz="2594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2800723" y="4028558"/>
            <a:ext cx="11138224" cy="1679040"/>
          </a:xfrm>
        </p:spPr>
        <p:txBody>
          <a:bodyPr anchor="b"/>
          <a:lstStyle>
            <a:lvl1pPr marL="0" indent="0">
              <a:buNone/>
              <a:defRPr sz="3891" b="1"/>
            </a:lvl1pPr>
            <a:lvl2pPr marL="741167" indent="0">
              <a:buNone/>
              <a:defRPr sz="3242" b="1"/>
            </a:lvl2pPr>
            <a:lvl3pPr marL="1482334" indent="0">
              <a:buNone/>
              <a:defRPr sz="2918" b="1"/>
            </a:lvl3pPr>
            <a:lvl4pPr marL="2223501" indent="0">
              <a:buNone/>
              <a:defRPr sz="2594" b="1"/>
            </a:lvl4pPr>
            <a:lvl5pPr marL="2964668" indent="0">
              <a:buNone/>
              <a:defRPr sz="2594" b="1"/>
            </a:lvl5pPr>
            <a:lvl6pPr marL="3705835" indent="0">
              <a:buNone/>
              <a:defRPr sz="2594" b="1"/>
            </a:lvl6pPr>
            <a:lvl7pPr marL="4447002" indent="0">
              <a:buNone/>
              <a:defRPr sz="2594" b="1"/>
            </a:lvl7pPr>
            <a:lvl8pPr marL="5188168" indent="0">
              <a:buNone/>
              <a:defRPr sz="2594" b="1"/>
            </a:lvl8pPr>
            <a:lvl9pPr marL="5929335" indent="0">
              <a:buNone/>
              <a:defRPr sz="2594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2800723" y="5707598"/>
            <a:ext cx="11138224" cy="10372540"/>
          </a:xfrm>
        </p:spPr>
        <p:txBody>
          <a:bodyPr/>
          <a:lstStyle>
            <a:lvl1pPr>
              <a:defRPr sz="3891"/>
            </a:lvl1pPr>
            <a:lvl2pPr>
              <a:defRPr sz="3242"/>
            </a:lvl2pPr>
            <a:lvl3pPr>
              <a:defRPr sz="2918"/>
            </a:lvl3pPr>
            <a:lvl4pPr>
              <a:defRPr sz="2594"/>
            </a:lvl4pPr>
            <a:lvl5pPr>
              <a:defRPr sz="2594"/>
            </a:lvl5pPr>
            <a:lvl6pPr>
              <a:defRPr sz="2594"/>
            </a:lvl6pPr>
            <a:lvl7pPr>
              <a:defRPr sz="2594"/>
            </a:lvl7pPr>
            <a:lvl8pPr>
              <a:defRPr sz="2594"/>
            </a:lvl8pPr>
            <a:lvl9pPr>
              <a:defRPr sz="2594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534E-7718-4F33-A6CD-9782F13BF6D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212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20E63-77B4-443F-A53F-342630CEC3C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4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ECCC2-FFAF-4442-89A6-AD090E88BD7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096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61028" y="715936"/>
            <a:ext cx="8289331" cy="3051249"/>
          </a:xfrm>
        </p:spPr>
        <p:txBody>
          <a:bodyPr anchor="b"/>
          <a:lstStyle>
            <a:lvl1pPr algn="r">
              <a:defRPr sz="3242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851462" y="715936"/>
            <a:ext cx="14087486" cy="15364202"/>
          </a:xfrm>
        </p:spPr>
        <p:txBody>
          <a:bodyPr/>
          <a:lstStyle>
            <a:lvl1pPr>
              <a:defRPr sz="5188"/>
            </a:lvl1pPr>
            <a:lvl2pPr>
              <a:defRPr sz="4539"/>
            </a:lvl2pPr>
            <a:lvl3pPr>
              <a:defRPr sz="3891"/>
            </a:lvl3pPr>
            <a:lvl4pPr>
              <a:defRPr sz="3242"/>
            </a:lvl4pPr>
            <a:lvl5pPr>
              <a:defRPr sz="3242"/>
            </a:lvl5pPr>
            <a:lvl6pPr>
              <a:defRPr sz="3242"/>
            </a:lvl6pPr>
            <a:lvl7pPr>
              <a:defRPr sz="3242"/>
            </a:lvl7pPr>
            <a:lvl8pPr>
              <a:defRPr sz="3242"/>
            </a:lvl8pPr>
            <a:lvl9pPr>
              <a:defRPr sz="3242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261028" y="3767185"/>
            <a:ext cx="8289331" cy="12312954"/>
          </a:xfrm>
        </p:spPr>
        <p:txBody>
          <a:bodyPr/>
          <a:lstStyle>
            <a:lvl1pPr marL="0" indent="0">
              <a:buNone/>
              <a:defRPr sz="2270"/>
            </a:lvl1pPr>
            <a:lvl2pPr marL="741167" indent="0">
              <a:buNone/>
              <a:defRPr sz="1945"/>
            </a:lvl2pPr>
            <a:lvl3pPr marL="1482334" indent="0">
              <a:buNone/>
              <a:defRPr sz="1621"/>
            </a:lvl3pPr>
            <a:lvl4pPr marL="2223501" indent="0">
              <a:buNone/>
              <a:defRPr sz="1459"/>
            </a:lvl4pPr>
            <a:lvl5pPr marL="2964668" indent="0">
              <a:buNone/>
              <a:defRPr sz="1459"/>
            </a:lvl5pPr>
            <a:lvl6pPr marL="3705835" indent="0">
              <a:buNone/>
              <a:defRPr sz="1459"/>
            </a:lvl6pPr>
            <a:lvl7pPr marL="4447002" indent="0">
              <a:buNone/>
              <a:defRPr sz="1459"/>
            </a:lvl7pPr>
            <a:lvl8pPr marL="5188168" indent="0">
              <a:buNone/>
              <a:defRPr sz="1459"/>
            </a:lvl8pPr>
            <a:lvl9pPr marL="5929335" indent="0">
              <a:buNone/>
              <a:defRPr sz="1459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456B4-69EE-4AE2-ADE0-43242598BB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04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938599" y="12599897"/>
            <a:ext cx="15122044" cy="1488691"/>
          </a:xfrm>
        </p:spPr>
        <p:txBody>
          <a:bodyPr anchor="b"/>
          <a:lstStyle>
            <a:lvl1pPr algn="r">
              <a:defRPr sz="3242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938599" y="1608015"/>
            <a:ext cx="15122044" cy="10801534"/>
          </a:xfrm>
        </p:spPr>
        <p:txBody>
          <a:bodyPr/>
          <a:lstStyle>
            <a:lvl1pPr marL="0" indent="0">
              <a:buNone/>
              <a:defRPr sz="5188"/>
            </a:lvl1pPr>
            <a:lvl2pPr marL="741167" indent="0">
              <a:buNone/>
              <a:defRPr sz="4539"/>
            </a:lvl2pPr>
            <a:lvl3pPr marL="1482334" indent="0">
              <a:buNone/>
              <a:defRPr sz="3891"/>
            </a:lvl3pPr>
            <a:lvl4pPr marL="2223501" indent="0">
              <a:buNone/>
              <a:defRPr sz="3242"/>
            </a:lvl4pPr>
            <a:lvl5pPr marL="2964668" indent="0">
              <a:buNone/>
              <a:defRPr sz="3242"/>
            </a:lvl5pPr>
            <a:lvl6pPr marL="3705835" indent="0">
              <a:buNone/>
              <a:defRPr sz="3242"/>
            </a:lvl6pPr>
            <a:lvl7pPr marL="4447002" indent="0">
              <a:buNone/>
              <a:defRPr sz="3242"/>
            </a:lvl7pPr>
            <a:lvl8pPr marL="5188168" indent="0">
              <a:buNone/>
              <a:defRPr sz="3242"/>
            </a:lvl8pPr>
            <a:lvl9pPr marL="5929335" indent="0">
              <a:buNone/>
              <a:defRPr sz="3242"/>
            </a:lvl9pPr>
          </a:lstStyle>
          <a:p>
            <a:pPr lvl="0"/>
            <a:endParaRPr lang="he-IL" noProof="0" smtClean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938599" y="14088588"/>
            <a:ext cx="15122044" cy="2110872"/>
          </a:xfrm>
        </p:spPr>
        <p:txBody>
          <a:bodyPr/>
          <a:lstStyle>
            <a:lvl1pPr marL="0" indent="0">
              <a:buNone/>
              <a:defRPr sz="2270"/>
            </a:lvl1pPr>
            <a:lvl2pPr marL="741167" indent="0">
              <a:buNone/>
              <a:defRPr sz="1945"/>
            </a:lvl2pPr>
            <a:lvl3pPr marL="1482334" indent="0">
              <a:buNone/>
              <a:defRPr sz="1621"/>
            </a:lvl3pPr>
            <a:lvl4pPr marL="2223501" indent="0">
              <a:buNone/>
              <a:defRPr sz="1459"/>
            </a:lvl4pPr>
            <a:lvl5pPr marL="2964668" indent="0">
              <a:buNone/>
              <a:defRPr sz="1459"/>
            </a:lvl5pPr>
            <a:lvl6pPr marL="3705835" indent="0">
              <a:buNone/>
              <a:defRPr sz="1459"/>
            </a:lvl6pPr>
            <a:lvl7pPr marL="4447002" indent="0">
              <a:buNone/>
              <a:defRPr sz="1459"/>
            </a:lvl7pPr>
            <a:lvl8pPr marL="5188168" indent="0">
              <a:buNone/>
              <a:defRPr sz="1459"/>
            </a:lvl8pPr>
            <a:lvl9pPr marL="5929335" indent="0">
              <a:buNone/>
              <a:defRPr sz="1459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7422A-1C88-4D19-9374-67F960B013F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09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88969" y="1602331"/>
            <a:ext cx="21422038" cy="300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6291" tIns="73145" rIns="146291" bIns="731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88969" y="5201898"/>
            <a:ext cx="21422038" cy="10798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6291" tIns="73145" rIns="146291" bIns="73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88969" y="16398331"/>
            <a:ext cx="5249995" cy="120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6291" tIns="73145" rIns="146291" bIns="73145" numCol="1" anchor="t" anchorCtr="0" compatLnSpc="1">
            <a:prstTxWarp prst="textNoShape">
              <a:avLst/>
            </a:prstTxWarp>
          </a:bodyPr>
          <a:lstStyle>
            <a:lvl1pPr defTabSz="2372764">
              <a:defRPr sz="3566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11021" y="16398331"/>
            <a:ext cx="7977933" cy="120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6291" tIns="73145" rIns="146291" bIns="73145" numCol="1" anchor="t" anchorCtr="0" compatLnSpc="1">
            <a:prstTxWarp prst="textNoShape">
              <a:avLst/>
            </a:prstTxWarp>
          </a:bodyPr>
          <a:lstStyle>
            <a:lvl1pPr algn="ctr" defTabSz="2372764">
              <a:defRPr sz="3566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8061011" y="16398331"/>
            <a:ext cx="5249995" cy="120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6291" tIns="73145" rIns="146291" bIns="73145" numCol="1" anchor="t" anchorCtr="0" compatLnSpc="1">
            <a:prstTxWarp prst="textNoShape">
              <a:avLst/>
            </a:prstTxWarp>
          </a:bodyPr>
          <a:lstStyle>
            <a:lvl1pPr algn="r" defTabSz="2372764">
              <a:defRPr sz="3566">
                <a:cs typeface="Times New Roman" pitchFamily="18" charset="0"/>
              </a:defRPr>
            </a:lvl1pPr>
          </a:lstStyle>
          <a:p>
            <a:pPr>
              <a:defRPr/>
            </a:pPr>
            <a:fld id="{48EC2451-300D-443D-BDD9-5F42C1746791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2372764" rtl="0" eaLnBrk="0" fontAlgn="base" hangingPunct="0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+mj-lt"/>
          <a:ea typeface="+mj-ea"/>
          <a:cs typeface="+mj-cs"/>
        </a:defRPr>
      </a:lvl1pPr>
      <a:lvl2pPr algn="ctr" defTabSz="2372764" rtl="0" eaLnBrk="0" fontAlgn="base" hangingPunct="0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2pPr>
      <a:lvl3pPr algn="ctr" defTabSz="2372764" rtl="0" eaLnBrk="0" fontAlgn="base" hangingPunct="0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3pPr>
      <a:lvl4pPr algn="ctr" defTabSz="2372764" rtl="0" eaLnBrk="0" fontAlgn="base" hangingPunct="0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4pPr>
      <a:lvl5pPr algn="ctr" defTabSz="2372764" rtl="0" eaLnBrk="0" fontAlgn="base" hangingPunct="0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5pPr>
      <a:lvl6pPr marL="741167" algn="ctr" defTabSz="2372764" rtl="0" fontAlgn="base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6pPr>
      <a:lvl7pPr marL="1482334" algn="ctr" defTabSz="2372764" rtl="0" fontAlgn="base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7pPr>
      <a:lvl8pPr marL="2223501" algn="ctr" defTabSz="2372764" rtl="0" fontAlgn="base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8pPr>
      <a:lvl9pPr marL="2964668" algn="ctr" defTabSz="2372764" rtl="0" fontAlgn="base">
        <a:spcBef>
          <a:spcPct val="0"/>
        </a:spcBef>
        <a:spcAft>
          <a:spcPct val="0"/>
        </a:spcAft>
        <a:defRPr sz="11348">
          <a:solidFill>
            <a:schemeClr val="tx2"/>
          </a:solidFill>
          <a:latin typeface="Times New Roman" pitchFamily="18" charset="0"/>
        </a:defRPr>
      </a:lvl9pPr>
    </p:titleStyle>
    <p:bodyStyle>
      <a:lvl1pPr marL="890430" indent="-890430" algn="l" defTabSz="2372764" rtl="0" eaLnBrk="0" fontAlgn="base" hangingPunct="0">
        <a:spcBef>
          <a:spcPct val="20000"/>
        </a:spcBef>
        <a:spcAft>
          <a:spcPct val="0"/>
        </a:spcAft>
        <a:buChar char="•"/>
        <a:defRPr sz="8430">
          <a:solidFill>
            <a:schemeClr val="tx1"/>
          </a:solidFill>
          <a:latin typeface="+mn-lt"/>
          <a:ea typeface="+mn-ea"/>
          <a:cs typeface="+mn-cs"/>
        </a:defRPr>
      </a:lvl1pPr>
      <a:lvl2pPr marL="1927550" indent="-741167" algn="l" defTabSz="2372764" rtl="0" eaLnBrk="0" fontAlgn="base" hangingPunct="0">
        <a:spcBef>
          <a:spcPct val="20000"/>
        </a:spcBef>
        <a:spcAft>
          <a:spcPct val="0"/>
        </a:spcAft>
        <a:buChar char="–"/>
        <a:defRPr sz="7295">
          <a:solidFill>
            <a:schemeClr val="tx1"/>
          </a:solidFill>
          <a:latin typeface="+mn-lt"/>
        </a:defRPr>
      </a:lvl2pPr>
      <a:lvl3pPr marL="2964668" indent="-591904" algn="l" defTabSz="2372764" rtl="0" eaLnBrk="0" fontAlgn="base" hangingPunct="0">
        <a:spcBef>
          <a:spcPct val="20000"/>
        </a:spcBef>
        <a:spcAft>
          <a:spcPct val="0"/>
        </a:spcAft>
        <a:buChar char="•"/>
        <a:defRPr sz="6160">
          <a:solidFill>
            <a:schemeClr val="tx1"/>
          </a:solidFill>
          <a:latin typeface="+mn-lt"/>
        </a:defRPr>
      </a:lvl3pPr>
      <a:lvl4pPr marL="4148476" indent="-591904" algn="l" defTabSz="2372764" rtl="0" eaLnBrk="0" fontAlgn="base" hangingPunct="0">
        <a:spcBef>
          <a:spcPct val="20000"/>
        </a:spcBef>
        <a:spcAft>
          <a:spcPct val="0"/>
        </a:spcAft>
        <a:buChar char="–"/>
        <a:defRPr sz="5188">
          <a:solidFill>
            <a:schemeClr val="tx1"/>
          </a:solidFill>
          <a:latin typeface="+mn-lt"/>
        </a:defRPr>
      </a:lvl4pPr>
      <a:lvl5pPr marL="5334859" indent="-589331" algn="l" defTabSz="2372764" rtl="0" eaLnBrk="0" fontAlgn="base" hangingPunct="0">
        <a:spcBef>
          <a:spcPct val="20000"/>
        </a:spcBef>
        <a:spcAft>
          <a:spcPct val="0"/>
        </a:spcAft>
        <a:buChar char="»"/>
        <a:defRPr sz="5188">
          <a:solidFill>
            <a:schemeClr val="tx1"/>
          </a:solidFill>
          <a:latin typeface="+mn-lt"/>
        </a:defRPr>
      </a:lvl5pPr>
      <a:lvl6pPr marL="6076025" indent="-589331" algn="l" defTabSz="2372764" rtl="0" fontAlgn="base">
        <a:spcBef>
          <a:spcPct val="20000"/>
        </a:spcBef>
        <a:spcAft>
          <a:spcPct val="0"/>
        </a:spcAft>
        <a:buChar char="»"/>
        <a:defRPr sz="5188">
          <a:solidFill>
            <a:schemeClr val="tx1"/>
          </a:solidFill>
          <a:latin typeface="+mn-lt"/>
        </a:defRPr>
      </a:lvl6pPr>
      <a:lvl7pPr marL="6817192" indent="-589331" algn="l" defTabSz="2372764" rtl="0" fontAlgn="base">
        <a:spcBef>
          <a:spcPct val="20000"/>
        </a:spcBef>
        <a:spcAft>
          <a:spcPct val="0"/>
        </a:spcAft>
        <a:buChar char="»"/>
        <a:defRPr sz="5188">
          <a:solidFill>
            <a:schemeClr val="tx1"/>
          </a:solidFill>
          <a:latin typeface="+mn-lt"/>
        </a:defRPr>
      </a:lvl7pPr>
      <a:lvl8pPr marL="7558359" indent="-589331" algn="l" defTabSz="2372764" rtl="0" fontAlgn="base">
        <a:spcBef>
          <a:spcPct val="20000"/>
        </a:spcBef>
        <a:spcAft>
          <a:spcPct val="0"/>
        </a:spcAft>
        <a:buChar char="»"/>
        <a:defRPr sz="5188">
          <a:solidFill>
            <a:schemeClr val="tx1"/>
          </a:solidFill>
          <a:latin typeface="+mn-lt"/>
        </a:defRPr>
      </a:lvl8pPr>
      <a:lvl9pPr marL="8299526" indent="-589331" algn="l" defTabSz="2372764" rtl="0" fontAlgn="base">
        <a:spcBef>
          <a:spcPct val="20000"/>
        </a:spcBef>
        <a:spcAft>
          <a:spcPct val="0"/>
        </a:spcAft>
        <a:buChar char="»"/>
        <a:defRPr sz="5188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1pPr>
      <a:lvl2pPr marL="741167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2pPr>
      <a:lvl3pPr marL="1482334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3pPr>
      <a:lvl4pPr marL="2223501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4pPr>
      <a:lvl5pPr marL="2964668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5pPr>
      <a:lvl6pPr marL="3705835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6pPr>
      <a:lvl7pPr marL="4447002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7pPr>
      <a:lvl8pPr marL="5188168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8pPr>
      <a:lvl9pPr marL="5929335" algn="r" defTabSz="1482334" rtl="1" eaLnBrk="1" latinLnBrk="0" hangingPunct="1">
        <a:defRPr sz="29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 bwMode="auto">
          <a:xfrm>
            <a:off x="17784563" y="5279215"/>
            <a:ext cx="7128792" cy="7465532"/>
          </a:xfrm>
          <a:prstGeom prst="roundRect">
            <a:avLst/>
          </a:prstGeom>
          <a:solidFill>
            <a:srgbClr val="CCE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7928579" y="13176795"/>
            <a:ext cx="6947152" cy="4680520"/>
          </a:xfrm>
          <a:prstGeom prst="roundRect">
            <a:avLst/>
          </a:prstGeom>
          <a:solidFill>
            <a:srgbClr val="CCE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8150835" y="5327923"/>
            <a:ext cx="9151883" cy="12529392"/>
          </a:xfrm>
          <a:prstGeom prst="roundRect">
            <a:avLst/>
          </a:prstGeom>
          <a:solidFill>
            <a:srgbClr val="CCE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58627" y="13968883"/>
            <a:ext cx="7272808" cy="3888432"/>
          </a:xfrm>
          <a:prstGeom prst="roundRect">
            <a:avLst/>
          </a:prstGeom>
          <a:solidFill>
            <a:srgbClr val="CCE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72425" y="5327923"/>
            <a:ext cx="7259010" cy="8352928"/>
          </a:xfrm>
          <a:prstGeom prst="roundRect">
            <a:avLst/>
          </a:prstGeom>
          <a:solidFill>
            <a:srgbClr val="CCEC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345" name="Text Box 45"/>
          <p:cNvSpPr txBox="1">
            <a:spLocks noChangeArrowheads="1"/>
          </p:cNvSpPr>
          <p:nvPr/>
        </p:nvSpPr>
        <p:spPr bwMode="auto">
          <a:xfrm>
            <a:off x="7773899" y="1204043"/>
            <a:ext cx="11479901" cy="370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5188" b="1" i="1" dirty="0" smtClean="0">
                <a:solidFill>
                  <a:srgbClr val="0066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Emotion Recognition Using Facial Expressions </a:t>
            </a:r>
            <a:endParaRPr lang="en-US" sz="5188" b="1" i="1" dirty="0">
              <a:solidFill>
                <a:srgbClr val="006699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918" dirty="0">
                <a:solidFill>
                  <a:srgbClr val="006699"/>
                </a:solidFill>
                <a:latin typeface="Franklin Gothic Heavy" pitchFamily="34" charset="0"/>
              </a:rPr>
              <a:t>Project Number: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918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By: </a:t>
            </a:r>
            <a:r>
              <a:rPr lang="en-US" sz="2918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Gal Kashi &amp; Chen Eilon    </a:t>
            </a:r>
            <a:r>
              <a:rPr lang="en-US" sz="2918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Advisor: </a:t>
            </a:r>
            <a:r>
              <a:rPr lang="en-US" sz="2918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Amir </a:t>
            </a:r>
            <a:r>
              <a:rPr lang="en-US" sz="2918" dirty="0" err="1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Glober</a:t>
            </a:r>
            <a:r>
              <a:rPr lang="en-US" sz="2918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?</a:t>
            </a:r>
            <a:endParaRPr lang="en-US" sz="2918" dirty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918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Project </a:t>
            </a:r>
            <a:r>
              <a:rPr lang="en-US" sz="2918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Carried </a:t>
            </a:r>
            <a:r>
              <a:rPr lang="en-US" sz="2918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Out at ________________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9020332" y="1295916"/>
            <a:ext cx="5136277" cy="22094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48235" tIns="74118" rIns="148235" bIns="74118" numCol="1" rtlCol="1" anchor="t" anchorCtr="0" compatLnSpc="1">
            <a:prstTxWarp prst="textNoShape">
              <a:avLst/>
            </a:prstTxWarp>
          </a:bodyPr>
          <a:lstStyle/>
          <a:p>
            <a:pPr algn="ctr" defTabSz="1482334"/>
            <a:r>
              <a:rPr lang="en-US" sz="3242" dirty="0"/>
              <a:t>You may add here the logo of the company where you made the project</a:t>
            </a:r>
            <a:endParaRPr lang="he-IL" sz="3242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0098" y="1226224"/>
            <a:ext cx="6108507" cy="3436035"/>
          </a:xfrm>
          <a:prstGeom prst="rect">
            <a:avLst/>
          </a:prstGeom>
        </p:spPr>
      </p:pic>
      <p:sp>
        <p:nvSpPr>
          <p:cNvPr id="6" name="Text Box 45"/>
          <p:cNvSpPr txBox="1">
            <a:spLocks noChangeArrowheads="1"/>
          </p:cNvSpPr>
          <p:nvPr/>
        </p:nvSpPr>
        <p:spPr bwMode="auto">
          <a:xfrm>
            <a:off x="934691" y="14328923"/>
            <a:ext cx="6108507" cy="300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Dynamic music application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We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want to use emotion recognition to “guess” what a client wants to listen to – in order to improve the user experience and to lessen the “next” button pushes.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In order to do that, we need to music application to process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frames of the listener’s face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and make decisions in Real-Time.</a:t>
            </a:r>
            <a:endParaRPr lang="en-US" sz="2000" dirty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8279507" y="5623938"/>
            <a:ext cx="8928992" cy="208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Training the Application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In our research in the past few month we found that emotional prediction can be much better when normalized according to a specific face.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In order to do that the application learns at firsts the neutral face of the user – and only that it can start working.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8207499" y="7776195"/>
            <a:ext cx="9001000" cy="223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Image preprocessing</a:t>
            </a:r>
          </a:p>
          <a:p>
            <a:pPr lvl="1" algn="just" eaLnBrk="1" hangingPunct="1">
              <a:spcBef>
                <a:spcPts val="0"/>
              </a:spcBef>
            </a:pP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lvl="1" algn="just" eaLnBrk="1" hangingPunct="1">
              <a:spcBef>
                <a:spcPts val="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In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order to be analyzed, images need to be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preprocessed –</a:t>
            </a:r>
          </a:p>
          <a:p>
            <a:pPr lvl="1" algn="just" eaLnBrk="1" hangingPunct="1">
              <a:spcBef>
                <a:spcPts val="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 Resizing &amp; changing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to gray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scale. Then we find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face 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lvl="1" algn="just" eaLnBrk="1" hangingPunct="1">
              <a:spcBef>
                <a:spcPts val="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borders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and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68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landmarks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with trained NN from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DLIB </a:t>
            </a:r>
            <a:r>
              <a:rPr lang="en-US" sz="2000" dirty="0" err="1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libarary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) 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marL="342900" indent="-342900" algn="ctr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8279507" y="12888763"/>
            <a:ext cx="8928992" cy="4658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Finding the emotion in the frame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Extracting </a:t>
            </a: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Features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We define a facial expression as a vector of normalized Euclidian distances and angles between 29 facial landmarks (out of 68).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The final frame’s vector is the subtraction between it’s vector as defined above and the vector of the user neutral face as defined in the application training phase.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920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Predicting emotion</a:t>
            </a:r>
            <a:endParaRPr lang="en-US" sz="2920" b="1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The final frame’s vector is fed to a “machine learning” model we trained.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The algorithm we decided to use was logistic regression.</a:t>
            </a:r>
          </a:p>
        </p:txBody>
      </p:sp>
      <p:sp>
        <p:nvSpPr>
          <p:cNvPr id="10" name="Text Box 45"/>
          <p:cNvSpPr txBox="1">
            <a:spLocks noChangeArrowheads="1"/>
          </p:cNvSpPr>
          <p:nvPr/>
        </p:nvSpPr>
        <p:spPr bwMode="auto">
          <a:xfrm>
            <a:off x="18664436" y="5654633"/>
            <a:ext cx="6108507" cy="14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Machine </a:t>
            </a: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Learning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We have tries many methods of predicting emotions, such as – SVM, KNN, Logistic Regression, Dense NNs and CNNs. </a:t>
            </a:r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17928579" y="15553059"/>
            <a:ext cx="6840760" cy="177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Conclusions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Predicting emotions is not an easy task. Especially when dealing with different types of faces.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We believe that this model could be improved by better learning of individuals, and by enlarging the dataset.</a:t>
            </a:r>
            <a:endParaRPr lang="en-US" sz="2000" dirty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 Box 45"/>
          <p:cNvSpPr txBox="1">
            <a:spLocks noChangeArrowheads="1"/>
          </p:cNvSpPr>
          <p:nvPr/>
        </p:nvSpPr>
        <p:spPr bwMode="auto">
          <a:xfrm>
            <a:off x="18000587" y="13311809"/>
            <a:ext cx="6840760" cy="252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Difficulties</a:t>
            </a:r>
          </a:p>
          <a:p>
            <a:pPr marL="457200" indent="-4572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People tend to express emotions more explicitly in front of other humans, in opposed to machines.</a:t>
            </a:r>
          </a:p>
          <a:p>
            <a:pPr marL="457200" indent="-4572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People may feel more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than one emotion.</a:t>
            </a:r>
          </a:p>
          <a:p>
            <a:pPr marL="457200" indent="-45720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Some emotions are harder to separate than others – such as Angry and Disgust.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algn="ctr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918" dirty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430635" y="5610140"/>
            <a:ext cx="7128792" cy="794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000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Introduction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Communicating –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“the imparting or exchanging of information or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news”  - Google Translate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“The most important thing in communication is hearing what isn’t said.”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– Peter F. </a:t>
            </a:r>
            <a:r>
              <a:rPr lang="en-US" sz="2000" dirty="0" err="1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Drucker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Nowadays,  communication is not limited to living creatures only, but to machines as well. Meaning, Machines are now starting to exchange data with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humans. 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In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order to help </a:t>
            </a:r>
            <a:r>
              <a:rPr lang="en-US" sz="2000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technology </a:t>
            </a:r>
            <a:r>
              <a:rPr lang="en-US" sz="2000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communicate </a:t>
            </a:r>
            <a:r>
              <a:rPr lang="en-US" sz="2000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better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with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humans – we need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to pay attention to more than the verbal or textual data.</a:t>
            </a:r>
            <a:endParaRPr lang="en-US" sz="2000" b="1" dirty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This is where </a:t>
            </a:r>
            <a:r>
              <a:rPr lang="en-US" sz="2000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Emotion Recognition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 kicks in.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If we could have analyze human’s </a:t>
            </a:r>
            <a:r>
              <a:rPr lang="en-US" sz="2000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emotions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in addition to words, we would be able to offer them a much better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automatic adjusted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response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.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This will enable automation of medical treatments and other human actions – Which emotion can we recognize? 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According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to </a:t>
            </a:r>
            <a:r>
              <a:rPr lang="en-US" sz="2000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Paul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Ekman, there </a:t>
            </a:r>
            <a:r>
              <a:rPr lang="en-US" sz="2000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are six basic emotions that are expressed by certain facial expressions that are shared by people in all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cultures</a:t>
            </a:r>
            <a:r>
              <a:rPr lang="en-US" sz="2000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: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anger, happiness, surprise, disgust, sadness, and fear.</a:t>
            </a:r>
            <a:endParaRPr lang="en-US" sz="2000" b="1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129373">
            <a:off x="7011998" y="15184861"/>
            <a:ext cx="1048353" cy="1243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2" name="Text Box 45"/>
          <p:cNvSpPr txBox="1">
            <a:spLocks noChangeArrowheads="1"/>
          </p:cNvSpPr>
          <p:nvPr/>
        </p:nvSpPr>
        <p:spPr bwMode="auto">
          <a:xfrm>
            <a:off x="18648659" y="7200131"/>
            <a:ext cx="6120680" cy="3619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Datasets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In order to train machine learning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algorithms we need labeled data. In this project we used 4 main labeled datasets:</a:t>
            </a:r>
          </a:p>
          <a:p>
            <a:pPr algn="ctr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Affectnet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CK+</a:t>
            </a:r>
          </a:p>
          <a:p>
            <a:pPr algn="ctr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MUG database</a:t>
            </a:r>
          </a:p>
          <a:p>
            <a:pPr algn="ctr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Oulu University facial expression database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In our final model we have used about 200 subjects, each making all 6 expressions.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79507" y="9864427"/>
            <a:ext cx="8928992" cy="31574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So, Which frames are interesting?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In order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to react in real-time –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we need to decide which frames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to process.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We preprocessing each frame and compute it’s normalized Euclidian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distances between all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landmarks. Then we compute the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Euclidian </a:t>
            </a: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distance between the current frame vector and the last interesting vector. If the distance is bigger than a pre-defined threshold – the current frame is interesting.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If a frame is interesting – We continue to checking the face mood.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endParaRPr lang="he-IL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93315" y="7488163"/>
            <a:ext cx="2683336" cy="21614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Text Box 45"/>
          <p:cNvSpPr txBox="1">
            <a:spLocks noChangeArrowheads="1"/>
          </p:cNvSpPr>
          <p:nvPr/>
        </p:nvSpPr>
        <p:spPr bwMode="auto">
          <a:xfrm>
            <a:off x="17928579" y="10944547"/>
            <a:ext cx="6984776" cy="177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2918" b="1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Results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2000" dirty="0" smtClean="0">
                <a:solidFill>
                  <a:srgbClr val="006699"/>
                </a:solidFill>
                <a:latin typeface="Tahoma" pitchFamily="34" charset="0"/>
                <a:cs typeface="Tahoma" pitchFamily="34" charset="0"/>
              </a:rPr>
              <a:t>After months of research, we have reached a precision of 85% in predicting 6 class: Happy, Sad, Surprise, Fear, Angry and Disgust</a:t>
            </a:r>
            <a:endParaRPr lang="en-US" sz="2000" dirty="0" smtClean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ts val="0"/>
              </a:spcBef>
            </a:pPr>
            <a:endParaRPr lang="en-US" sz="2000" dirty="0">
              <a:solidFill>
                <a:srgbClr val="006699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7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728</Words>
  <Application>Microsoft Office PowerPoint</Application>
  <PresentationFormat>מותאם אישית</PresentationFormat>
  <Paragraphs>54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Default Design</vt:lpstr>
      <vt:lpstr>שקופית 1</vt:lpstr>
    </vt:vector>
  </TitlesOfParts>
  <Company>Cain Project Rice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Gal</dc:creator>
  <cp:keywords>CTPClassification=CTP_NT</cp:keywords>
  <cp:lastModifiedBy>DELL1</cp:lastModifiedBy>
  <cp:revision>85</cp:revision>
  <dcterms:created xsi:type="dcterms:W3CDTF">2000-03-31T21:47:52Z</dcterms:created>
  <dcterms:modified xsi:type="dcterms:W3CDTF">2018-06-11T14:19:14Z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efb1a5b3-f159-4834-ab1b-9e9289a1585f</vt:lpwstr>
  </property>
  <property fmtid="{D5CDD505-2E9C-101B-9397-08002B2CF9AE}" pid="3" name="CTP_TimeStamp">
    <vt:lpwstr>2018-05-15 14:45:53Z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