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5199975" cy="18000663"/>
  <p:notesSz cx="6858000" cy="9144000"/>
  <p:defaultTextStyle>
    <a:defPPr>
      <a:defRPr lang="en-US"/>
    </a:defPPr>
    <a:lvl1pPr algn="l" rtl="0" fontAlgn="base">
      <a:spcBef>
        <a:spcPct val="0"/>
      </a:spcBef>
      <a:spcAft>
        <a:spcPct val="0"/>
      </a:spcAft>
      <a:defRPr sz="12149" kern="1200">
        <a:solidFill>
          <a:schemeClr val="tx1"/>
        </a:solidFill>
        <a:latin typeface="Times New Roman" pitchFamily="18" charset="0"/>
        <a:ea typeface="+mn-ea"/>
        <a:cs typeface="+mn-cs"/>
      </a:defRPr>
    </a:lvl1pPr>
    <a:lvl2pPr marL="771434" algn="l" rtl="0" fontAlgn="base">
      <a:spcBef>
        <a:spcPct val="0"/>
      </a:spcBef>
      <a:spcAft>
        <a:spcPct val="0"/>
      </a:spcAft>
      <a:defRPr sz="12149" kern="1200">
        <a:solidFill>
          <a:schemeClr val="tx1"/>
        </a:solidFill>
        <a:latin typeface="Times New Roman" pitchFamily="18" charset="0"/>
        <a:ea typeface="+mn-ea"/>
        <a:cs typeface="+mn-cs"/>
      </a:defRPr>
    </a:lvl2pPr>
    <a:lvl3pPr marL="1542867" algn="l" rtl="0" fontAlgn="base">
      <a:spcBef>
        <a:spcPct val="0"/>
      </a:spcBef>
      <a:spcAft>
        <a:spcPct val="0"/>
      </a:spcAft>
      <a:defRPr sz="12149" kern="1200">
        <a:solidFill>
          <a:schemeClr val="tx1"/>
        </a:solidFill>
        <a:latin typeface="Times New Roman" pitchFamily="18" charset="0"/>
        <a:ea typeface="+mn-ea"/>
        <a:cs typeface="+mn-cs"/>
      </a:defRPr>
    </a:lvl3pPr>
    <a:lvl4pPr marL="2314301" algn="l" rtl="0" fontAlgn="base">
      <a:spcBef>
        <a:spcPct val="0"/>
      </a:spcBef>
      <a:spcAft>
        <a:spcPct val="0"/>
      </a:spcAft>
      <a:defRPr sz="12149" kern="1200">
        <a:solidFill>
          <a:schemeClr val="tx1"/>
        </a:solidFill>
        <a:latin typeface="Times New Roman" pitchFamily="18" charset="0"/>
        <a:ea typeface="+mn-ea"/>
        <a:cs typeface="+mn-cs"/>
      </a:defRPr>
    </a:lvl4pPr>
    <a:lvl5pPr marL="3085734" algn="l" rtl="0" fontAlgn="base">
      <a:spcBef>
        <a:spcPct val="0"/>
      </a:spcBef>
      <a:spcAft>
        <a:spcPct val="0"/>
      </a:spcAft>
      <a:defRPr sz="12149" kern="1200">
        <a:solidFill>
          <a:schemeClr val="tx1"/>
        </a:solidFill>
        <a:latin typeface="Times New Roman" pitchFamily="18" charset="0"/>
        <a:ea typeface="+mn-ea"/>
        <a:cs typeface="+mn-cs"/>
      </a:defRPr>
    </a:lvl5pPr>
    <a:lvl6pPr marL="3857168" algn="r" defTabSz="1542867" rtl="1" eaLnBrk="1" latinLnBrk="0" hangingPunct="1">
      <a:defRPr sz="12149" kern="1200">
        <a:solidFill>
          <a:schemeClr val="tx1"/>
        </a:solidFill>
        <a:latin typeface="Times New Roman" pitchFamily="18" charset="0"/>
        <a:ea typeface="+mn-ea"/>
        <a:cs typeface="+mn-cs"/>
      </a:defRPr>
    </a:lvl6pPr>
    <a:lvl7pPr marL="4628601" algn="r" defTabSz="1542867" rtl="1" eaLnBrk="1" latinLnBrk="0" hangingPunct="1">
      <a:defRPr sz="12149" kern="1200">
        <a:solidFill>
          <a:schemeClr val="tx1"/>
        </a:solidFill>
        <a:latin typeface="Times New Roman" pitchFamily="18" charset="0"/>
        <a:ea typeface="+mn-ea"/>
        <a:cs typeface="+mn-cs"/>
      </a:defRPr>
    </a:lvl7pPr>
    <a:lvl8pPr marL="5400035" algn="r" defTabSz="1542867" rtl="1" eaLnBrk="1" latinLnBrk="0" hangingPunct="1">
      <a:defRPr sz="12149" kern="1200">
        <a:solidFill>
          <a:schemeClr val="tx1"/>
        </a:solidFill>
        <a:latin typeface="Times New Roman" pitchFamily="18" charset="0"/>
        <a:ea typeface="+mn-ea"/>
        <a:cs typeface="+mn-cs"/>
      </a:defRPr>
    </a:lvl8pPr>
    <a:lvl9pPr marL="6171468" algn="r" defTabSz="1542867" rtl="1" eaLnBrk="1" latinLnBrk="0" hangingPunct="1">
      <a:defRPr sz="12149"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5670" userDrawn="1">
          <p15:clr>
            <a:srgbClr val="A4A3A4"/>
          </p15:clr>
        </p15:guide>
        <p15:guide id="2" pos="793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CCECFF"/>
    <a:srgbClr val="CCFFFF"/>
    <a:srgbClr val="0000FF"/>
    <a:srgbClr val="993300"/>
    <a:srgbClr val="336600"/>
    <a:srgbClr val="F7F7F7"/>
    <a:srgbClr val="F3F7FB"/>
    <a:srgbClr val="B0CC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32787"/>
    <p:restoredTop sz="90929"/>
  </p:normalViewPr>
  <p:slideViewPr>
    <p:cSldViewPr>
      <p:cViewPr varScale="1">
        <p:scale>
          <a:sx n="41" d="100"/>
          <a:sy n="41" d="100"/>
        </p:scale>
        <p:origin x="1315" y="79"/>
      </p:cViewPr>
      <p:guideLst>
        <p:guide orient="horz" pos="5670"/>
        <p:guide pos="7937"/>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888969" y="5591116"/>
            <a:ext cx="21422038" cy="3858097"/>
          </a:xfrm>
        </p:spPr>
        <p:txBody>
          <a:bodyPr/>
          <a:lstStyle/>
          <a:p>
            <a:r>
              <a:rPr lang="he-IL"/>
              <a:t>לחץ כדי לערוך סגנון כותרת של תבנית בסיס</a:t>
            </a:r>
          </a:p>
        </p:txBody>
      </p:sp>
      <p:sp>
        <p:nvSpPr>
          <p:cNvPr id="3" name="כותרת משנה 2"/>
          <p:cNvSpPr>
            <a:spLocks noGrp="1"/>
          </p:cNvSpPr>
          <p:nvPr>
            <p:ph type="subTitle" idx="1"/>
          </p:nvPr>
        </p:nvSpPr>
        <p:spPr>
          <a:xfrm>
            <a:off x="3780513" y="10199239"/>
            <a:ext cx="17638953" cy="4602442"/>
          </a:xfrm>
        </p:spPr>
        <p:txBody>
          <a:bodyPr/>
          <a:lstStyle>
            <a:lvl1pPr marL="0" indent="0" algn="ctr">
              <a:buNone/>
              <a:defRPr/>
            </a:lvl1pPr>
            <a:lvl2pPr marL="741167" indent="0" algn="ctr">
              <a:buNone/>
              <a:defRPr/>
            </a:lvl2pPr>
            <a:lvl3pPr marL="1482334" indent="0" algn="ctr">
              <a:buNone/>
              <a:defRPr/>
            </a:lvl3pPr>
            <a:lvl4pPr marL="2223501" indent="0" algn="ctr">
              <a:buNone/>
              <a:defRPr/>
            </a:lvl4pPr>
            <a:lvl5pPr marL="2964668" indent="0" algn="ctr">
              <a:buNone/>
              <a:defRPr/>
            </a:lvl5pPr>
            <a:lvl6pPr marL="3705835" indent="0" algn="ctr">
              <a:buNone/>
              <a:defRPr/>
            </a:lvl6pPr>
            <a:lvl7pPr marL="4447002" indent="0" algn="ctr">
              <a:buNone/>
              <a:defRPr/>
            </a:lvl7pPr>
            <a:lvl8pPr marL="5188168" indent="0" algn="ctr">
              <a:buNone/>
              <a:defRPr/>
            </a:lvl8pPr>
            <a:lvl9pPr marL="5929335" indent="0" algn="ctr">
              <a:buNone/>
              <a:defRPr/>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lvl1pPr>
              <a:defRPr/>
            </a:lvl1pPr>
          </a:lstStyle>
          <a:p>
            <a:pPr>
              <a:defRPr/>
            </a:pPr>
            <a:endParaRPr lang="en-US"/>
          </a:p>
        </p:txBody>
      </p:sp>
      <p:sp>
        <p:nvSpPr>
          <p:cNvPr id="5" name="מציין מיקום של כותרת תחתונה 4"/>
          <p:cNvSpPr>
            <a:spLocks noGrp="1"/>
          </p:cNvSpPr>
          <p:nvPr>
            <p:ph type="ftr" sz="quarter" idx="11"/>
          </p:nvPr>
        </p:nvSpPr>
        <p:spPr/>
        <p:txBody>
          <a:bodyPr/>
          <a:lstStyle>
            <a:lvl1pPr>
              <a:defRPr/>
            </a:lvl1pPr>
          </a:lstStyle>
          <a:p>
            <a:pPr>
              <a:defRPr/>
            </a:pPr>
            <a:endParaRPr lang="en-US"/>
          </a:p>
        </p:txBody>
      </p:sp>
      <p:sp>
        <p:nvSpPr>
          <p:cNvPr id="6" name="מציין מיקום של מספר שקופית 5"/>
          <p:cNvSpPr>
            <a:spLocks noGrp="1"/>
          </p:cNvSpPr>
          <p:nvPr>
            <p:ph type="sldNum" sz="quarter" idx="12"/>
          </p:nvPr>
        </p:nvSpPr>
        <p:spPr/>
        <p:txBody>
          <a:bodyPr/>
          <a:lstStyle>
            <a:lvl1pPr>
              <a:defRPr/>
            </a:lvl1pPr>
          </a:lstStyle>
          <a:p>
            <a:pPr>
              <a:defRPr/>
            </a:pPr>
            <a:fld id="{90E33503-D105-4B3F-9D68-6685616F0EEB}" type="slidenum">
              <a:rPr lang="he-IL"/>
              <a:pPr>
                <a:defRPr/>
              </a:pPr>
              <a:t>‹#›</a:t>
            </a:fld>
            <a:endParaRPr lang="en-US"/>
          </a:p>
        </p:txBody>
      </p:sp>
    </p:spTree>
    <p:extLst>
      <p:ext uri="{BB962C8B-B14F-4D97-AF65-F5344CB8AC3E}">
        <p14:creationId xmlns:p14="http://schemas.microsoft.com/office/powerpoint/2010/main" val="38207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lvl1pPr>
              <a:defRPr/>
            </a:lvl1pPr>
          </a:lstStyle>
          <a:p>
            <a:pPr>
              <a:defRPr/>
            </a:pPr>
            <a:endParaRPr lang="en-US"/>
          </a:p>
        </p:txBody>
      </p:sp>
      <p:sp>
        <p:nvSpPr>
          <p:cNvPr id="5" name="מציין מיקום של כותרת תחתונה 4"/>
          <p:cNvSpPr>
            <a:spLocks noGrp="1"/>
          </p:cNvSpPr>
          <p:nvPr>
            <p:ph type="ftr" sz="quarter" idx="11"/>
          </p:nvPr>
        </p:nvSpPr>
        <p:spPr/>
        <p:txBody>
          <a:bodyPr/>
          <a:lstStyle>
            <a:lvl1pPr>
              <a:defRPr/>
            </a:lvl1pPr>
          </a:lstStyle>
          <a:p>
            <a:pPr>
              <a:defRPr/>
            </a:pPr>
            <a:endParaRPr lang="en-US"/>
          </a:p>
        </p:txBody>
      </p:sp>
      <p:sp>
        <p:nvSpPr>
          <p:cNvPr id="6" name="מציין מיקום של מספר שקופית 5"/>
          <p:cNvSpPr>
            <a:spLocks noGrp="1"/>
          </p:cNvSpPr>
          <p:nvPr>
            <p:ph type="sldNum" sz="quarter" idx="12"/>
          </p:nvPr>
        </p:nvSpPr>
        <p:spPr/>
        <p:txBody>
          <a:bodyPr/>
          <a:lstStyle>
            <a:lvl1pPr>
              <a:defRPr/>
            </a:lvl1pPr>
          </a:lstStyle>
          <a:p>
            <a:pPr>
              <a:defRPr/>
            </a:pPr>
            <a:fld id="{E46128B6-6A38-4DAD-82BA-EF7C2B8DCCF5}" type="slidenum">
              <a:rPr lang="he-IL"/>
              <a:pPr>
                <a:defRPr/>
              </a:pPr>
              <a:t>‹#›</a:t>
            </a:fld>
            <a:endParaRPr lang="en-US"/>
          </a:p>
        </p:txBody>
      </p:sp>
    </p:spTree>
    <p:extLst>
      <p:ext uri="{BB962C8B-B14F-4D97-AF65-F5344CB8AC3E}">
        <p14:creationId xmlns:p14="http://schemas.microsoft.com/office/powerpoint/2010/main" val="3550681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17955498" y="1602332"/>
            <a:ext cx="5355509" cy="1439825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1888970" y="1602332"/>
            <a:ext cx="15819470" cy="1439825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lvl1pPr>
              <a:defRPr/>
            </a:lvl1pPr>
          </a:lstStyle>
          <a:p>
            <a:pPr>
              <a:defRPr/>
            </a:pPr>
            <a:endParaRPr lang="en-US"/>
          </a:p>
        </p:txBody>
      </p:sp>
      <p:sp>
        <p:nvSpPr>
          <p:cNvPr id="5" name="מציין מיקום של כותרת תחתונה 4"/>
          <p:cNvSpPr>
            <a:spLocks noGrp="1"/>
          </p:cNvSpPr>
          <p:nvPr>
            <p:ph type="ftr" sz="quarter" idx="11"/>
          </p:nvPr>
        </p:nvSpPr>
        <p:spPr/>
        <p:txBody>
          <a:bodyPr/>
          <a:lstStyle>
            <a:lvl1pPr>
              <a:defRPr/>
            </a:lvl1pPr>
          </a:lstStyle>
          <a:p>
            <a:pPr>
              <a:defRPr/>
            </a:pPr>
            <a:endParaRPr lang="en-US"/>
          </a:p>
        </p:txBody>
      </p:sp>
      <p:sp>
        <p:nvSpPr>
          <p:cNvPr id="6" name="מציין מיקום של מספר שקופית 5"/>
          <p:cNvSpPr>
            <a:spLocks noGrp="1"/>
          </p:cNvSpPr>
          <p:nvPr>
            <p:ph type="sldNum" sz="quarter" idx="12"/>
          </p:nvPr>
        </p:nvSpPr>
        <p:spPr/>
        <p:txBody>
          <a:bodyPr/>
          <a:lstStyle>
            <a:lvl1pPr>
              <a:defRPr/>
            </a:lvl1pPr>
          </a:lstStyle>
          <a:p>
            <a:pPr>
              <a:defRPr/>
            </a:pPr>
            <a:fld id="{4383240D-5A60-4C88-BE8D-98B1B7E0B5D5}" type="slidenum">
              <a:rPr lang="he-IL"/>
              <a:pPr>
                <a:defRPr/>
              </a:pPr>
              <a:t>‹#›</a:t>
            </a:fld>
            <a:endParaRPr lang="en-US"/>
          </a:p>
        </p:txBody>
      </p:sp>
    </p:spTree>
    <p:extLst>
      <p:ext uri="{BB962C8B-B14F-4D97-AF65-F5344CB8AC3E}">
        <p14:creationId xmlns:p14="http://schemas.microsoft.com/office/powerpoint/2010/main" val="1078380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lvl1pPr>
              <a:defRPr/>
            </a:lvl1pPr>
          </a:lstStyle>
          <a:p>
            <a:pPr>
              <a:defRPr/>
            </a:pPr>
            <a:endParaRPr lang="en-US"/>
          </a:p>
        </p:txBody>
      </p:sp>
      <p:sp>
        <p:nvSpPr>
          <p:cNvPr id="5" name="מציין מיקום של כותרת תחתונה 4"/>
          <p:cNvSpPr>
            <a:spLocks noGrp="1"/>
          </p:cNvSpPr>
          <p:nvPr>
            <p:ph type="ftr" sz="quarter" idx="11"/>
          </p:nvPr>
        </p:nvSpPr>
        <p:spPr/>
        <p:txBody>
          <a:bodyPr/>
          <a:lstStyle>
            <a:lvl1pPr>
              <a:defRPr/>
            </a:lvl1pPr>
          </a:lstStyle>
          <a:p>
            <a:pPr>
              <a:defRPr/>
            </a:pPr>
            <a:endParaRPr lang="en-US"/>
          </a:p>
        </p:txBody>
      </p:sp>
      <p:sp>
        <p:nvSpPr>
          <p:cNvPr id="6" name="מציין מיקום של מספר שקופית 5"/>
          <p:cNvSpPr>
            <a:spLocks noGrp="1"/>
          </p:cNvSpPr>
          <p:nvPr>
            <p:ph type="sldNum" sz="quarter" idx="12"/>
          </p:nvPr>
        </p:nvSpPr>
        <p:spPr/>
        <p:txBody>
          <a:bodyPr/>
          <a:lstStyle>
            <a:lvl1pPr>
              <a:defRPr/>
            </a:lvl1pPr>
          </a:lstStyle>
          <a:p>
            <a:pPr>
              <a:defRPr/>
            </a:pPr>
            <a:fld id="{A72E1AF9-ECA4-4F91-8521-67C339593228}" type="slidenum">
              <a:rPr lang="he-IL"/>
              <a:pPr>
                <a:defRPr/>
              </a:pPr>
              <a:t>‹#›</a:t>
            </a:fld>
            <a:endParaRPr lang="en-US"/>
          </a:p>
        </p:txBody>
      </p:sp>
    </p:spTree>
    <p:extLst>
      <p:ext uri="{BB962C8B-B14F-4D97-AF65-F5344CB8AC3E}">
        <p14:creationId xmlns:p14="http://schemas.microsoft.com/office/powerpoint/2010/main" val="948110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1991911" y="11565768"/>
            <a:ext cx="21419465" cy="3576835"/>
          </a:xfrm>
        </p:spPr>
        <p:txBody>
          <a:bodyPr anchor="t"/>
          <a:lstStyle>
            <a:lvl1pPr algn="r">
              <a:defRPr sz="6484" b="1" cap="all"/>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1991911" y="7628124"/>
            <a:ext cx="21419465" cy="3937645"/>
          </a:xfrm>
        </p:spPr>
        <p:txBody>
          <a:bodyPr anchor="b"/>
          <a:lstStyle>
            <a:lvl1pPr marL="0" indent="0">
              <a:buNone/>
              <a:defRPr sz="3242"/>
            </a:lvl1pPr>
            <a:lvl2pPr marL="741167" indent="0">
              <a:buNone/>
              <a:defRPr sz="2918"/>
            </a:lvl2pPr>
            <a:lvl3pPr marL="1482334" indent="0">
              <a:buNone/>
              <a:defRPr sz="2594"/>
            </a:lvl3pPr>
            <a:lvl4pPr marL="2223501" indent="0">
              <a:buNone/>
              <a:defRPr sz="2270"/>
            </a:lvl4pPr>
            <a:lvl5pPr marL="2964668" indent="0">
              <a:buNone/>
              <a:defRPr sz="2270"/>
            </a:lvl5pPr>
            <a:lvl6pPr marL="3705835" indent="0">
              <a:buNone/>
              <a:defRPr sz="2270"/>
            </a:lvl6pPr>
            <a:lvl7pPr marL="4447002" indent="0">
              <a:buNone/>
              <a:defRPr sz="2270"/>
            </a:lvl7pPr>
            <a:lvl8pPr marL="5188168" indent="0">
              <a:buNone/>
              <a:defRPr sz="2270"/>
            </a:lvl8pPr>
            <a:lvl9pPr marL="5929335" indent="0">
              <a:buNone/>
              <a:defRPr sz="2270"/>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lvl1pPr>
              <a:defRPr/>
            </a:lvl1pPr>
          </a:lstStyle>
          <a:p>
            <a:pPr>
              <a:defRPr/>
            </a:pPr>
            <a:endParaRPr lang="en-US"/>
          </a:p>
        </p:txBody>
      </p:sp>
      <p:sp>
        <p:nvSpPr>
          <p:cNvPr id="5" name="מציין מיקום של כותרת תחתונה 4"/>
          <p:cNvSpPr>
            <a:spLocks noGrp="1"/>
          </p:cNvSpPr>
          <p:nvPr>
            <p:ph type="ftr" sz="quarter" idx="11"/>
          </p:nvPr>
        </p:nvSpPr>
        <p:spPr/>
        <p:txBody>
          <a:bodyPr/>
          <a:lstStyle>
            <a:lvl1pPr>
              <a:defRPr/>
            </a:lvl1pPr>
          </a:lstStyle>
          <a:p>
            <a:pPr>
              <a:defRPr/>
            </a:pPr>
            <a:endParaRPr lang="en-US"/>
          </a:p>
        </p:txBody>
      </p:sp>
      <p:sp>
        <p:nvSpPr>
          <p:cNvPr id="6" name="מציין מיקום של מספר שקופית 5"/>
          <p:cNvSpPr>
            <a:spLocks noGrp="1"/>
          </p:cNvSpPr>
          <p:nvPr>
            <p:ph type="sldNum" sz="quarter" idx="12"/>
          </p:nvPr>
        </p:nvSpPr>
        <p:spPr/>
        <p:txBody>
          <a:bodyPr/>
          <a:lstStyle>
            <a:lvl1pPr>
              <a:defRPr/>
            </a:lvl1pPr>
          </a:lstStyle>
          <a:p>
            <a:pPr>
              <a:defRPr/>
            </a:pPr>
            <a:fld id="{3A544F2F-DEC0-4461-AB88-C7CEE770BEC0}" type="slidenum">
              <a:rPr lang="he-IL"/>
              <a:pPr>
                <a:defRPr/>
              </a:pPr>
              <a:t>‹#›</a:t>
            </a:fld>
            <a:endParaRPr lang="en-US"/>
          </a:p>
        </p:txBody>
      </p:sp>
    </p:spTree>
    <p:extLst>
      <p:ext uri="{BB962C8B-B14F-4D97-AF65-F5344CB8AC3E}">
        <p14:creationId xmlns:p14="http://schemas.microsoft.com/office/powerpoint/2010/main" val="2296229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1888970" y="5201898"/>
            <a:ext cx="10587489" cy="10798692"/>
          </a:xfrm>
        </p:spPr>
        <p:txBody>
          <a:bodyPr/>
          <a:lstStyle>
            <a:lvl1pPr>
              <a:defRPr sz="4539"/>
            </a:lvl1pPr>
            <a:lvl2pPr>
              <a:defRPr sz="3891"/>
            </a:lvl2pPr>
            <a:lvl3pPr>
              <a:defRPr sz="3242"/>
            </a:lvl3pPr>
            <a:lvl4pPr>
              <a:defRPr sz="2918"/>
            </a:lvl4pPr>
            <a:lvl5pPr>
              <a:defRPr sz="2918"/>
            </a:lvl5pPr>
            <a:lvl6pPr>
              <a:defRPr sz="2918"/>
            </a:lvl6pPr>
            <a:lvl7pPr>
              <a:defRPr sz="2918"/>
            </a:lvl7pPr>
            <a:lvl8pPr>
              <a:defRPr sz="2918"/>
            </a:lvl8pPr>
            <a:lvl9pPr>
              <a:defRPr sz="2918"/>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12723518" y="5201898"/>
            <a:ext cx="10587489" cy="10798692"/>
          </a:xfrm>
        </p:spPr>
        <p:txBody>
          <a:bodyPr/>
          <a:lstStyle>
            <a:lvl1pPr>
              <a:defRPr sz="4539"/>
            </a:lvl1pPr>
            <a:lvl2pPr>
              <a:defRPr sz="3891"/>
            </a:lvl2pPr>
            <a:lvl3pPr>
              <a:defRPr sz="3242"/>
            </a:lvl3pPr>
            <a:lvl4pPr>
              <a:defRPr sz="2918"/>
            </a:lvl4pPr>
            <a:lvl5pPr>
              <a:defRPr sz="2918"/>
            </a:lvl5pPr>
            <a:lvl6pPr>
              <a:defRPr sz="2918"/>
            </a:lvl6pPr>
            <a:lvl7pPr>
              <a:defRPr sz="2918"/>
            </a:lvl7pPr>
            <a:lvl8pPr>
              <a:defRPr sz="2918"/>
            </a:lvl8pPr>
            <a:lvl9pPr>
              <a:defRPr sz="2918"/>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lvl1pPr>
              <a:defRPr/>
            </a:lvl1pPr>
          </a:lstStyle>
          <a:p>
            <a:pPr>
              <a:defRPr/>
            </a:pPr>
            <a:endParaRPr lang="en-US"/>
          </a:p>
        </p:txBody>
      </p:sp>
      <p:sp>
        <p:nvSpPr>
          <p:cNvPr id="6" name="מציין מיקום של כותרת תחתונה 5"/>
          <p:cNvSpPr>
            <a:spLocks noGrp="1"/>
          </p:cNvSpPr>
          <p:nvPr>
            <p:ph type="ftr" sz="quarter" idx="11"/>
          </p:nvPr>
        </p:nvSpPr>
        <p:spPr/>
        <p:txBody>
          <a:bodyPr/>
          <a:lstStyle>
            <a:lvl1pPr>
              <a:defRPr/>
            </a:lvl1pPr>
          </a:lstStyle>
          <a:p>
            <a:pPr>
              <a:defRPr/>
            </a:pPr>
            <a:endParaRPr lang="en-US"/>
          </a:p>
        </p:txBody>
      </p:sp>
      <p:sp>
        <p:nvSpPr>
          <p:cNvPr id="7" name="מציין מיקום של מספר שקופית 6"/>
          <p:cNvSpPr>
            <a:spLocks noGrp="1"/>
          </p:cNvSpPr>
          <p:nvPr>
            <p:ph type="sldNum" sz="quarter" idx="12"/>
          </p:nvPr>
        </p:nvSpPr>
        <p:spPr/>
        <p:txBody>
          <a:bodyPr/>
          <a:lstStyle>
            <a:lvl1pPr>
              <a:defRPr/>
            </a:lvl1pPr>
          </a:lstStyle>
          <a:p>
            <a:pPr>
              <a:defRPr/>
            </a:pPr>
            <a:fld id="{F426E33E-8514-4A61-AA7A-17AFFD6B6E15}" type="slidenum">
              <a:rPr lang="he-IL"/>
              <a:pPr>
                <a:defRPr/>
              </a:pPr>
              <a:t>‹#›</a:t>
            </a:fld>
            <a:endParaRPr lang="en-US"/>
          </a:p>
        </p:txBody>
      </p:sp>
    </p:spTree>
    <p:extLst>
      <p:ext uri="{BB962C8B-B14F-4D97-AF65-F5344CB8AC3E}">
        <p14:creationId xmlns:p14="http://schemas.microsoft.com/office/powerpoint/2010/main" val="358402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1261028" y="721617"/>
            <a:ext cx="22677919" cy="3000111"/>
          </a:xfrm>
        </p:spPr>
        <p:txBody>
          <a:bodyPr/>
          <a:lstStyle>
            <a:lvl1pPr>
              <a:defRPr/>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1261029" y="4028558"/>
            <a:ext cx="11133077" cy="1679040"/>
          </a:xfrm>
        </p:spPr>
        <p:txBody>
          <a:bodyPr anchor="b"/>
          <a:lstStyle>
            <a:lvl1pPr marL="0" indent="0">
              <a:buNone/>
              <a:defRPr sz="3891" b="1"/>
            </a:lvl1pPr>
            <a:lvl2pPr marL="741167" indent="0">
              <a:buNone/>
              <a:defRPr sz="3242" b="1"/>
            </a:lvl2pPr>
            <a:lvl3pPr marL="1482334" indent="0">
              <a:buNone/>
              <a:defRPr sz="2918" b="1"/>
            </a:lvl3pPr>
            <a:lvl4pPr marL="2223501" indent="0">
              <a:buNone/>
              <a:defRPr sz="2594" b="1"/>
            </a:lvl4pPr>
            <a:lvl5pPr marL="2964668" indent="0">
              <a:buNone/>
              <a:defRPr sz="2594" b="1"/>
            </a:lvl5pPr>
            <a:lvl6pPr marL="3705835" indent="0">
              <a:buNone/>
              <a:defRPr sz="2594" b="1"/>
            </a:lvl6pPr>
            <a:lvl7pPr marL="4447002" indent="0">
              <a:buNone/>
              <a:defRPr sz="2594" b="1"/>
            </a:lvl7pPr>
            <a:lvl8pPr marL="5188168" indent="0">
              <a:buNone/>
              <a:defRPr sz="2594" b="1"/>
            </a:lvl8pPr>
            <a:lvl9pPr marL="5929335" indent="0">
              <a:buNone/>
              <a:defRPr sz="2594"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1261029" y="5707598"/>
            <a:ext cx="11133077" cy="10372540"/>
          </a:xfrm>
        </p:spPr>
        <p:txBody>
          <a:bodyPr/>
          <a:lstStyle>
            <a:lvl1pPr>
              <a:defRPr sz="3891"/>
            </a:lvl1pPr>
            <a:lvl2pPr>
              <a:defRPr sz="3242"/>
            </a:lvl2pPr>
            <a:lvl3pPr>
              <a:defRPr sz="2918"/>
            </a:lvl3pPr>
            <a:lvl4pPr>
              <a:defRPr sz="2594"/>
            </a:lvl4pPr>
            <a:lvl5pPr>
              <a:defRPr sz="2594"/>
            </a:lvl5pPr>
            <a:lvl6pPr>
              <a:defRPr sz="2594"/>
            </a:lvl6pPr>
            <a:lvl7pPr>
              <a:defRPr sz="2594"/>
            </a:lvl7pPr>
            <a:lvl8pPr>
              <a:defRPr sz="2594"/>
            </a:lvl8pPr>
            <a:lvl9pPr>
              <a:defRPr sz="2594"/>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12800723" y="4028558"/>
            <a:ext cx="11138224" cy="1679040"/>
          </a:xfrm>
        </p:spPr>
        <p:txBody>
          <a:bodyPr anchor="b"/>
          <a:lstStyle>
            <a:lvl1pPr marL="0" indent="0">
              <a:buNone/>
              <a:defRPr sz="3891" b="1"/>
            </a:lvl1pPr>
            <a:lvl2pPr marL="741167" indent="0">
              <a:buNone/>
              <a:defRPr sz="3242" b="1"/>
            </a:lvl2pPr>
            <a:lvl3pPr marL="1482334" indent="0">
              <a:buNone/>
              <a:defRPr sz="2918" b="1"/>
            </a:lvl3pPr>
            <a:lvl4pPr marL="2223501" indent="0">
              <a:buNone/>
              <a:defRPr sz="2594" b="1"/>
            </a:lvl4pPr>
            <a:lvl5pPr marL="2964668" indent="0">
              <a:buNone/>
              <a:defRPr sz="2594" b="1"/>
            </a:lvl5pPr>
            <a:lvl6pPr marL="3705835" indent="0">
              <a:buNone/>
              <a:defRPr sz="2594" b="1"/>
            </a:lvl6pPr>
            <a:lvl7pPr marL="4447002" indent="0">
              <a:buNone/>
              <a:defRPr sz="2594" b="1"/>
            </a:lvl7pPr>
            <a:lvl8pPr marL="5188168" indent="0">
              <a:buNone/>
              <a:defRPr sz="2594" b="1"/>
            </a:lvl8pPr>
            <a:lvl9pPr marL="5929335" indent="0">
              <a:buNone/>
              <a:defRPr sz="2594"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12800723" y="5707598"/>
            <a:ext cx="11138224" cy="10372540"/>
          </a:xfrm>
        </p:spPr>
        <p:txBody>
          <a:bodyPr/>
          <a:lstStyle>
            <a:lvl1pPr>
              <a:defRPr sz="3891"/>
            </a:lvl1pPr>
            <a:lvl2pPr>
              <a:defRPr sz="3242"/>
            </a:lvl2pPr>
            <a:lvl3pPr>
              <a:defRPr sz="2918"/>
            </a:lvl3pPr>
            <a:lvl4pPr>
              <a:defRPr sz="2594"/>
            </a:lvl4pPr>
            <a:lvl5pPr>
              <a:defRPr sz="2594"/>
            </a:lvl5pPr>
            <a:lvl6pPr>
              <a:defRPr sz="2594"/>
            </a:lvl6pPr>
            <a:lvl7pPr>
              <a:defRPr sz="2594"/>
            </a:lvl7pPr>
            <a:lvl8pPr>
              <a:defRPr sz="2594"/>
            </a:lvl8pPr>
            <a:lvl9pPr>
              <a:defRPr sz="2594"/>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lvl1pPr>
              <a:defRPr/>
            </a:lvl1pPr>
          </a:lstStyle>
          <a:p>
            <a:pPr>
              <a:defRPr/>
            </a:pPr>
            <a:endParaRPr lang="en-US"/>
          </a:p>
        </p:txBody>
      </p:sp>
      <p:sp>
        <p:nvSpPr>
          <p:cNvPr id="8" name="מציין מיקום של כותרת תחתונה 7"/>
          <p:cNvSpPr>
            <a:spLocks noGrp="1"/>
          </p:cNvSpPr>
          <p:nvPr>
            <p:ph type="ftr" sz="quarter" idx="11"/>
          </p:nvPr>
        </p:nvSpPr>
        <p:spPr/>
        <p:txBody>
          <a:bodyPr/>
          <a:lstStyle>
            <a:lvl1pPr>
              <a:defRPr/>
            </a:lvl1pPr>
          </a:lstStyle>
          <a:p>
            <a:pPr>
              <a:defRPr/>
            </a:pPr>
            <a:endParaRPr lang="en-US"/>
          </a:p>
        </p:txBody>
      </p:sp>
      <p:sp>
        <p:nvSpPr>
          <p:cNvPr id="9" name="מציין מיקום של מספר שקופית 8"/>
          <p:cNvSpPr>
            <a:spLocks noGrp="1"/>
          </p:cNvSpPr>
          <p:nvPr>
            <p:ph type="sldNum" sz="quarter" idx="12"/>
          </p:nvPr>
        </p:nvSpPr>
        <p:spPr/>
        <p:txBody>
          <a:bodyPr/>
          <a:lstStyle>
            <a:lvl1pPr>
              <a:defRPr/>
            </a:lvl1pPr>
          </a:lstStyle>
          <a:p>
            <a:pPr>
              <a:defRPr/>
            </a:pPr>
            <a:fld id="{A295534E-7718-4F33-A6CD-9782F13BF6DD}" type="slidenum">
              <a:rPr lang="he-IL"/>
              <a:pPr>
                <a:defRPr/>
              </a:pPr>
              <a:t>‹#›</a:t>
            </a:fld>
            <a:endParaRPr lang="en-US"/>
          </a:p>
        </p:txBody>
      </p:sp>
    </p:spTree>
    <p:extLst>
      <p:ext uri="{BB962C8B-B14F-4D97-AF65-F5344CB8AC3E}">
        <p14:creationId xmlns:p14="http://schemas.microsoft.com/office/powerpoint/2010/main" val="3772122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lvl1pPr>
              <a:defRPr/>
            </a:lvl1pPr>
          </a:lstStyle>
          <a:p>
            <a:pPr>
              <a:defRPr/>
            </a:pPr>
            <a:endParaRPr lang="en-US"/>
          </a:p>
        </p:txBody>
      </p:sp>
      <p:sp>
        <p:nvSpPr>
          <p:cNvPr id="4" name="מציין מיקום של כותרת תחתונה 3"/>
          <p:cNvSpPr>
            <a:spLocks noGrp="1"/>
          </p:cNvSpPr>
          <p:nvPr>
            <p:ph type="ftr" sz="quarter" idx="11"/>
          </p:nvPr>
        </p:nvSpPr>
        <p:spPr/>
        <p:txBody>
          <a:bodyPr/>
          <a:lstStyle>
            <a:lvl1pPr>
              <a:defRPr/>
            </a:lvl1pPr>
          </a:lstStyle>
          <a:p>
            <a:pPr>
              <a:defRPr/>
            </a:pPr>
            <a:endParaRPr lang="en-US"/>
          </a:p>
        </p:txBody>
      </p:sp>
      <p:sp>
        <p:nvSpPr>
          <p:cNvPr id="5" name="מציין מיקום של מספר שקופית 4"/>
          <p:cNvSpPr>
            <a:spLocks noGrp="1"/>
          </p:cNvSpPr>
          <p:nvPr>
            <p:ph type="sldNum" sz="quarter" idx="12"/>
          </p:nvPr>
        </p:nvSpPr>
        <p:spPr/>
        <p:txBody>
          <a:bodyPr/>
          <a:lstStyle>
            <a:lvl1pPr>
              <a:defRPr/>
            </a:lvl1pPr>
          </a:lstStyle>
          <a:p>
            <a:pPr>
              <a:defRPr/>
            </a:pPr>
            <a:fld id="{A5920E63-77B4-443F-A53F-342630CEC3CF}" type="slidenum">
              <a:rPr lang="he-IL"/>
              <a:pPr>
                <a:defRPr/>
              </a:pPr>
              <a:t>‹#›</a:t>
            </a:fld>
            <a:endParaRPr lang="en-US"/>
          </a:p>
        </p:txBody>
      </p:sp>
    </p:spTree>
    <p:extLst>
      <p:ext uri="{BB962C8B-B14F-4D97-AF65-F5344CB8AC3E}">
        <p14:creationId xmlns:p14="http://schemas.microsoft.com/office/powerpoint/2010/main" val="1171472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lvl1pPr>
              <a:defRPr/>
            </a:lvl1pPr>
          </a:lstStyle>
          <a:p>
            <a:pPr>
              <a:defRPr/>
            </a:pPr>
            <a:endParaRPr lang="en-US"/>
          </a:p>
        </p:txBody>
      </p:sp>
      <p:sp>
        <p:nvSpPr>
          <p:cNvPr id="3" name="מציין מיקום של כותרת תחתונה 2"/>
          <p:cNvSpPr>
            <a:spLocks noGrp="1"/>
          </p:cNvSpPr>
          <p:nvPr>
            <p:ph type="ftr" sz="quarter" idx="11"/>
          </p:nvPr>
        </p:nvSpPr>
        <p:spPr/>
        <p:txBody>
          <a:bodyPr/>
          <a:lstStyle>
            <a:lvl1pPr>
              <a:defRPr/>
            </a:lvl1pPr>
          </a:lstStyle>
          <a:p>
            <a:pPr>
              <a:defRPr/>
            </a:pPr>
            <a:endParaRPr lang="en-US"/>
          </a:p>
        </p:txBody>
      </p:sp>
      <p:sp>
        <p:nvSpPr>
          <p:cNvPr id="4" name="מציין מיקום של מספר שקופית 3"/>
          <p:cNvSpPr>
            <a:spLocks noGrp="1"/>
          </p:cNvSpPr>
          <p:nvPr>
            <p:ph type="sldNum" sz="quarter" idx="12"/>
          </p:nvPr>
        </p:nvSpPr>
        <p:spPr/>
        <p:txBody>
          <a:bodyPr/>
          <a:lstStyle>
            <a:lvl1pPr>
              <a:defRPr/>
            </a:lvl1pPr>
          </a:lstStyle>
          <a:p>
            <a:pPr>
              <a:defRPr/>
            </a:pPr>
            <a:fld id="{38EECCC2-FFAF-4442-89A6-AD090E88BD71}" type="slidenum">
              <a:rPr lang="he-IL"/>
              <a:pPr>
                <a:defRPr/>
              </a:pPr>
              <a:t>‹#›</a:t>
            </a:fld>
            <a:endParaRPr lang="en-US"/>
          </a:p>
        </p:txBody>
      </p:sp>
    </p:spTree>
    <p:extLst>
      <p:ext uri="{BB962C8B-B14F-4D97-AF65-F5344CB8AC3E}">
        <p14:creationId xmlns:p14="http://schemas.microsoft.com/office/powerpoint/2010/main" val="3850966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1261028" y="715936"/>
            <a:ext cx="8289331" cy="3051249"/>
          </a:xfrm>
        </p:spPr>
        <p:txBody>
          <a:bodyPr anchor="b"/>
          <a:lstStyle>
            <a:lvl1pPr algn="r">
              <a:defRPr sz="3242" b="1"/>
            </a:lvl1pPr>
          </a:lstStyle>
          <a:p>
            <a:r>
              <a:rPr lang="he-IL"/>
              <a:t>לחץ כדי לערוך סגנון כותרת של תבנית בסיס</a:t>
            </a:r>
          </a:p>
        </p:txBody>
      </p:sp>
      <p:sp>
        <p:nvSpPr>
          <p:cNvPr id="3" name="מציין מיקום תוכן 2"/>
          <p:cNvSpPr>
            <a:spLocks noGrp="1"/>
          </p:cNvSpPr>
          <p:nvPr>
            <p:ph idx="1"/>
          </p:nvPr>
        </p:nvSpPr>
        <p:spPr>
          <a:xfrm>
            <a:off x="9851462" y="715936"/>
            <a:ext cx="14087486" cy="15364202"/>
          </a:xfrm>
        </p:spPr>
        <p:txBody>
          <a:bodyPr/>
          <a:lstStyle>
            <a:lvl1pPr>
              <a:defRPr sz="5188"/>
            </a:lvl1pPr>
            <a:lvl2pPr>
              <a:defRPr sz="4539"/>
            </a:lvl2pPr>
            <a:lvl3pPr>
              <a:defRPr sz="3891"/>
            </a:lvl3pPr>
            <a:lvl4pPr>
              <a:defRPr sz="3242"/>
            </a:lvl4pPr>
            <a:lvl5pPr>
              <a:defRPr sz="3242"/>
            </a:lvl5pPr>
            <a:lvl6pPr>
              <a:defRPr sz="3242"/>
            </a:lvl6pPr>
            <a:lvl7pPr>
              <a:defRPr sz="3242"/>
            </a:lvl7pPr>
            <a:lvl8pPr>
              <a:defRPr sz="3242"/>
            </a:lvl8pPr>
            <a:lvl9pPr>
              <a:defRPr sz="3242"/>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1261028" y="3767185"/>
            <a:ext cx="8289331" cy="12312954"/>
          </a:xfrm>
        </p:spPr>
        <p:txBody>
          <a:bodyPr/>
          <a:lstStyle>
            <a:lvl1pPr marL="0" indent="0">
              <a:buNone/>
              <a:defRPr sz="2270"/>
            </a:lvl1pPr>
            <a:lvl2pPr marL="741167" indent="0">
              <a:buNone/>
              <a:defRPr sz="1945"/>
            </a:lvl2pPr>
            <a:lvl3pPr marL="1482334" indent="0">
              <a:buNone/>
              <a:defRPr sz="1621"/>
            </a:lvl3pPr>
            <a:lvl4pPr marL="2223501" indent="0">
              <a:buNone/>
              <a:defRPr sz="1459"/>
            </a:lvl4pPr>
            <a:lvl5pPr marL="2964668" indent="0">
              <a:buNone/>
              <a:defRPr sz="1459"/>
            </a:lvl5pPr>
            <a:lvl6pPr marL="3705835" indent="0">
              <a:buNone/>
              <a:defRPr sz="1459"/>
            </a:lvl6pPr>
            <a:lvl7pPr marL="4447002" indent="0">
              <a:buNone/>
              <a:defRPr sz="1459"/>
            </a:lvl7pPr>
            <a:lvl8pPr marL="5188168" indent="0">
              <a:buNone/>
              <a:defRPr sz="1459"/>
            </a:lvl8pPr>
            <a:lvl9pPr marL="5929335" indent="0">
              <a:buNone/>
              <a:defRPr sz="1459"/>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lvl1pPr>
              <a:defRPr/>
            </a:lvl1pPr>
          </a:lstStyle>
          <a:p>
            <a:pPr>
              <a:defRPr/>
            </a:pPr>
            <a:endParaRPr lang="en-US"/>
          </a:p>
        </p:txBody>
      </p:sp>
      <p:sp>
        <p:nvSpPr>
          <p:cNvPr id="6" name="מציין מיקום של כותרת תחתונה 5"/>
          <p:cNvSpPr>
            <a:spLocks noGrp="1"/>
          </p:cNvSpPr>
          <p:nvPr>
            <p:ph type="ftr" sz="quarter" idx="11"/>
          </p:nvPr>
        </p:nvSpPr>
        <p:spPr/>
        <p:txBody>
          <a:bodyPr/>
          <a:lstStyle>
            <a:lvl1pPr>
              <a:defRPr/>
            </a:lvl1pPr>
          </a:lstStyle>
          <a:p>
            <a:pPr>
              <a:defRPr/>
            </a:pPr>
            <a:endParaRPr lang="en-US"/>
          </a:p>
        </p:txBody>
      </p:sp>
      <p:sp>
        <p:nvSpPr>
          <p:cNvPr id="7" name="מציין מיקום של מספר שקופית 6"/>
          <p:cNvSpPr>
            <a:spLocks noGrp="1"/>
          </p:cNvSpPr>
          <p:nvPr>
            <p:ph type="sldNum" sz="quarter" idx="12"/>
          </p:nvPr>
        </p:nvSpPr>
        <p:spPr/>
        <p:txBody>
          <a:bodyPr/>
          <a:lstStyle>
            <a:lvl1pPr>
              <a:defRPr/>
            </a:lvl1pPr>
          </a:lstStyle>
          <a:p>
            <a:pPr>
              <a:defRPr/>
            </a:pPr>
            <a:fld id="{894456B4-69EE-4AE2-ADE0-43242598BBB6}" type="slidenum">
              <a:rPr lang="he-IL"/>
              <a:pPr>
                <a:defRPr/>
              </a:pPr>
              <a:t>‹#›</a:t>
            </a:fld>
            <a:endParaRPr lang="en-US"/>
          </a:p>
        </p:txBody>
      </p:sp>
    </p:spTree>
    <p:extLst>
      <p:ext uri="{BB962C8B-B14F-4D97-AF65-F5344CB8AC3E}">
        <p14:creationId xmlns:p14="http://schemas.microsoft.com/office/powerpoint/2010/main" val="409043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4938599" y="12599897"/>
            <a:ext cx="15122044" cy="1488691"/>
          </a:xfrm>
        </p:spPr>
        <p:txBody>
          <a:bodyPr anchor="b"/>
          <a:lstStyle>
            <a:lvl1pPr algn="r">
              <a:defRPr sz="3242" b="1"/>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4938599" y="1608015"/>
            <a:ext cx="15122044" cy="10801534"/>
          </a:xfrm>
        </p:spPr>
        <p:txBody>
          <a:bodyPr/>
          <a:lstStyle>
            <a:lvl1pPr marL="0" indent="0">
              <a:buNone/>
              <a:defRPr sz="5188"/>
            </a:lvl1pPr>
            <a:lvl2pPr marL="741167" indent="0">
              <a:buNone/>
              <a:defRPr sz="4539"/>
            </a:lvl2pPr>
            <a:lvl3pPr marL="1482334" indent="0">
              <a:buNone/>
              <a:defRPr sz="3891"/>
            </a:lvl3pPr>
            <a:lvl4pPr marL="2223501" indent="0">
              <a:buNone/>
              <a:defRPr sz="3242"/>
            </a:lvl4pPr>
            <a:lvl5pPr marL="2964668" indent="0">
              <a:buNone/>
              <a:defRPr sz="3242"/>
            </a:lvl5pPr>
            <a:lvl6pPr marL="3705835" indent="0">
              <a:buNone/>
              <a:defRPr sz="3242"/>
            </a:lvl6pPr>
            <a:lvl7pPr marL="4447002" indent="0">
              <a:buNone/>
              <a:defRPr sz="3242"/>
            </a:lvl7pPr>
            <a:lvl8pPr marL="5188168" indent="0">
              <a:buNone/>
              <a:defRPr sz="3242"/>
            </a:lvl8pPr>
            <a:lvl9pPr marL="5929335" indent="0">
              <a:buNone/>
              <a:defRPr sz="3242"/>
            </a:lvl9pPr>
          </a:lstStyle>
          <a:p>
            <a:pPr lvl="0"/>
            <a:endParaRPr lang="he-IL" noProof="0"/>
          </a:p>
        </p:txBody>
      </p:sp>
      <p:sp>
        <p:nvSpPr>
          <p:cNvPr id="4" name="מציין מיקום טקסט 3"/>
          <p:cNvSpPr>
            <a:spLocks noGrp="1"/>
          </p:cNvSpPr>
          <p:nvPr>
            <p:ph type="body" sz="half" idx="2"/>
          </p:nvPr>
        </p:nvSpPr>
        <p:spPr>
          <a:xfrm>
            <a:off x="4938599" y="14088588"/>
            <a:ext cx="15122044" cy="2110872"/>
          </a:xfrm>
        </p:spPr>
        <p:txBody>
          <a:bodyPr/>
          <a:lstStyle>
            <a:lvl1pPr marL="0" indent="0">
              <a:buNone/>
              <a:defRPr sz="2270"/>
            </a:lvl1pPr>
            <a:lvl2pPr marL="741167" indent="0">
              <a:buNone/>
              <a:defRPr sz="1945"/>
            </a:lvl2pPr>
            <a:lvl3pPr marL="1482334" indent="0">
              <a:buNone/>
              <a:defRPr sz="1621"/>
            </a:lvl3pPr>
            <a:lvl4pPr marL="2223501" indent="0">
              <a:buNone/>
              <a:defRPr sz="1459"/>
            </a:lvl4pPr>
            <a:lvl5pPr marL="2964668" indent="0">
              <a:buNone/>
              <a:defRPr sz="1459"/>
            </a:lvl5pPr>
            <a:lvl6pPr marL="3705835" indent="0">
              <a:buNone/>
              <a:defRPr sz="1459"/>
            </a:lvl6pPr>
            <a:lvl7pPr marL="4447002" indent="0">
              <a:buNone/>
              <a:defRPr sz="1459"/>
            </a:lvl7pPr>
            <a:lvl8pPr marL="5188168" indent="0">
              <a:buNone/>
              <a:defRPr sz="1459"/>
            </a:lvl8pPr>
            <a:lvl9pPr marL="5929335" indent="0">
              <a:buNone/>
              <a:defRPr sz="1459"/>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lvl1pPr>
              <a:defRPr/>
            </a:lvl1pPr>
          </a:lstStyle>
          <a:p>
            <a:pPr>
              <a:defRPr/>
            </a:pPr>
            <a:endParaRPr lang="en-US"/>
          </a:p>
        </p:txBody>
      </p:sp>
      <p:sp>
        <p:nvSpPr>
          <p:cNvPr id="6" name="מציין מיקום של כותרת תחתונה 5"/>
          <p:cNvSpPr>
            <a:spLocks noGrp="1"/>
          </p:cNvSpPr>
          <p:nvPr>
            <p:ph type="ftr" sz="quarter" idx="11"/>
          </p:nvPr>
        </p:nvSpPr>
        <p:spPr/>
        <p:txBody>
          <a:bodyPr/>
          <a:lstStyle>
            <a:lvl1pPr>
              <a:defRPr/>
            </a:lvl1pPr>
          </a:lstStyle>
          <a:p>
            <a:pPr>
              <a:defRPr/>
            </a:pPr>
            <a:endParaRPr lang="en-US"/>
          </a:p>
        </p:txBody>
      </p:sp>
      <p:sp>
        <p:nvSpPr>
          <p:cNvPr id="7" name="מציין מיקום של מספר שקופית 6"/>
          <p:cNvSpPr>
            <a:spLocks noGrp="1"/>
          </p:cNvSpPr>
          <p:nvPr>
            <p:ph type="sldNum" sz="quarter" idx="12"/>
          </p:nvPr>
        </p:nvSpPr>
        <p:spPr/>
        <p:txBody>
          <a:bodyPr/>
          <a:lstStyle>
            <a:lvl1pPr>
              <a:defRPr/>
            </a:lvl1pPr>
          </a:lstStyle>
          <a:p>
            <a:pPr>
              <a:defRPr/>
            </a:pPr>
            <a:fld id="{5437422A-1C88-4D19-9374-67F960B013FB}" type="slidenum">
              <a:rPr lang="he-IL"/>
              <a:pPr>
                <a:defRPr/>
              </a:pPr>
              <a:t>‹#›</a:t>
            </a:fld>
            <a:endParaRPr lang="en-US"/>
          </a:p>
        </p:txBody>
      </p:sp>
    </p:spTree>
    <p:extLst>
      <p:ext uri="{BB962C8B-B14F-4D97-AF65-F5344CB8AC3E}">
        <p14:creationId xmlns:p14="http://schemas.microsoft.com/office/powerpoint/2010/main" val="44095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888969" y="1602331"/>
            <a:ext cx="21422038" cy="3000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6291" tIns="73145" rIns="146291" bIns="73145"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1888969" y="5201898"/>
            <a:ext cx="21422038" cy="10798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6291" tIns="73145" rIns="146291" bIns="731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888969" y="16398331"/>
            <a:ext cx="5249995" cy="1204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6291" tIns="73145" rIns="146291" bIns="73145" numCol="1" anchor="t" anchorCtr="0" compatLnSpc="1">
            <a:prstTxWarp prst="textNoShape">
              <a:avLst/>
            </a:prstTxWarp>
          </a:bodyPr>
          <a:lstStyle>
            <a:lvl1pPr defTabSz="2372764">
              <a:defRPr sz="3566"/>
            </a:lvl1pPr>
          </a:lstStyle>
          <a:p>
            <a:pPr>
              <a:defRPr/>
            </a:pPr>
            <a:endParaRPr lang="en-US"/>
          </a:p>
        </p:txBody>
      </p:sp>
      <p:sp>
        <p:nvSpPr>
          <p:cNvPr id="1029" name="Rectangle 5"/>
          <p:cNvSpPr>
            <a:spLocks noGrp="1" noChangeArrowheads="1"/>
          </p:cNvSpPr>
          <p:nvPr>
            <p:ph type="ftr" sz="quarter" idx="3"/>
          </p:nvPr>
        </p:nvSpPr>
        <p:spPr bwMode="auto">
          <a:xfrm>
            <a:off x="8611021" y="16398331"/>
            <a:ext cx="7977933" cy="1204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6291" tIns="73145" rIns="146291" bIns="73145" numCol="1" anchor="t" anchorCtr="0" compatLnSpc="1">
            <a:prstTxWarp prst="textNoShape">
              <a:avLst/>
            </a:prstTxWarp>
          </a:bodyPr>
          <a:lstStyle>
            <a:lvl1pPr algn="ctr" defTabSz="2372764">
              <a:defRPr sz="3566"/>
            </a:lvl1pPr>
          </a:lstStyle>
          <a:p>
            <a:pPr>
              <a:defRPr/>
            </a:pPr>
            <a:endParaRPr lang="en-US"/>
          </a:p>
        </p:txBody>
      </p:sp>
      <p:sp>
        <p:nvSpPr>
          <p:cNvPr id="1030" name="Rectangle 6"/>
          <p:cNvSpPr>
            <a:spLocks noGrp="1" noChangeArrowheads="1"/>
          </p:cNvSpPr>
          <p:nvPr>
            <p:ph type="sldNum" sz="quarter" idx="4"/>
          </p:nvPr>
        </p:nvSpPr>
        <p:spPr bwMode="auto">
          <a:xfrm>
            <a:off x="18061011" y="16398331"/>
            <a:ext cx="5249995" cy="1204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6291" tIns="73145" rIns="146291" bIns="73145" numCol="1" anchor="t" anchorCtr="0" compatLnSpc="1">
            <a:prstTxWarp prst="textNoShape">
              <a:avLst/>
            </a:prstTxWarp>
          </a:bodyPr>
          <a:lstStyle>
            <a:lvl1pPr algn="r" defTabSz="2372764">
              <a:defRPr sz="3566">
                <a:cs typeface="Times New Roman" pitchFamily="18" charset="0"/>
              </a:defRPr>
            </a:lvl1pPr>
          </a:lstStyle>
          <a:p>
            <a:pPr>
              <a:defRPr/>
            </a:pPr>
            <a:fld id="{48EC2451-300D-443D-BDD9-5F42C1746791}" type="slidenum">
              <a:rPr lang="he-IL"/>
              <a:pPr>
                <a:defRPr/>
              </a:pPr>
              <a:t>‹#›</a:t>
            </a:fld>
            <a:endParaRPr lang="en-US">
              <a:cs typeface="+mn-cs"/>
            </a:endParaRP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ctr" defTabSz="2372764" rtl="0" eaLnBrk="0" fontAlgn="base" hangingPunct="0">
        <a:spcBef>
          <a:spcPct val="0"/>
        </a:spcBef>
        <a:spcAft>
          <a:spcPct val="0"/>
        </a:spcAft>
        <a:defRPr sz="11348">
          <a:solidFill>
            <a:schemeClr val="tx2"/>
          </a:solidFill>
          <a:latin typeface="+mj-lt"/>
          <a:ea typeface="+mj-ea"/>
          <a:cs typeface="+mj-cs"/>
        </a:defRPr>
      </a:lvl1pPr>
      <a:lvl2pPr algn="ctr" defTabSz="2372764" rtl="0" eaLnBrk="0" fontAlgn="base" hangingPunct="0">
        <a:spcBef>
          <a:spcPct val="0"/>
        </a:spcBef>
        <a:spcAft>
          <a:spcPct val="0"/>
        </a:spcAft>
        <a:defRPr sz="11348">
          <a:solidFill>
            <a:schemeClr val="tx2"/>
          </a:solidFill>
          <a:latin typeface="Times New Roman" pitchFamily="18" charset="0"/>
        </a:defRPr>
      </a:lvl2pPr>
      <a:lvl3pPr algn="ctr" defTabSz="2372764" rtl="0" eaLnBrk="0" fontAlgn="base" hangingPunct="0">
        <a:spcBef>
          <a:spcPct val="0"/>
        </a:spcBef>
        <a:spcAft>
          <a:spcPct val="0"/>
        </a:spcAft>
        <a:defRPr sz="11348">
          <a:solidFill>
            <a:schemeClr val="tx2"/>
          </a:solidFill>
          <a:latin typeface="Times New Roman" pitchFamily="18" charset="0"/>
        </a:defRPr>
      </a:lvl3pPr>
      <a:lvl4pPr algn="ctr" defTabSz="2372764" rtl="0" eaLnBrk="0" fontAlgn="base" hangingPunct="0">
        <a:spcBef>
          <a:spcPct val="0"/>
        </a:spcBef>
        <a:spcAft>
          <a:spcPct val="0"/>
        </a:spcAft>
        <a:defRPr sz="11348">
          <a:solidFill>
            <a:schemeClr val="tx2"/>
          </a:solidFill>
          <a:latin typeface="Times New Roman" pitchFamily="18" charset="0"/>
        </a:defRPr>
      </a:lvl4pPr>
      <a:lvl5pPr algn="ctr" defTabSz="2372764" rtl="0" eaLnBrk="0" fontAlgn="base" hangingPunct="0">
        <a:spcBef>
          <a:spcPct val="0"/>
        </a:spcBef>
        <a:spcAft>
          <a:spcPct val="0"/>
        </a:spcAft>
        <a:defRPr sz="11348">
          <a:solidFill>
            <a:schemeClr val="tx2"/>
          </a:solidFill>
          <a:latin typeface="Times New Roman" pitchFamily="18" charset="0"/>
        </a:defRPr>
      </a:lvl5pPr>
      <a:lvl6pPr marL="741167" algn="ctr" defTabSz="2372764" rtl="0" fontAlgn="base">
        <a:spcBef>
          <a:spcPct val="0"/>
        </a:spcBef>
        <a:spcAft>
          <a:spcPct val="0"/>
        </a:spcAft>
        <a:defRPr sz="11348">
          <a:solidFill>
            <a:schemeClr val="tx2"/>
          </a:solidFill>
          <a:latin typeface="Times New Roman" pitchFamily="18" charset="0"/>
        </a:defRPr>
      </a:lvl6pPr>
      <a:lvl7pPr marL="1482334" algn="ctr" defTabSz="2372764" rtl="0" fontAlgn="base">
        <a:spcBef>
          <a:spcPct val="0"/>
        </a:spcBef>
        <a:spcAft>
          <a:spcPct val="0"/>
        </a:spcAft>
        <a:defRPr sz="11348">
          <a:solidFill>
            <a:schemeClr val="tx2"/>
          </a:solidFill>
          <a:latin typeface="Times New Roman" pitchFamily="18" charset="0"/>
        </a:defRPr>
      </a:lvl7pPr>
      <a:lvl8pPr marL="2223501" algn="ctr" defTabSz="2372764" rtl="0" fontAlgn="base">
        <a:spcBef>
          <a:spcPct val="0"/>
        </a:spcBef>
        <a:spcAft>
          <a:spcPct val="0"/>
        </a:spcAft>
        <a:defRPr sz="11348">
          <a:solidFill>
            <a:schemeClr val="tx2"/>
          </a:solidFill>
          <a:latin typeface="Times New Roman" pitchFamily="18" charset="0"/>
        </a:defRPr>
      </a:lvl8pPr>
      <a:lvl9pPr marL="2964668" algn="ctr" defTabSz="2372764" rtl="0" fontAlgn="base">
        <a:spcBef>
          <a:spcPct val="0"/>
        </a:spcBef>
        <a:spcAft>
          <a:spcPct val="0"/>
        </a:spcAft>
        <a:defRPr sz="11348">
          <a:solidFill>
            <a:schemeClr val="tx2"/>
          </a:solidFill>
          <a:latin typeface="Times New Roman" pitchFamily="18" charset="0"/>
        </a:defRPr>
      </a:lvl9pPr>
    </p:titleStyle>
    <p:bodyStyle>
      <a:lvl1pPr marL="890430" indent="-890430" algn="l" defTabSz="2372764" rtl="0" eaLnBrk="0" fontAlgn="base" hangingPunct="0">
        <a:spcBef>
          <a:spcPct val="20000"/>
        </a:spcBef>
        <a:spcAft>
          <a:spcPct val="0"/>
        </a:spcAft>
        <a:buChar char="•"/>
        <a:defRPr sz="8430">
          <a:solidFill>
            <a:schemeClr val="tx1"/>
          </a:solidFill>
          <a:latin typeface="+mn-lt"/>
          <a:ea typeface="+mn-ea"/>
          <a:cs typeface="+mn-cs"/>
        </a:defRPr>
      </a:lvl1pPr>
      <a:lvl2pPr marL="1927550" indent="-741167" algn="l" defTabSz="2372764" rtl="0" eaLnBrk="0" fontAlgn="base" hangingPunct="0">
        <a:spcBef>
          <a:spcPct val="20000"/>
        </a:spcBef>
        <a:spcAft>
          <a:spcPct val="0"/>
        </a:spcAft>
        <a:buChar char="–"/>
        <a:defRPr sz="7295">
          <a:solidFill>
            <a:schemeClr val="tx1"/>
          </a:solidFill>
          <a:latin typeface="+mn-lt"/>
        </a:defRPr>
      </a:lvl2pPr>
      <a:lvl3pPr marL="2964668" indent="-591904" algn="l" defTabSz="2372764" rtl="0" eaLnBrk="0" fontAlgn="base" hangingPunct="0">
        <a:spcBef>
          <a:spcPct val="20000"/>
        </a:spcBef>
        <a:spcAft>
          <a:spcPct val="0"/>
        </a:spcAft>
        <a:buChar char="•"/>
        <a:defRPr sz="6160">
          <a:solidFill>
            <a:schemeClr val="tx1"/>
          </a:solidFill>
          <a:latin typeface="+mn-lt"/>
        </a:defRPr>
      </a:lvl3pPr>
      <a:lvl4pPr marL="4148476" indent="-591904" algn="l" defTabSz="2372764" rtl="0" eaLnBrk="0" fontAlgn="base" hangingPunct="0">
        <a:spcBef>
          <a:spcPct val="20000"/>
        </a:spcBef>
        <a:spcAft>
          <a:spcPct val="0"/>
        </a:spcAft>
        <a:buChar char="–"/>
        <a:defRPr sz="5188">
          <a:solidFill>
            <a:schemeClr val="tx1"/>
          </a:solidFill>
          <a:latin typeface="+mn-lt"/>
        </a:defRPr>
      </a:lvl4pPr>
      <a:lvl5pPr marL="5334859" indent="-589331" algn="l" defTabSz="2372764" rtl="0" eaLnBrk="0" fontAlgn="base" hangingPunct="0">
        <a:spcBef>
          <a:spcPct val="20000"/>
        </a:spcBef>
        <a:spcAft>
          <a:spcPct val="0"/>
        </a:spcAft>
        <a:buChar char="»"/>
        <a:defRPr sz="5188">
          <a:solidFill>
            <a:schemeClr val="tx1"/>
          </a:solidFill>
          <a:latin typeface="+mn-lt"/>
        </a:defRPr>
      </a:lvl5pPr>
      <a:lvl6pPr marL="6076025" indent="-589331" algn="l" defTabSz="2372764" rtl="0" fontAlgn="base">
        <a:spcBef>
          <a:spcPct val="20000"/>
        </a:spcBef>
        <a:spcAft>
          <a:spcPct val="0"/>
        </a:spcAft>
        <a:buChar char="»"/>
        <a:defRPr sz="5188">
          <a:solidFill>
            <a:schemeClr val="tx1"/>
          </a:solidFill>
          <a:latin typeface="+mn-lt"/>
        </a:defRPr>
      </a:lvl6pPr>
      <a:lvl7pPr marL="6817192" indent="-589331" algn="l" defTabSz="2372764" rtl="0" fontAlgn="base">
        <a:spcBef>
          <a:spcPct val="20000"/>
        </a:spcBef>
        <a:spcAft>
          <a:spcPct val="0"/>
        </a:spcAft>
        <a:buChar char="»"/>
        <a:defRPr sz="5188">
          <a:solidFill>
            <a:schemeClr val="tx1"/>
          </a:solidFill>
          <a:latin typeface="+mn-lt"/>
        </a:defRPr>
      </a:lvl7pPr>
      <a:lvl8pPr marL="7558359" indent="-589331" algn="l" defTabSz="2372764" rtl="0" fontAlgn="base">
        <a:spcBef>
          <a:spcPct val="20000"/>
        </a:spcBef>
        <a:spcAft>
          <a:spcPct val="0"/>
        </a:spcAft>
        <a:buChar char="»"/>
        <a:defRPr sz="5188">
          <a:solidFill>
            <a:schemeClr val="tx1"/>
          </a:solidFill>
          <a:latin typeface="+mn-lt"/>
        </a:defRPr>
      </a:lvl8pPr>
      <a:lvl9pPr marL="8299526" indent="-589331" algn="l" defTabSz="2372764" rtl="0" fontAlgn="base">
        <a:spcBef>
          <a:spcPct val="20000"/>
        </a:spcBef>
        <a:spcAft>
          <a:spcPct val="0"/>
        </a:spcAft>
        <a:buChar char="»"/>
        <a:defRPr sz="5188">
          <a:solidFill>
            <a:schemeClr val="tx1"/>
          </a:solidFill>
          <a:latin typeface="+mn-lt"/>
        </a:defRPr>
      </a:lvl9pPr>
    </p:bodyStyle>
    <p:otherStyle>
      <a:defPPr>
        <a:defRPr lang="he-IL"/>
      </a:defPPr>
      <a:lvl1pPr marL="0" algn="r" defTabSz="1482334" rtl="1" eaLnBrk="1" latinLnBrk="0" hangingPunct="1">
        <a:defRPr sz="2918" kern="1200">
          <a:solidFill>
            <a:schemeClr val="tx1"/>
          </a:solidFill>
          <a:latin typeface="+mn-lt"/>
          <a:ea typeface="+mn-ea"/>
          <a:cs typeface="+mn-cs"/>
        </a:defRPr>
      </a:lvl1pPr>
      <a:lvl2pPr marL="741167" algn="r" defTabSz="1482334" rtl="1" eaLnBrk="1" latinLnBrk="0" hangingPunct="1">
        <a:defRPr sz="2918" kern="1200">
          <a:solidFill>
            <a:schemeClr val="tx1"/>
          </a:solidFill>
          <a:latin typeface="+mn-lt"/>
          <a:ea typeface="+mn-ea"/>
          <a:cs typeface="+mn-cs"/>
        </a:defRPr>
      </a:lvl2pPr>
      <a:lvl3pPr marL="1482334" algn="r" defTabSz="1482334" rtl="1" eaLnBrk="1" latinLnBrk="0" hangingPunct="1">
        <a:defRPr sz="2918" kern="1200">
          <a:solidFill>
            <a:schemeClr val="tx1"/>
          </a:solidFill>
          <a:latin typeface="+mn-lt"/>
          <a:ea typeface="+mn-ea"/>
          <a:cs typeface="+mn-cs"/>
        </a:defRPr>
      </a:lvl3pPr>
      <a:lvl4pPr marL="2223501" algn="r" defTabSz="1482334" rtl="1" eaLnBrk="1" latinLnBrk="0" hangingPunct="1">
        <a:defRPr sz="2918" kern="1200">
          <a:solidFill>
            <a:schemeClr val="tx1"/>
          </a:solidFill>
          <a:latin typeface="+mn-lt"/>
          <a:ea typeface="+mn-ea"/>
          <a:cs typeface="+mn-cs"/>
        </a:defRPr>
      </a:lvl4pPr>
      <a:lvl5pPr marL="2964668" algn="r" defTabSz="1482334" rtl="1" eaLnBrk="1" latinLnBrk="0" hangingPunct="1">
        <a:defRPr sz="2918" kern="1200">
          <a:solidFill>
            <a:schemeClr val="tx1"/>
          </a:solidFill>
          <a:latin typeface="+mn-lt"/>
          <a:ea typeface="+mn-ea"/>
          <a:cs typeface="+mn-cs"/>
        </a:defRPr>
      </a:lvl5pPr>
      <a:lvl6pPr marL="3705835" algn="r" defTabSz="1482334" rtl="1" eaLnBrk="1" latinLnBrk="0" hangingPunct="1">
        <a:defRPr sz="2918" kern="1200">
          <a:solidFill>
            <a:schemeClr val="tx1"/>
          </a:solidFill>
          <a:latin typeface="+mn-lt"/>
          <a:ea typeface="+mn-ea"/>
          <a:cs typeface="+mn-cs"/>
        </a:defRPr>
      </a:lvl6pPr>
      <a:lvl7pPr marL="4447002" algn="r" defTabSz="1482334" rtl="1" eaLnBrk="1" latinLnBrk="0" hangingPunct="1">
        <a:defRPr sz="2918" kern="1200">
          <a:solidFill>
            <a:schemeClr val="tx1"/>
          </a:solidFill>
          <a:latin typeface="+mn-lt"/>
          <a:ea typeface="+mn-ea"/>
          <a:cs typeface="+mn-cs"/>
        </a:defRPr>
      </a:lvl7pPr>
      <a:lvl8pPr marL="5188168" algn="r" defTabSz="1482334" rtl="1" eaLnBrk="1" latinLnBrk="0" hangingPunct="1">
        <a:defRPr sz="2918" kern="1200">
          <a:solidFill>
            <a:schemeClr val="tx1"/>
          </a:solidFill>
          <a:latin typeface="+mn-lt"/>
          <a:ea typeface="+mn-ea"/>
          <a:cs typeface="+mn-cs"/>
        </a:defRPr>
      </a:lvl8pPr>
      <a:lvl9pPr marL="5929335" algn="r" defTabSz="1482334" rtl="1" eaLnBrk="1" latinLnBrk="0" hangingPunct="1">
        <a:defRPr sz="291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0CCE8"/>
        </a:solidFill>
        <a:effectLst/>
      </p:bgPr>
    </p:bg>
    <p:spTree>
      <p:nvGrpSpPr>
        <p:cNvPr id="1" name=""/>
        <p:cNvGrpSpPr/>
        <p:nvPr/>
      </p:nvGrpSpPr>
      <p:grpSpPr>
        <a:xfrm>
          <a:off x="0" y="0"/>
          <a:ext cx="0" cy="0"/>
          <a:chOff x="0" y="0"/>
          <a:chExt cx="0" cy="0"/>
        </a:xfrm>
      </p:grpSpPr>
      <p:sp>
        <p:nvSpPr>
          <p:cNvPr id="19" name="Rounded Rectangle 18"/>
          <p:cNvSpPr/>
          <p:nvPr/>
        </p:nvSpPr>
        <p:spPr bwMode="auto">
          <a:xfrm>
            <a:off x="17784563" y="5279215"/>
            <a:ext cx="7128792" cy="7465532"/>
          </a:xfrm>
          <a:prstGeom prst="roundRect">
            <a:avLst/>
          </a:prstGeom>
          <a:solidFill>
            <a:srgbClr val="CCECFF"/>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7200" b="0" i="0" u="none" strike="noStrike" cap="none" normalizeH="0" baseline="0">
              <a:ln>
                <a:noFill/>
              </a:ln>
              <a:solidFill>
                <a:schemeClr val="tx1"/>
              </a:solidFill>
              <a:effectLst/>
              <a:latin typeface="Times New Roman" pitchFamily="18" charset="0"/>
            </a:endParaRPr>
          </a:p>
        </p:txBody>
      </p:sp>
      <p:sp>
        <p:nvSpPr>
          <p:cNvPr id="18" name="Rounded Rectangle 17"/>
          <p:cNvSpPr/>
          <p:nvPr/>
        </p:nvSpPr>
        <p:spPr bwMode="auto">
          <a:xfrm>
            <a:off x="17928579" y="13176795"/>
            <a:ext cx="6947152" cy="4680520"/>
          </a:xfrm>
          <a:prstGeom prst="roundRect">
            <a:avLst/>
          </a:prstGeom>
          <a:solidFill>
            <a:srgbClr val="CCECFF"/>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7200" b="0" i="0" u="none" strike="noStrike" cap="none" normalizeH="0" baseline="0">
              <a:ln>
                <a:noFill/>
              </a:ln>
              <a:solidFill>
                <a:schemeClr val="tx1"/>
              </a:solidFill>
              <a:effectLst/>
              <a:latin typeface="Times New Roman" pitchFamily="18" charset="0"/>
            </a:endParaRPr>
          </a:p>
        </p:txBody>
      </p:sp>
      <p:sp>
        <p:nvSpPr>
          <p:cNvPr id="17" name="Rounded Rectangle 16"/>
          <p:cNvSpPr/>
          <p:nvPr/>
        </p:nvSpPr>
        <p:spPr bwMode="auto">
          <a:xfrm>
            <a:off x="8150835" y="5327923"/>
            <a:ext cx="9151883" cy="12529392"/>
          </a:xfrm>
          <a:prstGeom prst="roundRect">
            <a:avLst/>
          </a:prstGeom>
          <a:solidFill>
            <a:srgbClr val="CCECFF"/>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7200" b="0" i="0" u="none" strike="noStrike" cap="none" normalizeH="0" baseline="0">
              <a:ln>
                <a:noFill/>
              </a:ln>
              <a:solidFill>
                <a:schemeClr val="tx1"/>
              </a:solidFill>
              <a:effectLst/>
              <a:latin typeface="Times New Roman" pitchFamily="18" charset="0"/>
            </a:endParaRPr>
          </a:p>
        </p:txBody>
      </p:sp>
      <p:sp>
        <p:nvSpPr>
          <p:cNvPr id="15" name="Rounded Rectangle 14"/>
          <p:cNvSpPr/>
          <p:nvPr/>
        </p:nvSpPr>
        <p:spPr bwMode="auto">
          <a:xfrm>
            <a:off x="358627" y="13968883"/>
            <a:ext cx="7272808" cy="3888432"/>
          </a:xfrm>
          <a:prstGeom prst="roundRect">
            <a:avLst/>
          </a:prstGeom>
          <a:solidFill>
            <a:srgbClr val="CCECFF"/>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7200" b="0" i="0" u="none" strike="noStrike" cap="none" normalizeH="0" baseline="0">
              <a:ln>
                <a:noFill/>
              </a:ln>
              <a:solidFill>
                <a:schemeClr val="tx1"/>
              </a:solidFill>
              <a:effectLst/>
              <a:latin typeface="Times New Roman" pitchFamily="18" charset="0"/>
            </a:endParaRPr>
          </a:p>
        </p:txBody>
      </p:sp>
      <p:sp>
        <p:nvSpPr>
          <p:cNvPr id="3" name="Rounded Rectangle 2"/>
          <p:cNvSpPr/>
          <p:nvPr/>
        </p:nvSpPr>
        <p:spPr bwMode="auto">
          <a:xfrm>
            <a:off x="372425" y="5327923"/>
            <a:ext cx="7259010" cy="8352928"/>
          </a:xfrm>
          <a:prstGeom prst="roundRect">
            <a:avLst/>
          </a:prstGeom>
          <a:solidFill>
            <a:srgbClr val="CCECFF"/>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7200" b="0" i="0" u="none" strike="noStrike" cap="none" normalizeH="0" baseline="0">
              <a:ln>
                <a:noFill/>
              </a:ln>
              <a:solidFill>
                <a:schemeClr val="tx1"/>
              </a:solidFill>
              <a:effectLst/>
              <a:latin typeface="Times New Roman" pitchFamily="18" charset="0"/>
            </a:endParaRPr>
          </a:p>
        </p:txBody>
      </p:sp>
      <p:sp>
        <p:nvSpPr>
          <p:cNvPr id="13345" name="Text Box 45"/>
          <p:cNvSpPr txBox="1">
            <a:spLocks noChangeArrowheads="1"/>
          </p:cNvSpPr>
          <p:nvPr/>
        </p:nvSpPr>
        <p:spPr bwMode="auto">
          <a:xfrm>
            <a:off x="7773899" y="1204043"/>
            <a:ext cx="11479901" cy="3036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7200">
                <a:solidFill>
                  <a:schemeClr val="tx1"/>
                </a:solidFill>
                <a:latin typeface="Times New Roman" pitchFamily="18" charset="0"/>
              </a:defRPr>
            </a:lvl1pPr>
            <a:lvl2pPr marL="742950" indent="-285750" eaLnBrk="0" hangingPunct="0">
              <a:defRPr sz="7200">
                <a:solidFill>
                  <a:schemeClr val="tx1"/>
                </a:solidFill>
                <a:latin typeface="Times New Roman" pitchFamily="18" charset="0"/>
              </a:defRPr>
            </a:lvl2pPr>
            <a:lvl3pPr marL="1143000" indent="-228600" eaLnBrk="0" hangingPunct="0">
              <a:defRPr sz="7200">
                <a:solidFill>
                  <a:schemeClr val="tx1"/>
                </a:solidFill>
                <a:latin typeface="Times New Roman" pitchFamily="18" charset="0"/>
              </a:defRPr>
            </a:lvl3pPr>
            <a:lvl4pPr marL="1600200" indent="-228600" eaLnBrk="0" hangingPunct="0">
              <a:defRPr sz="7200">
                <a:solidFill>
                  <a:schemeClr val="tx1"/>
                </a:solidFill>
                <a:latin typeface="Times New Roman" pitchFamily="18" charset="0"/>
              </a:defRPr>
            </a:lvl4pPr>
            <a:lvl5pPr marL="2057400" indent="-228600" eaLnBrk="0" hangingPunct="0">
              <a:defRPr sz="7200">
                <a:solidFill>
                  <a:schemeClr val="tx1"/>
                </a:solidFill>
                <a:latin typeface="Times New Roman" pitchFamily="18" charset="0"/>
              </a:defRPr>
            </a:lvl5pPr>
            <a:lvl6pPr marL="2514600" indent="-228600" algn="l" rtl="0" eaLnBrk="0" fontAlgn="base" hangingPunct="0">
              <a:spcBef>
                <a:spcPct val="0"/>
              </a:spcBef>
              <a:spcAft>
                <a:spcPct val="0"/>
              </a:spcAft>
              <a:defRPr sz="7200">
                <a:solidFill>
                  <a:schemeClr val="tx1"/>
                </a:solidFill>
                <a:latin typeface="Times New Roman" pitchFamily="18" charset="0"/>
              </a:defRPr>
            </a:lvl6pPr>
            <a:lvl7pPr marL="2971800" indent="-228600" algn="l" rtl="0" eaLnBrk="0" fontAlgn="base" hangingPunct="0">
              <a:spcBef>
                <a:spcPct val="0"/>
              </a:spcBef>
              <a:spcAft>
                <a:spcPct val="0"/>
              </a:spcAft>
              <a:defRPr sz="7200">
                <a:solidFill>
                  <a:schemeClr val="tx1"/>
                </a:solidFill>
                <a:latin typeface="Times New Roman" pitchFamily="18" charset="0"/>
              </a:defRPr>
            </a:lvl7pPr>
            <a:lvl8pPr marL="3429000" indent="-228600" algn="l" rtl="0" eaLnBrk="0" fontAlgn="base" hangingPunct="0">
              <a:spcBef>
                <a:spcPct val="0"/>
              </a:spcBef>
              <a:spcAft>
                <a:spcPct val="0"/>
              </a:spcAft>
              <a:defRPr sz="7200">
                <a:solidFill>
                  <a:schemeClr val="tx1"/>
                </a:solidFill>
                <a:latin typeface="Times New Roman" pitchFamily="18" charset="0"/>
              </a:defRPr>
            </a:lvl8pPr>
            <a:lvl9pPr marL="3886200" indent="-228600" algn="l" rtl="0" eaLnBrk="0" fontAlgn="base" hangingPunct="0">
              <a:spcBef>
                <a:spcPct val="0"/>
              </a:spcBef>
              <a:spcAft>
                <a:spcPct val="0"/>
              </a:spcAft>
              <a:defRPr sz="7200">
                <a:solidFill>
                  <a:schemeClr val="tx1"/>
                </a:solidFill>
                <a:latin typeface="Times New Roman" pitchFamily="18" charset="0"/>
              </a:defRPr>
            </a:lvl9pPr>
          </a:lstStyle>
          <a:p>
            <a:pPr algn="ctr" eaLnBrk="1" hangingPunct="1">
              <a:spcBef>
                <a:spcPct val="50000"/>
              </a:spcBef>
            </a:pPr>
            <a:r>
              <a:rPr lang="en-US" sz="5188" b="1" i="1" dirty="0">
                <a:solidFill>
                  <a:srgbClr val="006699"/>
                </a:solidFill>
                <a:latin typeface="Tahoma" pitchFamily="34" charset="0"/>
                <a:ea typeface="Tahoma" pitchFamily="34" charset="0"/>
                <a:cs typeface="Tahoma" pitchFamily="34" charset="0"/>
              </a:rPr>
              <a:t>Emotion Recognition Using Facial Expressions </a:t>
            </a:r>
          </a:p>
          <a:p>
            <a:pPr algn="ctr" eaLnBrk="1" hangingPunct="1">
              <a:spcBef>
                <a:spcPct val="50000"/>
              </a:spcBef>
            </a:pPr>
            <a:r>
              <a:rPr lang="en-US" sz="2918" dirty="0">
                <a:solidFill>
                  <a:srgbClr val="006699"/>
                </a:solidFill>
                <a:latin typeface="Franklin Gothic Heavy" pitchFamily="34" charset="0"/>
              </a:rPr>
              <a:t>Project Number: </a:t>
            </a:r>
          </a:p>
          <a:p>
            <a:pPr algn="ctr" eaLnBrk="1" hangingPunct="1">
              <a:spcBef>
                <a:spcPct val="50000"/>
              </a:spcBef>
            </a:pPr>
            <a:r>
              <a:rPr lang="en-US" sz="2918" dirty="0">
                <a:solidFill>
                  <a:srgbClr val="006699"/>
                </a:solidFill>
                <a:latin typeface="Tahoma" pitchFamily="34" charset="0"/>
                <a:cs typeface="Tahoma" pitchFamily="34" charset="0"/>
              </a:rPr>
              <a:t>By: Gal Kashi &amp; Chen Eilon    Advisor: Amir </a:t>
            </a:r>
            <a:r>
              <a:rPr lang="en-US" sz="2918" dirty="0" err="1">
                <a:solidFill>
                  <a:srgbClr val="006699"/>
                </a:solidFill>
                <a:latin typeface="Tahoma" pitchFamily="34" charset="0"/>
                <a:cs typeface="Tahoma" pitchFamily="34" charset="0"/>
              </a:rPr>
              <a:t>Globerson</a:t>
            </a:r>
            <a:endParaRPr lang="en-US" sz="2918" dirty="0">
              <a:solidFill>
                <a:srgbClr val="006699"/>
              </a:solidFill>
              <a:latin typeface="Tahoma" pitchFamily="34" charset="0"/>
              <a:cs typeface="Tahoma" pitchFamily="34" charset="0"/>
            </a:endParaRP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60098" y="1226224"/>
            <a:ext cx="6108507" cy="3436035"/>
          </a:xfrm>
          <a:prstGeom prst="rect">
            <a:avLst/>
          </a:prstGeom>
        </p:spPr>
      </p:pic>
      <p:sp>
        <p:nvSpPr>
          <p:cNvPr id="6" name="Text Box 45"/>
          <p:cNvSpPr txBox="1">
            <a:spLocks noChangeArrowheads="1"/>
          </p:cNvSpPr>
          <p:nvPr/>
        </p:nvSpPr>
        <p:spPr bwMode="auto">
          <a:xfrm>
            <a:off x="934691" y="14328923"/>
            <a:ext cx="6108507" cy="3003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7200">
                <a:solidFill>
                  <a:schemeClr val="tx1"/>
                </a:solidFill>
                <a:latin typeface="Times New Roman" pitchFamily="18" charset="0"/>
              </a:defRPr>
            </a:lvl1pPr>
            <a:lvl2pPr marL="742950" indent="-285750" eaLnBrk="0" hangingPunct="0">
              <a:defRPr sz="7200">
                <a:solidFill>
                  <a:schemeClr val="tx1"/>
                </a:solidFill>
                <a:latin typeface="Times New Roman" pitchFamily="18" charset="0"/>
              </a:defRPr>
            </a:lvl2pPr>
            <a:lvl3pPr marL="1143000" indent="-228600" eaLnBrk="0" hangingPunct="0">
              <a:defRPr sz="7200">
                <a:solidFill>
                  <a:schemeClr val="tx1"/>
                </a:solidFill>
                <a:latin typeface="Times New Roman" pitchFamily="18" charset="0"/>
              </a:defRPr>
            </a:lvl3pPr>
            <a:lvl4pPr marL="1600200" indent="-228600" eaLnBrk="0" hangingPunct="0">
              <a:defRPr sz="7200">
                <a:solidFill>
                  <a:schemeClr val="tx1"/>
                </a:solidFill>
                <a:latin typeface="Times New Roman" pitchFamily="18" charset="0"/>
              </a:defRPr>
            </a:lvl4pPr>
            <a:lvl5pPr marL="2057400" indent="-228600" eaLnBrk="0" hangingPunct="0">
              <a:defRPr sz="7200">
                <a:solidFill>
                  <a:schemeClr val="tx1"/>
                </a:solidFill>
                <a:latin typeface="Times New Roman" pitchFamily="18" charset="0"/>
              </a:defRPr>
            </a:lvl5pPr>
            <a:lvl6pPr marL="2514600" indent="-228600" algn="l" rtl="0" eaLnBrk="0" fontAlgn="base" hangingPunct="0">
              <a:spcBef>
                <a:spcPct val="0"/>
              </a:spcBef>
              <a:spcAft>
                <a:spcPct val="0"/>
              </a:spcAft>
              <a:defRPr sz="7200">
                <a:solidFill>
                  <a:schemeClr val="tx1"/>
                </a:solidFill>
                <a:latin typeface="Times New Roman" pitchFamily="18" charset="0"/>
              </a:defRPr>
            </a:lvl6pPr>
            <a:lvl7pPr marL="2971800" indent="-228600" algn="l" rtl="0" eaLnBrk="0" fontAlgn="base" hangingPunct="0">
              <a:spcBef>
                <a:spcPct val="0"/>
              </a:spcBef>
              <a:spcAft>
                <a:spcPct val="0"/>
              </a:spcAft>
              <a:defRPr sz="7200">
                <a:solidFill>
                  <a:schemeClr val="tx1"/>
                </a:solidFill>
                <a:latin typeface="Times New Roman" pitchFamily="18" charset="0"/>
              </a:defRPr>
            </a:lvl7pPr>
            <a:lvl8pPr marL="3429000" indent="-228600" algn="l" rtl="0" eaLnBrk="0" fontAlgn="base" hangingPunct="0">
              <a:spcBef>
                <a:spcPct val="0"/>
              </a:spcBef>
              <a:spcAft>
                <a:spcPct val="0"/>
              </a:spcAft>
              <a:defRPr sz="7200">
                <a:solidFill>
                  <a:schemeClr val="tx1"/>
                </a:solidFill>
                <a:latin typeface="Times New Roman" pitchFamily="18" charset="0"/>
              </a:defRPr>
            </a:lvl8pPr>
            <a:lvl9pPr marL="3886200" indent="-228600" algn="l" rtl="0" eaLnBrk="0" fontAlgn="base" hangingPunct="0">
              <a:spcBef>
                <a:spcPct val="0"/>
              </a:spcBef>
              <a:spcAft>
                <a:spcPct val="0"/>
              </a:spcAft>
              <a:defRPr sz="7200">
                <a:solidFill>
                  <a:schemeClr val="tx1"/>
                </a:solidFill>
                <a:latin typeface="Times New Roman" pitchFamily="18" charset="0"/>
              </a:defRPr>
            </a:lvl9pPr>
          </a:lstStyle>
          <a:p>
            <a:pPr algn="ctr" eaLnBrk="1" hangingPunct="1">
              <a:spcBef>
                <a:spcPct val="50000"/>
              </a:spcBef>
            </a:pPr>
            <a:r>
              <a:rPr lang="en-US" sz="2918" b="1" dirty="0">
                <a:solidFill>
                  <a:srgbClr val="006699"/>
                </a:solidFill>
                <a:latin typeface="Tahoma" pitchFamily="34" charset="0"/>
                <a:cs typeface="Tahoma" pitchFamily="34" charset="0"/>
              </a:rPr>
              <a:t>Dynamic music application</a:t>
            </a:r>
          </a:p>
          <a:p>
            <a:pPr algn="ctr" eaLnBrk="1" hangingPunct="1">
              <a:spcBef>
                <a:spcPct val="50000"/>
              </a:spcBef>
            </a:pPr>
            <a:r>
              <a:rPr lang="en-US" sz="2000" dirty="0">
                <a:solidFill>
                  <a:srgbClr val="006699"/>
                </a:solidFill>
                <a:latin typeface="Tahoma" pitchFamily="34" charset="0"/>
                <a:cs typeface="Tahoma" pitchFamily="34" charset="0"/>
              </a:rPr>
              <a:t>We want to use emotion recognition to “guess” what a client wants to listen to – in order to improve the user experience and to lessen the “next” button pushes.</a:t>
            </a:r>
          </a:p>
          <a:p>
            <a:pPr algn="ctr" eaLnBrk="1" hangingPunct="1">
              <a:spcBef>
                <a:spcPct val="50000"/>
              </a:spcBef>
            </a:pPr>
            <a:r>
              <a:rPr lang="en-US" sz="2000" dirty="0">
                <a:solidFill>
                  <a:srgbClr val="006699"/>
                </a:solidFill>
                <a:latin typeface="Tahoma" pitchFamily="34" charset="0"/>
                <a:cs typeface="Tahoma" pitchFamily="34" charset="0"/>
              </a:rPr>
              <a:t>In order to do that, we </a:t>
            </a:r>
            <a:r>
              <a:rPr lang="en-US" sz="2000">
                <a:solidFill>
                  <a:srgbClr val="006699"/>
                </a:solidFill>
                <a:latin typeface="Tahoma" pitchFamily="34" charset="0"/>
                <a:cs typeface="Tahoma" pitchFamily="34" charset="0"/>
              </a:rPr>
              <a:t>need the </a:t>
            </a:r>
            <a:r>
              <a:rPr lang="en-US" sz="2000" dirty="0">
                <a:solidFill>
                  <a:srgbClr val="006699"/>
                </a:solidFill>
                <a:latin typeface="Tahoma" pitchFamily="34" charset="0"/>
                <a:cs typeface="Tahoma" pitchFamily="34" charset="0"/>
              </a:rPr>
              <a:t>music application to process frames of the listener’s face and make decisions in Real-Time.</a:t>
            </a:r>
          </a:p>
        </p:txBody>
      </p:sp>
      <p:sp>
        <p:nvSpPr>
          <p:cNvPr id="7" name="Text Box 45"/>
          <p:cNvSpPr txBox="1">
            <a:spLocks noChangeArrowheads="1"/>
          </p:cNvSpPr>
          <p:nvPr/>
        </p:nvSpPr>
        <p:spPr bwMode="auto">
          <a:xfrm>
            <a:off x="8279507" y="5623938"/>
            <a:ext cx="8928992" cy="2080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7200">
                <a:solidFill>
                  <a:schemeClr val="tx1"/>
                </a:solidFill>
                <a:latin typeface="Times New Roman" pitchFamily="18" charset="0"/>
              </a:defRPr>
            </a:lvl1pPr>
            <a:lvl2pPr marL="742950" indent="-285750" eaLnBrk="0" hangingPunct="0">
              <a:defRPr sz="7200">
                <a:solidFill>
                  <a:schemeClr val="tx1"/>
                </a:solidFill>
                <a:latin typeface="Times New Roman" pitchFamily="18" charset="0"/>
              </a:defRPr>
            </a:lvl2pPr>
            <a:lvl3pPr marL="1143000" indent="-228600" eaLnBrk="0" hangingPunct="0">
              <a:defRPr sz="7200">
                <a:solidFill>
                  <a:schemeClr val="tx1"/>
                </a:solidFill>
                <a:latin typeface="Times New Roman" pitchFamily="18" charset="0"/>
              </a:defRPr>
            </a:lvl3pPr>
            <a:lvl4pPr marL="1600200" indent="-228600" eaLnBrk="0" hangingPunct="0">
              <a:defRPr sz="7200">
                <a:solidFill>
                  <a:schemeClr val="tx1"/>
                </a:solidFill>
                <a:latin typeface="Times New Roman" pitchFamily="18" charset="0"/>
              </a:defRPr>
            </a:lvl4pPr>
            <a:lvl5pPr marL="2057400" indent="-228600" eaLnBrk="0" hangingPunct="0">
              <a:defRPr sz="7200">
                <a:solidFill>
                  <a:schemeClr val="tx1"/>
                </a:solidFill>
                <a:latin typeface="Times New Roman" pitchFamily="18" charset="0"/>
              </a:defRPr>
            </a:lvl5pPr>
            <a:lvl6pPr marL="2514600" indent="-228600" algn="l" rtl="0" eaLnBrk="0" fontAlgn="base" hangingPunct="0">
              <a:spcBef>
                <a:spcPct val="0"/>
              </a:spcBef>
              <a:spcAft>
                <a:spcPct val="0"/>
              </a:spcAft>
              <a:defRPr sz="7200">
                <a:solidFill>
                  <a:schemeClr val="tx1"/>
                </a:solidFill>
                <a:latin typeface="Times New Roman" pitchFamily="18" charset="0"/>
              </a:defRPr>
            </a:lvl6pPr>
            <a:lvl7pPr marL="2971800" indent="-228600" algn="l" rtl="0" eaLnBrk="0" fontAlgn="base" hangingPunct="0">
              <a:spcBef>
                <a:spcPct val="0"/>
              </a:spcBef>
              <a:spcAft>
                <a:spcPct val="0"/>
              </a:spcAft>
              <a:defRPr sz="7200">
                <a:solidFill>
                  <a:schemeClr val="tx1"/>
                </a:solidFill>
                <a:latin typeface="Times New Roman" pitchFamily="18" charset="0"/>
              </a:defRPr>
            </a:lvl7pPr>
            <a:lvl8pPr marL="3429000" indent="-228600" algn="l" rtl="0" eaLnBrk="0" fontAlgn="base" hangingPunct="0">
              <a:spcBef>
                <a:spcPct val="0"/>
              </a:spcBef>
              <a:spcAft>
                <a:spcPct val="0"/>
              </a:spcAft>
              <a:defRPr sz="7200">
                <a:solidFill>
                  <a:schemeClr val="tx1"/>
                </a:solidFill>
                <a:latin typeface="Times New Roman" pitchFamily="18" charset="0"/>
              </a:defRPr>
            </a:lvl8pPr>
            <a:lvl9pPr marL="3886200" indent="-228600" algn="l" rtl="0" eaLnBrk="0" fontAlgn="base" hangingPunct="0">
              <a:spcBef>
                <a:spcPct val="0"/>
              </a:spcBef>
              <a:spcAft>
                <a:spcPct val="0"/>
              </a:spcAft>
              <a:defRPr sz="7200">
                <a:solidFill>
                  <a:schemeClr val="tx1"/>
                </a:solidFill>
                <a:latin typeface="Times New Roman" pitchFamily="18" charset="0"/>
              </a:defRPr>
            </a:lvl9pPr>
          </a:lstStyle>
          <a:p>
            <a:pPr algn="ctr" eaLnBrk="1" hangingPunct="1">
              <a:spcBef>
                <a:spcPct val="50000"/>
              </a:spcBef>
            </a:pPr>
            <a:r>
              <a:rPr lang="en-US" sz="2918" b="1" dirty="0">
                <a:solidFill>
                  <a:srgbClr val="006699"/>
                </a:solidFill>
                <a:latin typeface="Tahoma" pitchFamily="34" charset="0"/>
                <a:cs typeface="Tahoma" pitchFamily="34" charset="0"/>
              </a:rPr>
              <a:t>Training the Application</a:t>
            </a:r>
          </a:p>
          <a:p>
            <a:pPr algn="ctr" eaLnBrk="1" hangingPunct="1">
              <a:spcBef>
                <a:spcPct val="50000"/>
              </a:spcBef>
            </a:pPr>
            <a:r>
              <a:rPr lang="en-US" sz="2000" dirty="0">
                <a:solidFill>
                  <a:srgbClr val="006699"/>
                </a:solidFill>
                <a:latin typeface="Tahoma" pitchFamily="34" charset="0"/>
                <a:cs typeface="Tahoma" pitchFamily="34" charset="0"/>
              </a:rPr>
              <a:t>In our research in the past few month we found that emotional prediction can be much better when normalized according to a specific face.</a:t>
            </a:r>
          </a:p>
          <a:p>
            <a:pPr algn="ctr" eaLnBrk="1" hangingPunct="1">
              <a:spcBef>
                <a:spcPct val="50000"/>
              </a:spcBef>
            </a:pPr>
            <a:r>
              <a:rPr lang="en-US" sz="2000" dirty="0">
                <a:solidFill>
                  <a:srgbClr val="006699"/>
                </a:solidFill>
                <a:latin typeface="Tahoma" pitchFamily="34" charset="0"/>
                <a:cs typeface="Tahoma" pitchFamily="34" charset="0"/>
              </a:rPr>
              <a:t>In order to do that the application learns at firsts the neutral face of the user – and only that it can start working.</a:t>
            </a:r>
          </a:p>
        </p:txBody>
      </p:sp>
      <p:sp>
        <p:nvSpPr>
          <p:cNvPr id="8" name="Text Box 45"/>
          <p:cNvSpPr txBox="1">
            <a:spLocks noChangeArrowheads="1"/>
          </p:cNvSpPr>
          <p:nvPr/>
        </p:nvSpPr>
        <p:spPr bwMode="auto">
          <a:xfrm>
            <a:off x="8207499" y="7776195"/>
            <a:ext cx="9001000" cy="2234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7200">
                <a:solidFill>
                  <a:schemeClr val="tx1"/>
                </a:solidFill>
                <a:latin typeface="Times New Roman" pitchFamily="18" charset="0"/>
              </a:defRPr>
            </a:lvl1pPr>
            <a:lvl2pPr marL="742950" indent="-285750" eaLnBrk="0" hangingPunct="0">
              <a:defRPr sz="7200">
                <a:solidFill>
                  <a:schemeClr val="tx1"/>
                </a:solidFill>
                <a:latin typeface="Times New Roman" pitchFamily="18" charset="0"/>
              </a:defRPr>
            </a:lvl2pPr>
            <a:lvl3pPr marL="1143000" indent="-228600" eaLnBrk="0" hangingPunct="0">
              <a:defRPr sz="7200">
                <a:solidFill>
                  <a:schemeClr val="tx1"/>
                </a:solidFill>
                <a:latin typeface="Times New Roman" pitchFamily="18" charset="0"/>
              </a:defRPr>
            </a:lvl3pPr>
            <a:lvl4pPr marL="1600200" indent="-228600" eaLnBrk="0" hangingPunct="0">
              <a:defRPr sz="7200">
                <a:solidFill>
                  <a:schemeClr val="tx1"/>
                </a:solidFill>
                <a:latin typeface="Times New Roman" pitchFamily="18" charset="0"/>
              </a:defRPr>
            </a:lvl4pPr>
            <a:lvl5pPr marL="2057400" indent="-228600" eaLnBrk="0" hangingPunct="0">
              <a:defRPr sz="7200">
                <a:solidFill>
                  <a:schemeClr val="tx1"/>
                </a:solidFill>
                <a:latin typeface="Times New Roman" pitchFamily="18" charset="0"/>
              </a:defRPr>
            </a:lvl5pPr>
            <a:lvl6pPr marL="2514600" indent="-228600" algn="l" rtl="0" eaLnBrk="0" fontAlgn="base" hangingPunct="0">
              <a:spcBef>
                <a:spcPct val="0"/>
              </a:spcBef>
              <a:spcAft>
                <a:spcPct val="0"/>
              </a:spcAft>
              <a:defRPr sz="7200">
                <a:solidFill>
                  <a:schemeClr val="tx1"/>
                </a:solidFill>
                <a:latin typeface="Times New Roman" pitchFamily="18" charset="0"/>
              </a:defRPr>
            </a:lvl6pPr>
            <a:lvl7pPr marL="2971800" indent="-228600" algn="l" rtl="0" eaLnBrk="0" fontAlgn="base" hangingPunct="0">
              <a:spcBef>
                <a:spcPct val="0"/>
              </a:spcBef>
              <a:spcAft>
                <a:spcPct val="0"/>
              </a:spcAft>
              <a:defRPr sz="7200">
                <a:solidFill>
                  <a:schemeClr val="tx1"/>
                </a:solidFill>
                <a:latin typeface="Times New Roman" pitchFamily="18" charset="0"/>
              </a:defRPr>
            </a:lvl7pPr>
            <a:lvl8pPr marL="3429000" indent="-228600" algn="l" rtl="0" eaLnBrk="0" fontAlgn="base" hangingPunct="0">
              <a:spcBef>
                <a:spcPct val="0"/>
              </a:spcBef>
              <a:spcAft>
                <a:spcPct val="0"/>
              </a:spcAft>
              <a:defRPr sz="7200">
                <a:solidFill>
                  <a:schemeClr val="tx1"/>
                </a:solidFill>
                <a:latin typeface="Times New Roman" pitchFamily="18" charset="0"/>
              </a:defRPr>
            </a:lvl8pPr>
            <a:lvl9pPr marL="3886200" indent="-228600" algn="l" rtl="0" eaLnBrk="0" fontAlgn="base" hangingPunct="0">
              <a:spcBef>
                <a:spcPct val="0"/>
              </a:spcBef>
              <a:spcAft>
                <a:spcPct val="0"/>
              </a:spcAft>
              <a:defRPr sz="7200">
                <a:solidFill>
                  <a:schemeClr val="tx1"/>
                </a:solidFill>
                <a:latin typeface="Times New Roman" pitchFamily="18" charset="0"/>
              </a:defRPr>
            </a:lvl9pPr>
          </a:lstStyle>
          <a:p>
            <a:pPr algn="ctr" eaLnBrk="1" hangingPunct="1">
              <a:spcBef>
                <a:spcPct val="50000"/>
              </a:spcBef>
            </a:pPr>
            <a:r>
              <a:rPr lang="en-US" sz="2918" b="1" dirty="0">
                <a:solidFill>
                  <a:srgbClr val="006699"/>
                </a:solidFill>
                <a:latin typeface="Tahoma" pitchFamily="34" charset="0"/>
                <a:cs typeface="Tahoma" pitchFamily="34" charset="0"/>
              </a:rPr>
              <a:t>Image preprocessing</a:t>
            </a:r>
          </a:p>
          <a:p>
            <a:pPr lvl="1" algn="just" eaLnBrk="1" hangingPunct="1">
              <a:spcBef>
                <a:spcPts val="0"/>
              </a:spcBef>
            </a:pPr>
            <a:endParaRPr lang="en-US" sz="2000" dirty="0">
              <a:solidFill>
                <a:srgbClr val="006699"/>
              </a:solidFill>
              <a:latin typeface="Tahoma" pitchFamily="34" charset="0"/>
              <a:cs typeface="Tahoma" pitchFamily="34" charset="0"/>
            </a:endParaRPr>
          </a:p>
          <a:p>
            <a:pPr lvl="1" algn="just" eaLnBrk="1" hangingPunct="1">
              <a:spcBef>
                <a:spcPts val="0"/>
              </a:spcBef>
            </a:pPr>
            <a:r>
              <a:rPr lang="en-US" sz="2000" dirty="0">
                <a:solidFill>
                  <a:srgbClr val="006699"/>
                </a:solidFill>
                <a:latin typeface="Tahoma" pitchFamily="34" charset="0"/>
                <a:cs typeface="Tahoma" pitchFamily="34" charset="0"/>
              </a:rPr>
              <a:t>In order to be analyzed, images need to be preprocessed –</a:t>
            </a:r>
          </a:p>
          <a:p>
            <a:pPr lvl="1" algn="just" eaLnBrk="1" hangingPunct="1">
              <a:spcBef>
                <a:spcPts val="0"/>
              </a:spcBef>
            </a:pPr>
            <a:r>
              <a:rPr lang="en-US" sz="2000" dirty="0">
                <a:solidFill>
                  <a:srgbClr val="006699"/>
                </a:solidFill>
                <a:latin typeface="Tahoma" pitchFamily="34" charset="0"/>
                <a:cs typeface="Tahoma" pitchFamily="34" charset="0"/>
              </a:rPr>
              <a:t> Resizing &amp; changing to gray scale. Then we find face </a:t>
            </a:r>
          </a:p>
          <a:p>
            <a:pPr lvl="1" algn="just" eaLnBrk="1" hangingPunct="1">
              <a:spcBef>
                <a:spcPts val="0"/>
              </a:spcBef>
            </a:pPr>
            <a:r>
              <a:rPr lang="en-US" sz="2000" dirty="0">
                <a:solidFill>
                  <a:srgbClr val="006699"/>
                </a:solidFill>
                <a:latin typeface="Tahoma" pitchFamily="34" charset="0"/>
                <a:cs typeface="Tahoma" pitchFamily="34" charset="0"/>
              </a:rPr>
              <a:t>borders and 68 landmarks (with trained NN from DLIB </a:t>
            </a:r>
            <a:r>
              <a:rPr lang="en-US" sz="2000" dirty="0" err="1">
                <a:solidFill>
                  <a:srgbClr val="006699"/>
                </a:solidFill>
                <a:latin typeface="Tahoma" pitchFamily="34" charset="0"/>
                <a:cs typeface="Tahoma" pitchFamily="34" charset="0"/>
              </a:rPr>
              <a:t>libarary</a:t>
            </a:r>
            <a:r>
              <a:rPr lang="en-US" sz="2000" dirty="0">
                <a:solidFill>
                  <a:srgbClr val="006699"/>
                </a:solidFill>
                <a:latin typeface="Tahoma" pitchFamily="34" charset="0"/>
                <a:cs typeface="Tahoma" pitchFamily="34" charset="0"/>
              </a:rPr>
              <a:t>) </a:t>
            </a:r>
          </a:p>
          <a:p>
            <a:pPr marL="342900" indent="-342900" algn="ctr" eaLnBrk="1" hangingPunct="1">
              <a:spcBef>
                <a:spcPct val="50000"/>
              </a:spcBef>
              <a:buFont typeface="Arial" panose="020B0604020202020204" pitchFamily="34" charset="0"/>
              <a:buChar char="•"/>
            </a:pPr>
            <a:endParaRPr lang="en-US" sz="2000" b="1" dirty="0">
              <a:solidFill>
                <a:srgbClr val="006699"/>
              </a:solidFill>
              <a:latin typeface="Tahoma" pitchFamily="34" charset="0"/>
              <a:cs typeface="Tahoma" pitchFamily="34" charset="0"/>
            </a:endParaRPr>
          </a:p>
        </p:txBody>
      </p:sp>
      <p:sp>
        <p:nvSpPr>
          <p:cNvPr id="9" name="Text Box 45"/>
          <p:cNvSpPr txBox="1">
            <a:spLocks noChangeArrowheads="1"/>
          </p:cNvSpPr>
          <p:nvPr/>
        </p:nvSpPr>
        <p:spPr bwMode="auto">
          <a:xfrm>
            <a:off x="8279507" y="12888763"/>
            <a:ext cx="8928992" cy="4658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7200">
                <a:solidFill>
                  <a:schemeClr val="tx1"/>
                </a:solidFill>
                <a:latin typeface="Times New Roman" pitchFamily="18" charset="0"/>
              </a:defRPr>
            </a:lvl1pPr>
            <a:lvl2pPr marL="742950" indent="-285750" eaLnBrk="0" hangingPunct="0">
              <a:defRPr sz="7200">
                <a:solidFill>
                  <a:schemeClr val="tx1"/>
                </a:solidFill>
                <a:latin typeface="Times New Roman" pitchFamily="18" charset="0"/>
              </a:defRPr>
            </a:lvl2pPr>
            <a:lvl3pPr marL="1143000" indent="-228600" eaLnBrk="0" hangingPunct="0">
              <a:defRPr sz="7200">
                <a:solidFill>
                  <a:schemeClr val="tx1"/>
                </a:solidFill>
                <a:latin typeface="Times New Roman" pitchFamily="18" charset="0"/>
              </a:defRPr>
            </a:lvl3pPr>
            <a:lvl4pPr marL="1600200" indent="-228600" eaLnBrk="0" hangingPunct="0">
              <a:defRPr sz="7200">
                <a:solidFill>
                  <a:schemeClr val="tx1"/>
                </a:solidFill>
                <a:latin typeface="Times New Roman" pitchFamily="18" charset="0"/>
              </a:defRPr>
            </a:lvl4pPr>
            <a:lvl5pPr marL="2057400" indent="-228600" eaLnBrk="0" hangingPunct="0">
              <a:defRPr sz="7200">
                <a:solidFill>
                  <a:schemeClr val="tx1"/>
                </a:solidFill>
                <a:latin typeface="Times New Roman" pitchFamily="18" charset="0"/>
              </a:defRPr>
            </a:lvl5pPr>
            <a:lvl6pPr marL="2514600" indent="-228600" algn="l" rtl="0" eaLnBrk="0" fontAlgn="base" hangingPunct="0">
              <a:spcBef>
                <a:spcPct val="0"/>
              </a:spcBef>
              <a:spcAft>
                <a:spcPct val="0"/>
              </a:spcAft>
              <a:defRPr sz="7200">
                <a:solidFill>
                  <a:schemeClr val="tx1"/>
                </a:solidFill>
                <a:latin typeface="Times New Roman" pitchFamily="18" charset="0"/>
              </a:defRPr>
            </a:lvl6pPr>
            <a:lvl7pPr marL="2971800" indent="-228600" algn="l" rtl="0" eaLnBrk="0" fontAlgn="base" hangingPunct="0">
              <a:spcBef>
                <a:spcPct val="0"/>
              </a:spcBef>
              <a:spcAft>
                <a:spcPct val="0"/>
              </a:spcAft>
              <a:defRPr sz="7200">
                <a:solidFill>
                  <a:schemeClr val="tx1"/>
                </a:solidFill>
                <a:latin typeface="Times New Roman" pitchFamily="18" charset="0"/>
              </a:defRPr>
            </a:lvl7pPr>
            <a:lvl8pPr marL="3429000" indent="-228600" algn="l" rtl="0" eaLnBrk="0" fontAlgn="base" hangingPunct="0">
              <a:spcBef>
                <a:spcPct val="0"/>
              </a:spcBef>
              <a:spcAft>
                <a:spcPct val="0"/>
              </a:spcAft>
              <a:defRPr sz="7200">
                <a:solidFill>
                  <a:schemeClr val="tx1"/>
                </a:solidFill>
                <a:latin typeface="Times New Roman" pitchFamily="18" charset="0"/>
              </a:defRPr>
            </a:lvl8pPr>
            <a:lvl9pPr marL="3886200" indent="-228600" algn="l" rtl="0" eaLnBrk="0" fontAlgn="base" hangingPunct="0">
              <a:spcBef>
                <a:spcPct val="0"/>
              </a:spcBef>
              <a:spcAft>
                <a:spcPct val="0"/>
              </a:spcAft>
              <a:defRPr sz="7200">
                <a:solidFill>
                  <a:schemeClr val="tx1"/>
                </a:solidFill>
                <a:latin typeface="Times New Roman" pitchFamily="18" charset="0"/>
              </a:defRPr>
            </a:lvl9pPr>
          </a:lstStyle>
          <a:p>
            <a:pPr algn="ctr" eaLnBrk="1" hangingPunct="1">
              <a:spcBef>
                <a:spcPct val="50000"/>
              </a:spcBef>
            </a:pPr>
            <a:r>
              <a:rPr lang="en-US" sz="2918" b="1" dirty="0">
                <a:solidFill>
                  <a:srgbClr val="006699"/>
                </a:solidFill>
                <a:latin typeface="Tahoma" pitchFamily="34" charset="0"/>
                <a:cs typeface="Tahoma" pitchFamily="34" charset="0"/>
              </a:rPr>
              <a:t>Finding the emotion in the frame</a:t>
            </a:r>
          </a:p>
          <a:p>
            <a:pPr algn="ctr" eaLnBrk="1" hangingPunct="1">
              <a:spcBef>
                <a:spcPct val="50000"/>
              </a:spcBef>
            </a:pPr>
            <a:r>
              <a:rPr lang="en-US" sz="2918" b="1" dirty="0">
                <a:solidFill>
                  <a:srgbClr val="006699"/>
                </a:solidFill>
                <a:latin typeface="Tahoma" pitchFamily="34" charset="0"/>
                <a:cs typeface="Tahoma" pitchFamily="34" charset="0"/>
              </a:rPr>
              <a:t>Extracting Features</a:t>
            </a:r>
          </a:p>
          <a:p>
            <a:pPr algn="ctr" eaLnBrk="1" hangingPunct="1">
              <a:spcBef>
                <a:spcPct val="50000"/>
              </a:spcBef>
            </a:pPr>
            <a:r>
              <a:rPr lang="en-US" sz="2000" dirty="0">
                <a:solidFill>
                  <a:srgbClr val="006699"/>
                </a:solidFill>
                <a:latin typeface="Tahoma" pitchFamily="34" charset="0"/>
                <a:cs typeface="Tahoma" pitchFamily="34" charset="0"/>
              </a:rPr>
              <a:t>We define a facial expression as a vector of normalized Euclidian distances and angles between 29 facial landmarks (out of 68).</a:t>
            </a:r>
          </a:p>
          <a:p>
            <a:pPr algn="ctr" eaLnBrk="1" hangingPunct="1">
              <a:spcBef>
                <a:spcPct val="50000"/>
              </a:spcBef>
            </a:pPr>
            <a:r>
              <a:rPr lang="en-US" sz="2000" dirty="0">
                <a:solidFill>
                  <a:srgbClr val="006699"/>
                </a:solidFill>
                <a:latin typeface="Tahoma" pitchFamily="34" charset="0"/>
                <a:cs typeface="Tahoma" pitchFamily="34" charset="0"/>
              </a:rPr>
              <a:t>The final frame’s vector is the subtraction between it’s vector as defined above and the vector of the user neutral face as defined in the application training phase.</a:t>
            </a:r>
          </a:p>
          <a:p>
            <a:pPr algn="ctr" eaLnBrk="1" hangingPunct="1">
              <a:spcBef>
                <a:spcPct val="50000"/>
              </a:spcBef>
            </a:pPr>
            <a:r>
              <a:rPr lang="en-US" sz="2920" b="1" dirty="0">
                <a:solidFill>
                  <a:srgbClr val="006699"/>
                </a:solidFill>
                <a:latin typeface="Tahoma" pitchFamily="34" charset="0"/>
                <a:cs typeface="Tahoma" pitchFamily="34" charset="0"/>
              </a:rPr>
              <a:t>Predicting emotion</a:t>
            </a:r>
          </a:p>
          <a:p>
            <a:pPr algn="ctr" eaLnBrk="1" hangingPunct="1">
              <a:spcBef>
                <a:spcPct val="50000"/>
              </a:spcBef>
            </a:pPr>
            <a:r>
              <a:rPr lang="en-US" sz="2000" dirty="0">
                <a:solidFill>
                  <a:srgbClr val="006699"/>
                </a:solidFill>
                <a:latin typeface="Tahoma" pitchFamily="34" charset="0"/>
                <a:cs typeface="Tahoma" pitchFamily="34" charset="0"/>
              </a:rPr>
              <a:t>The final frame’s vector is fed to a “machine learning” model we trained.</a:t>
            </a:r>
          </a:p>
          <a:p>
            <a:pPr algn="ctr" eaLnBrk="1" hangingPunct="1">
              <a:spcBef>
                <a:spcPct val="50000"/>
              </a:spcBef>
            </a:pPr>
            <a:r>
              <a:rPr lang="en-US" sz="2000" dirty="0">
                <a:solidFill>
                  <a:srgbClr val="006699"/>
                </a:solidFill>
                <a:latin typeface="Tahoma" pitchFamily="34" charset="0"/>
                <a:cs typeface="Tahoma" pitchFamily="34" charset="0"/>
              </a:rPr>
              <a:t>The algorithm we decided to use was logistic regression.</a:t>
            </a:r>
          </a:p>
        </p:txBody>
      </p:sp>
      <p:sp>
        <p:nvSpPr>
          <p:cNvPr id="10" name="Text Box 45"/>
          <p:cNvSpPr txBox="1">
            <a:spLocks noChangeArrowheads="1"/>
          </p:cNvSpPr>
          <p:nvPr/>
        </p:nvSpPr>
        <p:spPr bwMode="auto">
          <a:xfrm>
            <a:off x="18664436" y="5654633"/>
            <a:ext cx="6108507" cy="146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7200">
                <a:solidFill>
                  <a:schemeClr val="tx1"/>
                </a:solidFill>
                <a:latin typeface="Times New Roman" pitchFamily="18" charset="0"/>
              </a:defRPr>
            </a:lvl1pPr>
            <a:lvl2pPr marL="742950" indent="-285750" eaLnBrk="0" hangingPunct="0">
              <a:defRPr sz="7200">
                <a:solidFill>
                  <a:schemeClr val="tx1"/>
                </a:solidFill>
                <a:latin typeface="Times New Roman" pitchFamily="18" charset="0"/>
              </a:defRPr>
            </a:lvl2pPr>
            <a:lvl3pPr marL="1143000" indent="-228600" eaLnBrk="0" hangingPunct="0">
              <a:defRPr sz="7200">
                <a:solidFill>
                  <a:schemeClr val="tx1"/>
                </a:solidFill>
                <a:latin typeface="Times New Roman" pitchFamily="18" charset="0"/>
              </a:defRPr>
            </a:lvl3pPr>
            <a:lvl4pPr marL="1600200" indent="-228600" eaLnBrk="0" hangingPunct="0">
              <a:defRPr sz="7200">
                <a:solidFill>
                  <a:schemeClr val="tx1"/>
                </a:solidFill>
                <a:latin typeface="Times New Roman" pitchFamily="18" charset="0"/>
              </a:defRPr>
            </a:lvl4pPr>
            <a:lvl5pPr marL="2057400" indent="-228600" eaLnBrk="0" hangingPunct="0">
              <a:defRPr sz="7200">
                <a:solidFill>
                  <a:schemeClr val="tx1"/>
                </a:solidFill>
                <a:latin typeface="Times New Roman" pitchFamily="18" charset="0"/>
              </a:defRPr>
            </a:lvl5pPr>
            <a:lvl6pPr marL="2514600" indent="-228600" algn="l" rtl="0" eaLnBrk="0" fontAlgn="base" hangingPunct="0">
              <a:spcBef>
                <a:spcPct val="0"/>
              </a:spcBef>
              <a:spcAft>
                <a:spcPct val="0"/>
              </a:spcAft>
              <a:defRPr sz="7200">
                <a:solidFill>
                  <a:schemeClr val="tx1"/>
                </a:solidFill>
                <a:latin typeface="Times New Roman" pitchFamily="18" charset="0"/>
              </a:defRPr>
            </a:lvl6pPr>
            <a:lvl7pPr marL="2971800" indent="-228600" algn="l" rtl="0" eaLnBrk="0" fontAlgn="base" hangingPunct="0">
              <a:spcBef>
                <a:spcPct val="0"/>
              </a:spcBef>
              <a:spcAft>
                <a:spcPct val="0"/>
              </a:spcAft>
              <a:defRPr sz="7200">
                <a:solidFill>
                  <a:schemeClr val="tx1"/>
                </a:solidFill>
                <a:latin typeface="Times New Roman" pitchFamily="18" charset="0"/>
              </a:defRPr>
            </a:lvl7pPr>
            <a:lvl8pPr marL="3429000" indent="-228600" algn="l" rtl="0" eaLnBrk="0" fontAlgn="base" hangingPunct="0">
              <a:spcBef>
                <a:spcPct val="0"/>
              </a:spcBef>
              <a:spcAft>
                <a:spcPct val="0"/>
              </a:spcAft>
              <a:defRPr sz="7200">
                <a:solidFill>
                  <a:schemeClr val="tx1"/>
                </a:solidFill>
                <a:latin typeface="Times New Roman" pitchFamily="18" charset="0"/>
              </a:defRPr>
            </a:lvl8pPr>
            <a:lvl9pPr marL="3886200" indent="-228600" algn="l" rtl="0" eaLnBrk="0" fontAlgn="base" hangingPunct="0">
              <a:spcBef>
                <a:spcPct val="0"/>
              </a:spcBef>
              <a:spcAft>
                <a:spcPct val="0"/>
              </a:spcAft>
              <a:defRPr sz="7200">
                <a:solidFill>
                  <a:schemeClr val="tx1"/>
                </a:solidFill>
                <a:latin typeface="Times New Roman" pitchFamily="18" charset="0"/>
              </a:defRPr>
            </a:lvl9pPr>
          </a:lstStyle>
          <a:p>
            <a:pPr algn="ctr" eaLnBrk="1" hangingPunct="1">
              <a:spcBef>
                <a:spcPts val="0"/>
              </a:spcBef>
            </a:pPr>
            <a:r>
              <a:rPr lang="en-US" sz="2918" b="1" dirty="0">
                <a:solidFill>
                  <a:srgbClr val="006699"/>
                </a:solidFill>
                <a:latin typeface="Tahoma" pitchFamily="34" charset="0"/>
                <a:cs typeface="Tahoma" pitchFamily="34" charset="0"/>
              </a:rPr>
              <a:t>Machine Learning</a:t>
            </a:r>
          </a:p>
          <a:p>
            <a:pPr algn="ctr" eaLnBrk="1" hangingPunct="1">
              <a:spcBef>
                <a:spcPts val="0"/>
              </a:spcBef>
            </a:pPr>
            <a:r>
              <a:rPr lang="en-US" sz="2000" dirty="0">
                <a:solidFill>
                  <a:srgbClr val="006699"/>
                </a:solidFill>
                <a:latin typeface="Tahoma" pitchFamily="34" charset="0"/>
                <a:cs typeface="Tahoma" pitchFamily="34" charset="0"/>
              </a:rPr>
              <a:t>We have tries many methods of predicting emotions, such as – SVM, KNN, Logistic Regression, Dense NNs and CNNs. </a:t>
            </a:r>
          </a:p>
        </p:txBody>
      </p:sp>
      <p:sp>
        <p:nvSpPr>
          <p:cNvPr id="11" name="Text Box 45"/>
          <p:cNvSpPr txBox="1">
            <a:spLocks noChangeArrowheads="1"/>
          </p:cNvSpPr>
          <p:nvPr/>
        </p:nvSpPr>
        <p:spPr bwMode="auto">
          <a:xfrm>
            <a:off x="17928579" y="15553059"/>
            <a:ext cx="6840760" cy="1772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7200">
                <a:solidFill>
                  <a:schemeClr val="tx1"/>
                </a:solidFill>
                <a:latin typeface="Times New Roman" pitchFamily="18" charset="0"/>
              </a:defRPr>
            </a:lvl1pPr>
            <a:lvl2pPr marL="742950" indent="-285750" eaLnBrk="0" hangingPunct="0">
              <a:defRPr sz="7200">
                <a:solidFill>
                  <a:schemeClr val="tx1"/>
                </a:solidFill>
                <a:latin typeface="Times New Roman" pitchFamily="18" charset="0"/>
              </a:defRPr>
            </a:lvl2pPr>
            <a:lvl3pPr marL="1143000" indent="-228600" eaLnBrk="0" hangingPunct="0">
              <a:defRPr sz="7200">
                <a:solidFill>
                  <a:schemeClr val="tx1"/>
                </a:solidFill>
                <a:latin typeface="Times New Roman" pitchFamily="18" charset="0"/>
              </a:defRPr>
            </a:lvl3pPr>
            <a:lvl4pPr marL="1600200" indent="-228600" eaLnBrk="0" hangingPunct="0">
              <a:defRPr sz="7200">
                <a:solidFill>
                  <a:schemeClr val="tx1"/>
                </a:solidFill>
                <a:latin typeface="Times New Roman" pitchFamily="18" charset="0"/>
              </a:defRPr>
            </a:lvl4pPr>
            <a:lvl5pPr marL="2057400" indent="-228600" eaLnBrk="0" hangingPunct="0">
              <a:defRPr sz="7200">
                <a:solidFill>
                  <a:schemeClr val="tx1"/>
                </a:solidFill>
                <a:latin typeface="Times New Roman" pitchFamily="18" charset="0"/>
              </a:defRPr>
            </a:lvl5pPr>
            <a:lvl6pPr marL="2514600" indent="-228600" algn="l" rtl="0" eaLnBrk="0" fontAlgn="base" hangingPunct="0">
              <a:spcBef>
                <a:spcPct val="0"/>
              </a:spcBef>
              <a:spcAft>
                <a:spcPct val="0"/>
              </a:spcAft>
              <a:defRPr sz="7200">
                <a:solidFill>
                  <a:schemeClr val="tx1"/>
                </a:solidFill>
                <a:latin typeface="Times New Roman" pitchFamily="18" charset="0"/>
              </a:defRPr>
            </a:lvl6pPr>
            <a:lvl7pPr marL="2971800" indent="-228600" algn="l" rtl="0" eaLnBrk="0" fontAlgn="base" hangingPunct="0">
              <a:spcBef>
                <a:spcPct val="0"/>
              </a:spcBef>
              <a:spcAft>
                <a:spcPct val="0"/>
              </a:spcAft>
              <a:defRPr sz="7200">
                <a:solidFill>
                  <a:schemeClr val="tx1"/>
                </a:solidFill>
                <a:latin typeface="Times New Roman" pitchFamily="18" charset="0"/>
              </a:defRPr>
            </a:lvl7pPr>
            <a:lvl8pPr marL="3429000" indent="-228600" algn="l" rtl="0" eaLnBrk="0" fontAlgn="base" hangingPunct="0">
              <a:spcBef>
                <a:spcPct val="0"/>
              </a:spcBef>
              <a:spcAft>
                <a:spcPct val="0"/>
              </a:spcAft>
              <a:defRPr sz="7200">
                <a:solidFill>
                  <a:schemeClr val="tx1"/>
                </a:solidFill>
                <a:latin typeface="Times New Roman" pitchFamily="18" charset="0"/>
              </a:defRPr>
            </a:lvl8pPr>
            <a:lvl9pPr marL="3886200" indent="-228600" algn="l" rtl="0" eaLnBrk="0" fontAlgn="base" hangingPunct="0">
              <a:spcBef>
                <a:spcPct val="0"/>
              </a:spcBef>
              <a:spcAft>
                <a:spcPct val="0"/>
              </a:spcAft>
              <a:defRPr sz="7200">
                <a:solidFill>
                  <a:schemeClr val="tx1"/>
                </a:solidFill>
                <a:latin typeface="Times New Roman" pitchFamily="18" charset="0"/>
              </a:defRPr>
            </a:lvl9pPr>
          </a:lstStyle>
          <a:p>
            <a:pPr algn="ctr" eaLnBrk="1" hangingPunct="1">
              <a:spcBef>
                <a:spcPts val="0"/>
              </a:spcBef>
            </a:pPr>
            <a:r>
              <a:rPr lang="en-US" sz="2918" b="1" dirty="0">
                <a:solidFill>
                  <a:srgbClr val="006699"/>
                </a:solidFill>
                <a:latin typeface="Tahoma" pitchFamily="34" charset="0"/>
                <a:cs typeface="Tahoma" pitchFamily="34" charset="0"/>
              </a:rPr>
              <a:t>Conclusions</a:t>
            </a:r>
          </a:p>
          <a:p>
            <a:pPr algn="ctr" eaLnBrk="1" hangingPunct="1">
              <a:spcBef>
                <a:spcPts val="0"/>
              </a:spcBef>
            </a:pPr>
            <a:r>
              <a:rPr lang="en-US" sz="2000" dirty="0">
                <a:solidFill>
                  <a:srgbClr val="006699"/>
                </a:solidFill>
                <a:latin typeface="Tahoma" pitchFamily="34" charset="0"/>
                <a:cs typeface="Tahoma" pitchFamily="34" charset="0"/>
              </a:rPr>
              <a:t>Predicting emotions is not an easy task. Especially when dealing with different types of faces.</a:t>
            </a:r>
          </a:p>
          <a:p>
            <a:pPr algn="ctr" eaLnBrk="1" hangingPunct="1">
              <a:spcBef>
                <a:spcPts val="0"/>
              </a:spcBef>
            </a:pPr>
            <a:r>
              <a:rPr lang="en-US" sz="2000" dirty="0">
                <a:solidFill>
                  <a:srgbClr val="006699"/>
                </a:solidFill>
                <a:latin typeface="Tahoma" pitchFamily="34" charset="0"/>
                <a:cs typeface="Tahoma" pitchFamily="34" charset="0"/>
              </a:rPr>
              <a:t>We believe that this model could be improved by better learning of individuals, and by enlarging the dataset.</a:t>
            </a:r>
          </a:p>
        </p:txBody>
      </p:sp>
      <p:sp>
        <p:nvSpPr>
          <p:cNvPr id="12" name="Text Box 45"/>
          <p:cNvSpPr txBox="1">
            <a:spLocks noChangeArrowheads="1"/>
          </p:cNvSpPr>
          <p:nvPr/>
        </p:nvSpPr>
        <p:spPr bwMode="auto">
          <a:xfrm>
            <a:off x="18000587" y="13311809"/>
            <a:ext cx="6840760" cy="2529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7200">
                <a:solidFill>
                  <a:schemeClr val="tx1"/>
                </a:solidFill>
                <a:latin typeface="Times New Roman" pitchFamily="18" charset="0"/>
              </a:defRPr>
            </a:lvl1pPr>
            <a:lvl2pPr marL="742950" indent="-285750" eaLnBrk="0" hangingPunct="0">
              <a:defRPr sz="7200">
                <a:solidFill>
                  <a:schemeClr val="tx1"/>
                </a:solidFill>
                <a:latin typeface="Times New Roman" pitchFamily="18" charset="0"/>
              </a:defRPr>
            </a:lvl2pPr>
            <a:lvl3pPr marL="1143000" indent="-228600" eaLnBrk="0" hangingPunct="0">
              <a:defRPr sz="7200">
                <a:solidFill>
                  <a:schemeClr val="tx1"/>
                </a:solidFill>
                <a:latin typeface="Times New Roman" pitchFamily="18" charset="0"/>
              </a:defRPr>
            </a:lvl3pPr>
            <a:lvl4pPr marL="1600200" indent="-228600" eaLnBrk="0" hangingPunct="0">
              <a:defRPr sz="7200">
                <a:solidFill>
                  <a:schemeClr val="tx1"/>
                </a:solidFill>
                <a:latin typeface="Times New Roman" pitchFamily="18" charset="0"/>
              </a:defRPr>
            </a:lvl4pPr>
            <a:lvl5pPr marL="2057400" indent="-228600" eaLnBrk="0" hangingPunct="0">
              <a:defRPr sz="7200">
                <a:solidFill>
                  <a:schemeClr val="tx1"/>
                </a:solidFill>
                <a:latin typeface="Times New Roman" pitchFamily="18" charset="0"/>
              </a:defRPr>
            </a:lvl5pPr>
            <a:lvl6pPr marL="2514600" indent="-228600" algn="l" rtl="0" eaLnBrk="0" fontAlgn="base" hangingPunct="0">
              <a:spcBef>
                <a:spcPct val="0"/>
              </a:spcBef>
              <a:spcAft>
                <a:spcPct val="0"/>
              </a:spcAft>
              <a:defRPr sz="7200">
                <a:solidFill>
                  <a:schemeClr val="tx1"/>
                </a:solidFill>
                <a:latin typeface="Times New Roman" pitchFamily="18" charset="0"/>
              </a:defRPr>
            </a:lvl6pPr>
            <a:lvl7pPr marL="2971800" indent="-228600" algn="l" rtl="0" eaLnBrk="0" fontAlgn="base" hangingPunct="0">
              <a:spcBef>
                <a:spcPct val="0"/>
              </a:spcBef>
              <a:spcAft>
                <a:spcPct val="0"/>
              </a:spcAft>
              <a:defRPr sz="7200">
                <a:solidFill>
                  <a:schemeClr val="tx1"/>
                </a:solidFill>
                <a:latin typeface="Times New Roman" pitchFamily="18" charset="0"/>
              </a:defRPr>
            </a:lvl7pPr>
            <a:lvl8pPr marL="3429000" indent="-228600" algn="l" rtl="0" eaLnBrk="0" fontAlgn="base" hangingPunct="0">
              <a:spcBef>
                <a:spcPct val="0"/>
              </a:spcBef>
              <a:spcAft>
                <a:spcPct val="0"/>
              </a:spcAft>
              <a:defRPr sz="7200">
                <a:solidFill>
                  <a:schemeClr val="tx1"/>
                </a:solidFill>
                <a:latin typeface="Times New Roman" pitchFamily="18" charset="0"/>
              </a:defRPr>
            </a:lvl8pPr>
            <a:lvl9pPr marL="3886200" indent="-228600" algn="l" rtl="0" eaLnBrk="0" fontAlgn="base" hangingPunct="0">
              <a:spcBef>
                <a:spcPct val="0"/>
              </a:spcBef>
              <a:spcAft>
                <a:spcPct val="0"/>
              </a:spcAft>
              <a:defRPr sz="7200">
                <a:solidFill>
                  <a:schemeClr val="tx1"/>
                </a:solidFill>
                <a:latin typeface="Times New Roman" pitchFamily="18" charset="0"/>
              </a:defRPr>
            </a:lvl9pPr>
          </a:lstStyle>
          <a:p>
            <a:pPr algn="ctr" eaLnBrk="1" hangingPunct="1">
              <a:spcBef>
                <a:spcPts val="0"/>
              </a:spcBef>
            </a:pPr>
            <a:r>
              <a:rPr lang="en-US" sz="2918" b="1" dirty="0">
                <a:solidFill>
                  <a:srgbClr val="006699"/>
                </a:solidFill>
                <a:latin typeface="Tahoma" pitchFamily="34" charset="0"/>
                <a:cs typeface="Tahoma" pitchFamily="34" charset="0"/>
              </a:rPr>
              <a:t>Difficulties</a:t>
            </a:r>
          </a:p>
          <a:p>
            <a:pPr marL="457200" indent="-457200" eaLnBrk="1" hangingPunct="1">
              <a:spcBef>
                <a:spcPts val="0"/>
              </a:spcBef>
              <a:buFont typeface="Arial" panose="020B0604020202020204" pitchFamily="34" charset="0"/>
              <a:buChar char="•"/>
            </a:pPr>
            <a:r>
              <a:rPr lang="en-US" sz="2000" dirty="0">
                <a:solidFill>
                  <a:srgbClr val="006699"/>
                </a:solidFill>
                <a:latin typeface="Tahoma" pitchFamily="34" charset="0"/>
                <a:cs typeface="Tahoma" pitchFamily="34" charset="0"/>
              </a:rPr>
              <a:t>People tend to express emotions more explicitly in front of other humans, in opposed to machines.</a:t>
            </a:r>
          </a:p>
          <a:p>
            <a:pPr marL="457200" indent="-457200" eaLnBrk="1" hangingPunct="1">
              <a:spcBef>
                <a:spcPts val="0"/>
              </a:spcBef>
              <a:buFont typeface="Arial" panose="020B0604020202020204" pitchFamily="34" charset="0"/>
              <a:buChar char="•"/>
            </a:pPr>
            <a:r>
              <a:rPr lang="en-US" sz="2000" dirty="0">
                <a:solidFill>
                  <a:srgbClr val="006699"/>
                </a:solidFill>
                <a:latin typeface="Tahoma" pitchFamily="34" charset="0"/>
                <a:cs typeface="Tahoma" pitchFamily="34" charset="0"/>
              </a:rPr>
              <a:t>People may feel more than one emotion.</a:t>
            </a:r>
          </a:p>
          <a:p>
            <a:pPr marL="457200" indent="-457200" eaLnBrk="1" hangingPunct="1">
              <a:spcBef>
                <a:spcPts val="0"/>
              </a:spcBef>
              <a:buFont typeface="Arial" panose="020B0604020202020204" pitchFamily="34" charset="0"/>
              <a:buChar char="•"/>
            </a:pPr>
            <a:r>
              <a:rPr lang="en-US" sz="2000" dirty="0">
                <a:solidFill>
                  <a:srgbClr val="006699"/>
                </a:solidFill>
                <a:latin typeface="Tahoma" pitchFamily="34" charset="0"/>
                <a:cs typeface="Tahoma" pitchFamily="34" charset="0"/>
              </a:rPr>
              <a:t>Some emotions are harder to separate than others – such as Angry and Disgust.</a:t>
            </a:r>
          </a:p>
          <a:p>
            <a:pPr marL="457200" indent="-457200" algn="ctr" eaLnBrk="1" hangingPunct="1">
              <a:spcBef>
                <a:spcPts val="0"/>
              </a:spcBef>
              <a:buFont typeface="Arial" panose="020B0604020202020204" pitchFamily="34" charset="0"/>
              <a:buChar char="•"/>
            </a:pPr>
            <a:endParaRPr lang="en-US" sz="2918" dirty="0">
              <a:solidFill>
                <a:srgbClr val="006699"/>
              </a:solidFill>
              <a:latin typeface="Tahoma" pitchFamily="34" charset="0"/>
              <a:cs typeface="Tahoma" pitchFamily="34" charset="0"/>
            </a:endParaRPr>
          </a:p>
        </p:txBody>
      </p:sp>
      <p:sp>
        <p:nvSpPr>
          <p:cNvPr id="16" name="Text Box 45"/>
          <p:cNvSpPr txBox="1">
            <a:spLocks noChangeArrowheads="1"/>
          </p:cNvSpPr>
          <p:nvPr/>
        </p:nvSpPr>
        <p:spPr bwMode="auto">
          <a:xfrm>
            <a:off x="430635" y="5610140"/>
            <a:ext cx="7128792" cy="7940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7200">
                <a:solidFill>
                  <a:schemeClr val="tx1"/>
                </a:solidFill>
                <a:latin typeface="Times New Roman" pitchFamily="18" charset="0"/>
              </a:defRPr>
            </a:lvl1pPr>
            <a:lvl2pPr marL="742950" indent="-285750" eaLnBrk="0" hangingPunct="0">
              <a:defRPr sz="7200">
                <a:solidFill>
                  <a:schemeClr val="tx1"/>
                </a:solidFill>
                <a:latin typeface="Times New Roman" pitchFamily="18" charset="0"/>
              </a:defRPr>
            </a:lvl2pPr>
            <a:lvl3pPr marL="1143000" indent="-228600" eaLnBrk="0" hangingPunct="0">
              <a:defRPr sz="7200">
                <a:solidFill>
                  <a:schemeClr val="tx1"/>
                </a:solidFill>
                <a:latin typeface="Times New Roman" pitchFamily="18" charset="0"/>
              </a:defRPr>
            </a:lvl3pPr>
            <a:lvl4pPr marL="1600200" indent="-228600" eaLnBrk="0" hangingPunct="0">
              <a:defRPr sz="7200">
                <a:solidFill>
                  <a:schemeClr val="tx1"/>
                </a:solidFill>
                <a:latin typeface="Times New Roman" pitchFamily="18" charset="0"/>
              </a:defRPr>
            </a:lvl4pPr>
            <a:lvl5pPr marL="2057400" indent="-228600" eaLnBrk="0" hangingPunct="0">
              <a:defRPr sz="7200">
                <a:solidFill>
                  <a:schemeClr val="tx1"/>
                </a:solidFill>
                <a:latin typeface="Times New Roman" pitchFamily="18" charset="0"/>
              </a:defRPr>
            </a:lvl5pPr>
            <a:lvl6pPr marL="2514600" indent="-228600" algn="l" rtl="0" eaLnBrk="0" fontAlgn="base" hangingPunct="0">
              <a:spcBef>
                <a:spcPct val="0"/>
              </a:spcBef>
              <a:spcAft>
                <a:spcPct val="0"/>
              </a:spcAft>
              <a:defRPr sz="7200">
                <a:solidFill>
                  <a:schemeClr val="tx1"/>
                </a:solidFill>
                <a:latin typeface="Times New Roman" pitchFamily="18" charset="0"/>
              </a:defRPr>
            </a:lvl6pPr>
            <a:lvl7pPr marL="2971800" indent="-228600" algn="l" rtl="0" eaLnBrk="0" fontAlgn="base" hangingPunct="0">
              <a:spcBef>
                <a:spcPct val="0"/>
              </a:spcBef>
              <a:spcAft>
                <a:spcPct val="0"/>
              </a:spcAft>
              <a:defRPr sz="7200">
                <a:solidFill>
                  <a:schemeClr val="tx1"/>
                </a:solidFill>
                <a:latin typeface="Times New Roman" pitchFamily="18" charset="0"/>
              </a:defRPr>
            </a:lvl7pPr>
            <a:lvl8pPr marL="3429000" indent="-228600" algn="l" rtl="0" eaLnBrk="0" fontAlgn="base" hangingPunct="0">
              <a:spcBef>
                <a:spcPct val="0"/>
              </a:spcBef>
              <a:spcAft>
                <a:spcPct val="0"/>
              </a:spcAft>
              <a:defRPr sz="7200">
                <a:solidFill>
                  <a:schemeClr val="tx1"/>
                </a:solidFill>
                <a:latin typeface="Times New Roman" pitchFamily="18" charset="0"/>
              </a:defRPr>
            </a:lvl8pPr>
            <a:lvl9pPr marL="3886200" indent="-228600" algn="l" rtl="0" eaLnBrk="0" fontAlgn="base" hangingPunct="0">
              <a:spcBef>
                <a:spcPct val="0"/>
              </a:spcBef>
              <a:spcAft>
                <a:spcPct val="0"/>
              </a:spcAft>
              <a:defRPr sz="7200">
                <a:solidFill>
                  <a:schemeClr val="tx1"/>
                </a:solidFill>
                <a:latin typeface="Times New Roman" pitchFamily="18" charset="0"/>
              </a:defRPr>
            </a:lvl9pPr>
          </a:lstStyle>
          <a:p>
            <a:pPr algn="ctr" eaLnBrk="1" hangingPunct="1">
              <a:spcBef>
                <a:spcPct val="50000"/>
              </a:spcBef>
            </a:pPr>
            <a:r>
              <a:rPr lang="en-US" sz="3000" b="1" dirty="0">
                <a:solidFill>
                  <a:srgbClr val="006699"/>
                </a:solidFill>
                <a:latin typeface="Tahoma" pitchFamily="34" charset="0"/>
                <a:cs typeface="Tahoma" pitchFamily="34" charset="0"/>
              </a:rPr>
              <a:t>Introduction</a:t>
            </a:r>
          </a:p>
          <a:p>
            <a:pPr algn="ctr" eaLnBrk="1" hangingPunct="1">
              <a:spcBef>
                <a:spcPct val="50000"/>
              </a:spcBef>
            </a:pPr>
            <a:r>
              <a:rPr lang="en-US" sz="2000" dirty="0">
                <a:solidFill>
                  <a:srgbClr val="006699"/>
                </a:solidFill>
                <a:latin typeface="Tahoma" pitchFamily="34" charset="0"/>
                <a:cs typeface="Tahoma" pitchFamily="34" charset="0"/>
              </a:rPr>
              <a:t>Communicating – “the imparting or exchanging of information or news”  - Google Translate</a:t>
            </a:r>
          </a:p>
          <a:p>
            <a:pPr algn="ctr" eaLnBrk="1" hangingPunct="1">
              <a:spcBef>
                <a:spcPct val="50000"/>
              </a:spcBef>
            </a:pPr>
            <a:r>
              <a:rPr lang="en-US" sz="2000" b="1" dirty="0">
                <a:solidFill>
                  <a:srgbClr val="006699"/>
                </a:solidFill>
                <a:latin typeface="Tahoma" pitchFamily="34" charset="0"/>
                <a:cs typeface="Tahoma" pitchFamily="34" charset="0"/>
              </a:rPr>
              <a:t>“The most important thing in communication is hearing what isn’t said.” </a:t>
            </a:r>
            <a:r>
              <a:rPr lang="en-US" sz="2000" dirty="0">
                <a:solidFill>
                  <a:srgbClr val="006699"/>
                </a:solidFill>
                <a:latin typeface="Tahoma" pitchFamily="34" charset="0"/>
                <a:cs typeface="Tahoma" pitchFamily="34" charset="0"/>
              </a:rPr>
              <a:t>– Peter F. </a:t>
            </a:r>
            <a:r>
              <a:rPr lang="en-US" sz="2000" dirty="0" err="1">
                <a:solidFill>
                  <a:srgbClr val="006699"/>
                </a:solidFill>
                <a:latin typeface="Tahoma" pitchFamily="34" charset="0"/>
                <a:cs typeface="Tahoma" pitchFamily="34" charset="0"/>
              </a:rPr>
              <a:t>Drucker</a:t>
            </a:r>
            <a:endParaRPr lang="en-US" sz="2000" dirty="0">
              <a:solidFill>
                <a:srgbClr val="006699"/>
              </a:solidFill>
              <a:latin typeface="Tahoma" pitchFamily="34" charset="0"/>
              <a:cs typeface="Tahoma" pitchFamily="34" charset="0"/>
            </a:endParaRPr>
          </a:p>
          <a:p>
            <a:pPr algn="ctr" eaLnBrk="1" hangingPunct="1">
              <a:spcBef>
                <a:spcPct val="50000"/>
              </a:spcBef>
            </a:pPr>
            <a:r>
              <a:rPr lang="en-US" sz="2000" dirty="0">
                <a:solidFill>
                  <a:srgbClr val="006699"/>
                </a:solidFill>
                <a:latin typeface="Tahoma" pitchFamily="34" charset="0"/>
                <a:cs typeface="Tahoma" pitchFamily="34" charset="0"/>
              </a:rPr>
              <a:t>Nowadays, communication is not limited to living creatures only, but to machines as well. Meaning, Machines are now starting to exchange data with humans. </a:t>
            </a:r>
          </a:p>
          <a:p>
            <a:pPr algn="ctr" eaLnBrk="1" hangingPunct="1">
              <a:spcBef>
                <a:spcPct val="50000"/>
              </a:spcBef>
            </a:pPr>
            <a:r>
              <a:rPr lang="en-US" sz="2000" dirty="0">
                <a:solidFill>
                  <a:srgbClr val="006699"/>
                </a:solidFill>
                <a:latin typeface="Tahoma" pitchFamily="34" charset="0"/>
                <a:cs typeface="Tahoma" pitchFamily="34" charset="0"/>
              </a:rPr>
              <a:t>In order to help technology </a:t>
            </a:r>
            <a:r>
              <a:rPr lang="en-US" sz="2000" b="1" dirty="0">
                <a:solidFill>
                  <a:srgbClr val="006699"/>
                </a:solidFill>
                <a:latin typeface="Tahoma" pitchFamily="34" charset="0"/>
                <a:cs typeface="Tahoma" pitchFamily="34" charset="0"/>
              </a:rPr>
              <a:t>communicate better </a:t>
            </a:r>
            <a:r>
              <a:rPr lang="en-US" sz="2000" dirty="0">
                <a:solidFill>
                  <a:srgbClr val="006699"/>
                </a:solidFill>
                <a:latin typeface="Tahoma" pitchFamily="34" charset="0"/>
                <a:cs typeface="Tahoma" pitchFamily="34" charset="0"/>
              </a:rPr>
              <a:t>with humans – we need to pay attention to more than the verbal or textual data.</a:t>
            </a:r>
            <a:endParaRPr lang="en-US" sz="2000" b="1" dirty="0">
              <a:solidFill>
                <a:srgbClr val="006699"/>
              </a:solidFill>
              <a:latin typeface="Tahoma" pitchFamily="34" charset="0"/>
              <a:cs typeface="Tahoma" pitchFamily="34" charset="0"/>
            </a:endParaRPr>
          </a:p>
          <a:p>
            <a:pPr algn="ctr" eaLnBrk="1" hangingPunct="1">
              <a:spcBef>
                <a:spcPct val="50000"/>
              </a:spcBef>
            </a:pPr>
            <a:r>
              <a:rPr lang="en-US" sz="2000" dirty="0">
                <a:solidFill>
                  <a:srgbClr val="006699"/>
                </a:solidFill>
                <a:latin typeface="Tahoma" pitchFamily="34" charset="0"/>
                <a:cs typeface="Tahoma" pitchFamily="34" charset="0"/>
              </a:rPr>
              <a:t>This is where </a:t>
            </a:r>
            <a:r>
              <a:rPr lang="en-US" sz="2000" b="1" dirty="0">
                <a:solidFill>
                  <a:srgbClr val="006699"/>
                </a:solidFill>
                <a:latin typeface="Tahoma" pitchFamily="34" charset="0"/>
                <a:cs typeface="Tahoma" pitchFamily="34" charset="0"/>
              </a:rPr>
              <a:t>Emotion Recognition</a:t>
            </a:r>
            <a:r>
              <a:rPr lang="en-US" sz="2000" dirty="0">
                <a:solidFill>
                  <a:srgbClr val="006699"/>
                </a:solidFill>
                <a:latin typeface="Tahoma" pitchFamily="34" charset="0"/>
                <a:cs typeface="Tahoma" pitchFamily="34" charset="0"/>
              </a:rPr>
              <a:t> kicks in.</a:t>
            </a:r>
          </a:p>
          <a:p>
            <a:pPr algn="ctr" eaLnBrk="1" hangingPunct="1">
              <a:spcBef>
                <a:spcPct val="50000"/>
              </a:spcBef>
            </a:pPr>
            <a:r>
              <a:rPr lang="en-US" sz="2000" dirty="0">
                <a:solidFill>
                  <a:srgbClr val="006699"/>
                </a:solidFill>
                <a:latin typeface="Tahoma" pitchFamily="34" charset="0"/>
                <a:cs typeface="Tahoma" pitchFamily="34" charset="0"/>
              </a:rPr>
              <a:t>If we could have analyze human’s emotions in addition to words, we would be able to offer them a much better automatic adjusted response. </a:t>
            </a:r>
          </a:p>
          <a:p>
            <a:pPr algn="ctr" eaLnBrk="1" hangingPunct="1">
              <a:spcBef>
                <a:spcPct val="50000"/>
              </a:spcBef>
            </a:pPr>
            <a:r>
              <a:rPr lang="en-US" sz="2000" dirty="0">
                <a:solidFill>
                  <a:srgbClr val="006699"/>
                </a:solidFill>
                <a:latin typeface="Tahoma" pitchFamily="34" charset="0"/>
                <a:cs typeface="Tahoma" pitchFamily="34" charset="0"/>
              </a:rPr>
              <a:t>This will enable automation of medical treatments and other human actions – Which emotion can we recognize? </a:t>
            </a:r>
          </a:p>
          <a:p>
            <a:pPr algn="ctr" eaLnBrk="1" hangingPunct="1">
              <a:spcBef>
                <a:spcPct val="50000"/>
              </a:spcBef>
            </a:pPr>
            <a:r>
              <a:rPr lang="en-US" sz="2000" dirty="0">
                <a:solidFill>
                  <a:srgbClr val="006699"/>
                </a:solidFill>
                <a:latin typeface="Tahoma" pitchFamily="34" charset="0"/>
                <a:cs typeface="Tahoma" pitchFamily="34" charset="0"/>
              </a:rPr>
              <a:t>According to Paul Ekman, there are six basic emotions that are expressed by certain facial expressions that are shared by people in all cultures: </a:t>
            </a:r>
            <a:r>
              <a:rPr lang="en-US" sz="2000" b="1" dirty="0">
                <a:solidFill>
                  <a:srgbClr val="006699"/>
                </a:solidFill>
                <a:latin typeface="Tahoma" pitchFamily="34" charset="0"/>
                <a:cs typeface="Tahoma" pitchFamily="34" charset="0"/>
              </a:rPr>
              <a:t>anger, happiness, surprise, disgust, sadness, and fear.</a:t>
            </a:r>
          </a:p>
        </p:txBody>
      </p:sp>
      <p:pic>
        <p:nvPicPr>
          <p:cNvPr id="13" name="Picture 12"/>
          <p:cNvPicPr>
            <a:picLocks noChangeAspect="1"/>
          </p:cNvPicPr>
          <p:nvPr/>
        </p:nvPicPr>
        <p:blipFill>
          <a:blip r:embed="rId3" cstate="print"/>
          <a:stretch>
            <a:fillRect/>
          </a:stretch>
        </p:blipFill>
        <p:spPr>
          <a:xfrm rot="1129373">
            <a:off x="7011998" y="15184861"/>
            <a:ext cx="1048353" cy="1243996"/>
          </a:xfrm>
          <a:prstGeom prst="rect">
            <a:avLst/>
          </a:prstGeom>
          <a:ln w="28575">
            <a:solidFill>
              <a:schemeClr val="tx1"/>
            </a:solidFill>
          </a:ln>
        </p:spPr>
      </p:pic>
      <p:sp>
        <p:nvSpPr>
          <p:cNvPr id="22" name="Text Box 45"/>
          <p:cNvSpPr txBox="1">
            <a:spLocks noChangeArrowheads="1"/>
          </p:cNvSpPr>
          <p:nvPr/>
        </p:nvSpPr>
        <p:spPr bwMode="auto">
          <a:xfrm>
            <a:off x="18648659" y="7200131"/>
            <a:ext cx="6120680" cy="3619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7200">
                <a:solidFill>
                  <a:schemeClr val="tx1"/>
                </a:solidFill>
                <a:latin typeface="Times New Roman" pitchFamily="18" charset="0"/>
              </a:defRPr>
            </a:lvl1pPr>
            <a:lvl2pPr marL="742950" indent="-285750" eaLnBrk="0" hangingPunct="0">
              <a:defRPr sz="7200">
                <a:solidFill>
                  <a:schemeClr val="tx1"/>
                </a:solidFill>
                <a:latin typeface="Times New Roman" pitchFamily="18" charset="0"/>
              </a:defRPr>
            </a:lvl2pPr>
            <a:lvl3pPr marL="1143000" indent="-228600" eaLnBrk="0" hangingPunct="0">
              <a:defRPr sz="7200">
                <a:solidFill>
                  <a:schemeClr val="tx1"/>
                </a:solidFill>
                <a:latin typeface="Times New Roman" pitchFamily="18" charset="0"/>
              </a:defRPr>
            </a:lvl3pPr>
            <a:lvl4pPr marL="1600200" indent="-228600" eaLnBrk="0" hangingPunct="0">
              <a:defRPr sz="7200">
                <a:solidFill>
                  <a:schemeClr val="tx1"/>
                </a:solidFill>
                <a:latin typeface="Times New Roman" pitchFamily="18" charset="0"/>
              </a:defRPr>
            </a:lvl4pPr>
            <a:lvl5pPr marL="2057400" indent="-228600" eaLnBrk="0" hangingPunct="0">
              <a:defRPr sz="7200">
                <a:solidFill>
                  <a:schemeClr val="tx1"/>
                </a:solidFill>
                <a:latin typeface="Times New Roman" pitchFamily="18" charset="0"/>
              </a:defRPr>
            </a:lvl5pPr>
            <a:lvl6pPr marL="2514600" indent="-228600" algn="l" rtl="0" eaLnBrk="0" fontAlgn="base" hangingPunct="0">
              <a:spcBef>
                <a:spcPct val="0"/>
              </a:spcBef>
              <a:spcAft>
                <a:spcPct val="0"/>
              </a:spcAft>
              <a:defRPr sz="7200">
                <a:solidFill>
                  <a:schemeClr val="tx1"/>
                </a:solidFill>
                <a:latin typeface="Times New Roman" pitchFamily="18" charset="0"/>
              </a:defRPr>
            </a:lvl6pPr>
            <a:lvl7pPr marL="2971800" indent="-228600" algn="l" rtl="0" eaLnBrk="0" fontAlgn="base" hangingPunct="0">
              <a:spcBef>
                <a:spcPct val="0"/>
              </a:spcBef>
              <a:spcAft>
                <a:spcPct val="0"/>
              </a:spcAft>
              <a:defRPr sz="7200">
                <a:solidFill>
                  <a:schemeClr val="tx1"/>
                </a:solidFill>
                <a:latin typeface="Times New Roman" pitchFamily="18" charset="0"/>
              </a:defRPr>
            </a:lvl7pPr>
            <a:lvl8pPr marL="3429000" indent="-228600" algn="l" rtl="0" eaLnBrk="0" fontAlgn="base" hangingPunct="0">
              <a:spcBef>
                <a:spcPct val="0"/>
              </a:spcBef>
              <a:spcAft>
                <a:spcPct val="0"/>
              </a:spcAft>
              <a:defRPr sz="7200">
                <a:solidFill>
                  <a:schemeClr val="tx1"/>
                </a:solidFill>
                <a:latin typeface="Times New Roman" pitchFamily="18" charset="0"/>
              </a:defRPr>
            </a:lvl8pPr>
            <a:lvl9pPr marL="3886200" indent="-228600" algn="l" rtl="0" eaLnBrk="0" fontAlgn="base" hangingPunct="0">
              <a:spcBef>
                <a:spcPct val="0"/>
              </a:spcBef>
              <a:spcAft>
                <a:spcPct val="0"/>
              </a:spcAft>
              <a:defRPr sz="7200">
                <a:solidFill>
                  <a:schemeClr val="tx1"/>
                </a:solidFill>
                <a:latin typeface="Times New Roman" pitchFamily="18" charset="0"/>
              </a:defRPr>
            </a:lvl9pPr>
          </a:lstStyle>
          <a:p>
            <a:pPr algn="ctr" eaLnBrk="1" hangingPunct="1">
              <a:spcBef>
                <a:spcPct val="50000"/>
              </a:spcBef>
            </a:pPr>
            <a:r>
              <a:rPr lang="en-US" sz="2918" b="1" dirty="0">
                <a:solidFill>
                  <a:srgbClr val="006699"/>
                </a:solidFill>
                <a:latin typeface="Tahoma" pitchFamily="34" charset="0"/>
                <a:cs typeface="Tahoma" pitchFamily="34" charset="0"/>
              </a:rPr>
              <a:t>Datasets</a:t>
            </a:r>
          </a:p>
          <a:p>
            <a:pPr algn="ctr" eaLnBrk="1" hangingPunct="1">
              <a:spcBef>
                <a:spcPct val="50000"/>
              </a:spcBef>
            </a:pPr>
            <a:r>
              <a:rPr lang="en-US" sz="2000" dirty="0">
                <a:solidFill>
                  <a:srgbClr val="006699"/>
                </a:solidFill>
                <a:latin typeface="Tahoma" pitchFamily="34" charset="0"/>
                <a:cs typeface="Tahoma" pitchFamily="34" charset="0"/>
              </a:rPr>
              <a:t>In order to train machine learning algorithms we need labeled data. In this project we used 4 main labeled datasets:</a:t>
            </a:r>
          </a:p>
          <a:p>
            <a:pPr lvl="1" eaLnBrk="1" hangingPunct="1">
              <a:spcBef>
                <a:spcPts val="0"/>
              </a:spcBef>
              <a:buFont typeface="Arial" pitchFamily="34" charset="0"/>
              <a:buChar char="•"/>
            </a:pPr>
            <a:r>
              <a:rPr lang="en-US" sz="2000" dirty="0" err="1">
                <a:solidFill>
                  <a:srgbClr val="006699"/>
                </a:solidFill>
                <a:latin typeface="Tahoma" pitchFamily="34" charset="0"/>
                <a:cs typeface="Tahoma" pitchFamily="34" charset="0"/>
              </a:rPr>
              <a:t>Affectnet</a:t>
            </a:r>
            <a:endParaRPr lang="en-US" sz="2000" dirty="0">
              <a:solidFill>
                <a:srgbClr val="006699"/>
              </a:solidFill>
              <a:latin typeface="Tahoma" pitchFamily="34" charset="0"/>
              <a:cs typeface="Tahoma" pitchFamily="34" charset="0"/>
            </a:endParaRPr>
          </a:p>
          <a:p>
            <a:pPr lvl="1" eaLnBrk="1" hangingPunct="1">
              <a:spcBef>
                <a:spcPts val="0"/>
              </a:spcBef>
              <a:buFont typeface="Arial" pitchFamily="34" charset="0"/>
              <a:buChar char="•"/>
            </a:pPr>
            <a:r>
              <a:rPr lang="en-US" sz="2000" dirty="0">
                <a:solidFill>
                  <a:srgbClr val="006699"/>
                </a:solidFill>
                <a:latin typeface="Tahoma" pitchFamily="34" charset="0"/>
                <a:cs typeface="Tahoma" pitchFamily="34" charset="0"/>
              </a:rPr>
              <a:t>CK+</a:t>
            </a:r>
          </a:p>
          <a:p>
            <a:pPr lvl="1" eaLnBrk="1" hangingPunct="1">
              <a:spcBef>
                <a:spcPts val="0"/>
              </a:spcBef>
              <a:buFont typeface="Arial" pitchFamily="34" charset="0"/>
              <a:buChar char="•"/>
            </a:pPr>
            <a:r>
              <a:rPr lang="en-US" sz="2000" dirty="0">
                <a:solidFill>
                  <a:srgbClr val="006699"/>
                </a:solidFill>
                <a:latin typeface="Tahoma" pitchFamily="34" charset="0"/>
                <a:cs typeface="Tahoma" pitchFamily="34" charset="0"/>
              </a:rPr>
              <a:t>MUG database</a:t>
            </a:r>
          </a:p>
          <a:p>
            <a:pPr lvl="1" eaLnBrk="1" hangingPunct="1">
              <a:spcBef>
                <a:spcPts val="0"/>
              </a:spcBef>
              <a:buFont typeface="Arial" pitchFamily="34" charset="0"/>
              <a:buChar char="•"/>
            </a:pPr>
            <a:r>
              <a:rPr lang="en-US" sz="2000" dirty="0">
                <a:solidFill>
                  <a:srgbClr val="006699"/>
                </a:solidFill>
                <a:latin typeface="Tahoma" pitchFamily="34" charset="0"/>
                <a:cs typeface="Tahoma" pitchFamily="34" charset="0"/>
              </a:rPr>
              <a:t>Oulu University facial expression database</a:t>
            </a:r>
          </a:p>
          <a:p>
            <a:pPr algn="ctr" eaLnBrk="1" hangingPunct="1">
              <a:spcBef>
                <a:spcPct val="50000"/>
              </a:spcBef>
            </a:pPr>
            <a:r>
              <a:rPr lang="en-US" sz="2000" dirty="0">
                <a:solidFill>
                  <a:srgbClr val="006699"/>
                </a:solidFill>
                <a:latin typeface="Tahoma" pitchFamily="34" charset="0"/>
                <a:cs typeface="Tahoma" pitchFamily="34" charset="0"/>
              </a:rPr>
              <a:t>In our final model we have used about 200 subjects, each making all 6 expressions.</a:t>
            </a:r>
          </a:p>
        </p:txBody>
      </p:sp>
      <p:sp>
        <p:nvSpPr>
          <p:cNvPr id="21" name="TextBox 20"/>
          <p:cNvSpPr txBox="1"/>
          <p:nvPr/>
        </p:nvSpPr>
        <p:spPr>
          <a:xfrm>
            <a:off x="8279507" y="9864427"/>
            <a:ext cx="8928992" cy="3157467"/>
          </a:xfrm>
          <a:prstGeom prst="rect">
            <a:avLst/>
          </a:prstGeom>
          <a:noFill/>
        </p:spPr>
        <p:txBody>
          <a:bodyPr wrap="square" rtlCol="1">
            <a:spAutoFit/>
          </a:bodyPr>
          <a:lstStyle/>
          <a:p>
            <a:pPr algn="ctr" eaLnBrk="1" hangingPunct="1">
              <a:spcBef>
                <a:spcPct val="50000"/>
              </a:spcBef>
            </a:pPr>
            <a:r>
              <a:rPr lang="en-US" sz="2918" b="1" dirty="0">
                <a:solidFill>
                  <a:srgbClr val="006699"/>
                </a:solidFill>
                <a:latin typeface="Tahoma" pitchFamily="34" charset="0"/>
                <a:cs typeface="Tahoma" pitchFamily="34" charset="0"/>
              </a:rPr>
              <a:t>So, Which frames are interesting?</a:t>
            </a:r>
          </a:p>
          <a:p>
            <a:pPr algn="ctr" eaLnBrk="1" hangingPunct="1">
              <a:spcBef>
                <a:spcPct val="50000"/>
              </a:spcBef>
            </a:pPr>
            <a:r>
              <a:rPr lang="en-US" sz="2000" dirty="0">
                <a:solidFill>
                  <a:srgbClr val="006699"/>
                </a:solidFill>
                <a:latin typeface="Tahoma" pitchFamily="34" charset="0"/>
                <a:cs typeface="Tahoma" pitchFamily="34" charset="0"/>
              </a:rPr>
              <a:t>In order to react in real-time – we need to decide which frames to process.</a:t>
            </a:r>
          </a:p>
          <a:p>
            <a:pPr algn="ctr" eaLnBrk="1" hangingPunct="1">
              <a:spcBef>
                <a:spcPct val="50000"/>
              </a:spcBef>
            </a:pPr>
            <a:r>
              <a:rPr lang="en-US" sz="2000" dirty="0">
                <a:solidFill>
                  <a:srgbClr val="006699"/>
                </a:solidFill>
                <a:latin typeface="Tahoma" pitchFamily="34" charset="0"/>
                <a:cs typeface="Tahoma" pitchFamily="34" charset="0"/>
              </a:rPr>
              <a:t>We preprocessing each frame and compute it’s normalized Euclidian distances between all landmarks. Then we compute the Euclidian distance between the current frame vector and the last interesting vector. If the distance is bigger than a pre-defined threshold – the current frame is interesting.</a:t>
            </a:r>
          </a:p>
          <a:p>
            <a:pPr algn="ctr" eaLnBrk="1" hangingPunct="1">
              <a:spcBef>
                <a:spcPct val="50000"/>
              </a:spcBef>
            </a:pPr>
            <a:r>
              <a:rPr lang="en-US" sz="2000" dirty="0">
                <a:solidFill>
                  <a:srgbClr val="006699"/>
                </a:solidFill>
                <a:latin typeface="Tahoma" pitchFamily="34" charset="0"/>
                <a:cs typeface="Tahoma" pitchFamily="34" charset="0"/>
              </a:rPr>
              <a:t>If a frame is interesting – We continue to checking the face mood.</a:t>
            </a:r>
          </a:p>
          <a:p>
            <a:endParaRPr lang="he-IL" sz="2000" dirty="0"/>
          </a:p>
        </p:txBody>
      </p:sp>
      <p:pic>
        <p:nvPicPr>
          <p:cNvPr id="14" name="Picture 13"/>
          <p:cNvPicPr>
            <a:picLocks noChangeAspect="1"/>
          </p:cNvPicPr>
          <p:nvPr/>
        </p:nvPicPr>
        <p:blipFill>
          <a:blip r:embed="rId4" cstate="print">
            <a:duotone>
              <a:prstClr val="black"/>
              <a:schemeClr val="accent5">
                <a:lumMod val="20000"/>
                <a:lumOff val="80000"/>
                <a:tint val="45000"/>
                <a:satMod val="400000"/>
              </a:schemeClr>
            </a:duotone>
          </a:blip>
          <a:stretch>
            <a:fillRect/>
          </a:stretch>
        </p:blipFill>
        <p:spPr>
          <a:xfrm>
            <a:off x="15893315" y="7488163"/>
            <a:ext cx="2683336" cy="2161405"/>
          </a:xfrm>
          <a:prstGeom prst="rect">
            <a:avLst/>
          </a:prstGeom>
          <a:ln w="28575">
            <a:solidFill>
              <a:schemeClr val="tx1"/>
            </a:solidFill>
          </a:ln>
        </p:spPr>
      </p:pic>
      <p:sp>
        <p:nvSpPr>
          <p:cNvPr id="23" name="Text Box 45"/>
          <p:cNvSpPr txBox="1">
            <a:spLocks noChangeArrowheads="1"/>
          </p:cNvSpPr>
          <p:nvPr/>
        </p:nvSpPr>
        <p:spPr bwMode="auto">
          <a:xfrm>
            <a:off x="17928579" y="10944547"/>
            <a:ext cx="6984776" cy="1772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7200">
                <a:solidFill>
                  <a:schemeClr val="tx1"/>
                </a:solidFill>
                <a:latin typeface="Times New Roman" pitchFamily="18" charset="0"/>
              </a:defRPr>
            </a:lvl1pPr>
            <a:lvl2pPr marL="742950" indent="-285750" eaLnBrk="0" hangingPunct="0">
              <a:defRPr sz="7200">
                <a:solidFill>
                  <a:schemeClr val="tx1"/>
                </a:solidFill>
                <a:latin typeface="Times New Roman" pitchFamily="18" charset="0"/>
              </a:defRPr>
            </a:lvl2pPr>
            <a:lvl3pPr marL="1143000" indent="-228600" eaLnBrk="0" hangingPunct="0">
              <a:defRPr sz="7200">
                <a:solidFill>
                  <a:schemeClr val="tx1"/>
                </a:solidFill>
                <a:latin typeface="Times New Roman" pitchFamily="18" charset="0"/>
              </a:defRPr>
            </a:lvl3pPr>
            <a:lvl4pPr marL="1600200" indent="-228600" eaLnBrk="0" hangingPunct="0">
              <a:defRPr sz="7200">
                <a:solidFill>
                  <a:schemeClr val="tx1"/>
                </a:solidFill>
                <a:latin typeface="Times New Roman" pitchFamily="18" charset="0"/>
              </a:defRPr>
            </a:lvl4pPr>
            <a:lvl5pPr marL="2057400" indent="-228600" eaLnBrk="0" hangingPunct="0">
              <a:defRPr sz="7200">
                <a:solidFill>
                  <a:schemeClr val="tx1"/>
                </a:solidFill>
                <a:latin typeface="Times New Roman" pitchFamily="18" charset="0"/>
              </a:defRPr>
            </a:lvl5pPr>
            <a:lvl6pPr marL="2514600" indent="-228600" algn="l" rtl="0" eaLnBrk="0" fontAlgn="base" hangingPunct="0">
              <a:spcBef>
                <a:spcPct val="0"/>
              </a:spcBef>
              <a:spcAft>
                <a:spcPct val="0"/>
              </a:spcAft>
              <a:defRPr sz="7200">
                <a:solidFill>
                  <a:schemeClr val="tx1"/>
                </a:solidFill>
                <a:latin typeface="Times New Roman" pitchFamily="18" charset="0"/>
              </a:defRPr>
            </a:lvl6pPr>
            <a:lvl7pPr marL="2971800" indent="-228600" algn="l" rtl="0" eaLnBrk="0" fontAlgn="base" hangingPunct="0">
              <a:spcBef>
                <a:spcPct val="0"/>
              </a:spcBef>
              <a:spcAft>
                <a:spcPct val="0"/>
              </a:spcAft>
              <a:defRPr sz="7200">
                <a:solidFill>
                  <a:schemeClr val="tx1"/>
                </a:solidFill>
                <a:latin typeface="Times New Roman" pitchFamily="18" charset="0"/>
              </a:defRPr>
            </a:lvl7pPr>
            <a:lvl8pPr marL="3429000" indent="-228600" algn="l" rtl="0" eaLnBrk="0" fontAlgn="base" hangingPunct="0">
              <a:spcBef>
                <a:spcPct val="0"/>
              </a:spcBef>
              <a:spcAft>
                <a:spcPct val="0"/>
              </a:spcAft>
              <a:defRPr sz="7200">
                <a:solidFill>
                  <a:schemeClr val="tx1"/>
                </a:solidFill>
                <a:latin typeface="Times New Roman" pitchFamily="18" charset="0"/>
              </a:defRPr>
            </a:lvl8pPr>
            <a:lvl9pPr marL="3886200" indent="-228600" algn="l" rtl="0" eaLnBrk="0" fontAlgn="base" hangingPunct="0">
              <a:spcBef>
                <a:spcPct val="0"/>
              </a:spcBef>
              <a:spcAft>
                <a:spcPct val="0"/>
              </a:spcAft>
              <a:defRPr sz="7200">
                <a:solidFill>
                  <a:schemeClr val="tx1"/>
                </a:solidFill>
                <a:latin typeface="Times New Roman" pitchFamily="18" charset="0"/>
              </a:defRPr>
            </a:lvl9pPr>
          </a:lstStyle>
          <a:p>
            <a:pPr algn="ctr" eaLnBrk="1" hangingPunct="1">
              <a:spcBef>
                <a:spcPts val="0"/>
              </a:spcBef>
            </a:pPr>
            <a:r>
              <a:rPr lang="en-US" sz="2918" b="1" dirty="0">
                <a:solidFill>
                  <a:srgbClr val="006699"/>
                </a:solidFill>
                <a:latin typeface="Tahoma" pitchFamily="34" charset="0"/>
                <a:cs typeface="Tahoma" pitchFamily="34" charset="0"/>
              </a:rPr>
              <a:t>Results</a:t>
            </a:r>
          </a:p>
          <a:p>
            <a:pPr algn="ctr" eaLnBrk="1" hangingPunct="1">
              <a:spcBef>
                <a:spcPts val="0"/>
              </a:spcBef>
            </a:pPr>
            <a:r>
              <a:rPr lang="en-US" sz="2000" dirty="0">
                <a:solidFill>
                  <a:srgbClr val="006699"/>
                </a:solidFill>
                <a:latin typeface="Tahoma" pitchFamily="34" charset="0"/>
                <a:cs typeface="Tahoma" pitchFamily="34" charset="0"/>
              </a:rPr>
              <a:t>After months of research, we have reached a precision of 85% in predicting 6 class: Happy, Sad, Surprise, Fear, Angry and Disgust</a:t>
            </a:r>
          </a:p>
          <a:p>
            <a:pPr algn="ctr" eaLnBrk="1" hangingPunct="1">
              <a:spcBef>
                <a:spcPts val="0"/>
              </a:spcBef>
            </a:pPr>
            <a:endParaRPr lang="en-US" sz="2000" dirty="0">
              <a:solidFill>
                <a:srgbClr val="006699"/>
              </a:solidFill>
              <a:latin typeface="Tahoma" pitchFamily="34" charset="0"/>
              <a:cs typeface="Tahoma" pitchFamily="34" charset="0"/>
            </a:endParaRP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72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72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1182</TotalTime>
  <Words>708</Words>
  <Application>Microsoft Office PowerPoint</Application>
  <PresentationFormat>Custom</PresentationFormat>
  <Paragraphs>52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Franklin Gothic Heavy</vt:lpstr>
      <vt:lpstr>Tahoma</vt:lpstr>
      <vt:lpstr>Times New Roman</vt:lpstr>
      <vt:lpstr>Default Design</vt:lpstr>
      <vt:lpstr>PowerPoint Presentation</vt:lpstr>
    </vt:vector>
  </TitlesOfParts>
  <Company>Cain Project Rice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שקופית 1</dc:title>
  <dc:creator>Gal</dc:creator>
  <cp:keywords>CTPClassification=CTP_NT</cp:keywords>
  <cp:lastModifiedBy>Chen Eilon</cp:lastModifiedBy>
  <cp:revision>90</cp:revision>
  <dcterms:created xsi:type="dcterms:W3CDTF">2000-03-31T21:47:52Z</dcterms:created>
  <dcterms:modified xsi:type="dcterms:W3CDTF">2018-06-13T15:13:41Z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efb1a5b3-f159-4834-ab1b-9e9289a1585f</vt:lpwstr>
  </property>
  <property fmtid="{D5CDD505-2E9C-101B-9397-08002B2CF9AE}" pid="3" name="CTP_TimeStamp">
    <vt:lpwstr>2018-05-15 14:45:53Z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