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199975" cy="180006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71434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542867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314301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085734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857168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4628601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5400035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6171468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670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99"/>
    <a:srgbClr val="993300"/>
    <a:srgbClr val="336600"/>
    <a:srgbClr val="F7F7F7"/>
    <a:srgbClr val="F3F7FB"/>
    <a:srgbClr val="B0C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>
        <p:scale>
          <a:sx n="32" d="100"/>
          <a:sy n="32" d="100"/>
        </p:scale>
        <p:origin x="-1662" y="-36"/>
      </p:cViewPr>
      <p:guideLst>
        <p:guide orient="horz" pos="5670"/>
        <p:guide pos="7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88969" y="5591116"/>
            <a:ext cx="21422038" cy="385809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780513" y="10199239"/>
            <a:ext cx="17638953" cy="4602442"/>
          </a:xfrm>
        </p:spPr>
        <p:txBody>
          <a:bodyPr/>
          <a:lstStyle>
            <a:lvl1pPr marL="0" indent="0" algn="ctr">
              <a:buNone/>
              <a:defRPr/>
            </a:lvl1pPr>
            <a:lvl2pPr marL="741167" indent="0" algn="ctr">
              <a:buNone/>
              <a:defRPr/>
            </a:lvl2pPr>
            <a:lvl3pPr marL="1482334" indent="0" algn="ctr">
              <a:buNone/>
              <a:defRPr/>
            </a:lvl3pPr>
            <a:lvl4pPr marL="2223501" indent="0" algn="ctr">
              <a:buNone/>
              <a:defRPr/>
            </a:lvl4pPr>
            <a:lvl5pPr marL="2964668" indent="0" algn="ctr">
              <a:buNone/>
              <a:defRPr/>
            </a:lvl5pPr>
            <a:lvl6pPr marL="3705835" indent="0" algn="ctr">
              <a:buNone/>
              <a:defRPr/>
            </a:lvl6pPr>
            <a:lvl7pPr marL="4447002" indent="0" algn="ctr">
              <a:buNone/>
              <a:defRPr/>
            </a:lvl7pPr>
            <a:lvl8pPr marL="5188168" indent="0" algn="ctr">
              <a:buNone/>
              <a:defRPr/>
            </a:lvl8pPr>
            <a:lvl9pPr marL="5929335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3503-D105-4B3F-9D68-6685616F0E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128B6-6A38-4DAD-82BA-EF7C2B8DCC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7955498" y="1602332"/>
            <a:ext cx="5355509" cy="1439825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888970" y="1602332"/>
            <a:ext cx="15819470" cy="1439825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3240D-5A60-4C88-BE8D-98B1B7E0B5D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E1AF9-ECA4-4F91-8521-67C3395932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911" y="11565768"/>
            <a:ext cx="21419465" cy="3576835"/>
          </a:xfrm>
        </p:spPr>
        <p:txBody>
          <a:bodyPr anchor="t"/>
          <a:lstStyle>
            <a:lvl1pPr algn="r">
              <a:defRPr sz="6484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991911" y="7628124"/>
            <a:ext cx="21419465" cy="3937645"/>
          </a:xfrm>
        </p:spPr>
        <p:txBody>
          <a:bodyPr anchor="b"/>
          <a:lstStyle>
            <a:lvl1pPr marL="0" indent="0">
              <a:buNone/>
              <a:defRPr sz="3242"/>
            </a:lvl1pPr>
            <a:lvl2pPr marL="741167" indent="0">
              <a:buNone/>
              <a:defRPr sz="2918"/>
            </a:lvl2pPr>
            <a:lvl3pPr marL="1482334" indent="0">
              <a:buNone/>
              <a:defRPr sz="2594"/>
            </a:lvl3pPr>
            <a:lvl4pPr marL="2223501" indent="0">
              <a:buNone/>
              <a:defRPr sz="2270"/>
            </a:lvl4pPr>
            <a:lvl5pPr marL="2964668" indent="0">
              <a:buNone/>
              <a:defRPr sz="2270"/>
            </a:lvl5pPr>
            <a:lvl6pPr marL="3705835" indent="0">
              <a:buNone/>
              <a:defRPr sz="2270"/>
            </a:lvl6pPr>
            <a:lvl7pPr marL="4447002" indent="0">
              <a:buNone/>
              <a:defRPr sz="2270"/>
            </a:lvl7pPr>
            <a:lvl8pPr marL="5188168" indent="0">
              <a:buNone/>
              <a:defRPr sz="2270"/>
            </a:lvl8pPr>
            <a:lvl9pPr marL="5929335" indent="0">
              <a:buNone/>
              <a:defRPr sz="227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44F2F-DEC0-4461-AB88-C7CEE770BE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888970" y="5201898"/>
            <a:ext cx="10587489" cy="10798692"/>
          </a:xfrm>
        </p:spPr>
        <p:txBody>
          <a:bodyPr/>
          <a:lstStyle>
            <a:lvl1pPr>
              <a:defRPr sz="4539"/>
            </a:lvl1pPr>
            <a:lvl2pPr>
              <a:defRPr sz="3891"/>
            </a:lvl2pPr>
            <a:lvl3pPr>
              <a:defRPr sz="3242"/>
            </a:lvl3pPr>
            <a:lvl4pPr>
              <a:defRPr sz="2918"/>
            </a:lvl4pPr>
            <a:lvl5pPr>
              <a:defRPr sz="2918"/>
            </a:lvl5pPr>
            <a:lvl6pPr>
              <a:defRPr sz="2918"/>
            </a:lvl6pPr>
            <a:lvl7pPr>
              <a:defRPr sz="2918"/>
            </a:lvl7pPr>
            <a:lvl8pPr>
              <a:defRPr sz="2918"/>
            </a:lvl8pPr>
            <a:lvl9pPr>
              <a:defRPr sz="2918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723518" y="5201898"/>
            <a:ext cx="10587489" cy="10798692"/>
          </a:xfrm>
        </p:spPr>
        <p:txBody>
          <a:bodyPr/>
          <a:lstStyle>
            <a:lvl1pPr>
              <a:defRPr sz="4539"/>
            </a:lvl1pPr>
            <a:lvl2pPr>
              <a:defRPr sz="3891"/>
            </a:lvl2pPr>
            <a:lvl3pPr>
              <a:defRPr sz="3242"/>
            </a:lvl3pPr>
            <a:lvl4pPr>
              <a:defRPr sz="2918"/>
            </a:lvl4pPr>
            <a:lvl5pPr>
              <a:defRPr sz="2918"/>
            </a:lvl5pPr>
            <a:lvl6pPr>
              <a:defRPr sz="2918"/>
            </a:lvl6pPr>
            <a:lvl7pPr>
              <a:defRPr sz="2918"/>
            </a:lvl7pPr>
            <a:lvl8pPr>
              <a:defRPr sz="2918"/>
            </a:lvl8pPr>
            <a:lvl9pPr>
              <a:defRPr sz="2918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E33E-8514-4A61-AA7A-17AFFD6B6E1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1028" y="721617"/>
            <a:ext cx="22677919" cy="3000111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61029" y="4028558"/>
            <a:ext cx="11133077" cy="1679040"/>
          </a:xfrm>
        </p:spPr>
        <p:txBody>
          <a:bodyPr anchor="b"/>
          <a:lstStyle>
            <a:lvl1pPr marL="0" indent="0">
              <a:buNone/>
              <a:defRPr sz="3891" b="1"/>
            </a:lvl1pPr>
            <a:lvl2pPr marL="741167" indent="0">
              <a:buNone/>
              <a:defRPr sz="3242" b="1"/>
            </a:lvl2pPr>
            <a:lvl3pPr marL="1482334" indent="0">
              <a:buNone/>
              <a:defRPr sz="2918" b="1"/>
            </a:lvl3pPr>
            <a:lvl4pPr marL="2223501" indent="0">
              <a:buNone/>
              <a:defRPr sz="2594" b="1"/>
            </a:lvl4pPr>
            <a:lvl5pPr marL="2964668" indent="0">
              <a:buNone/>
              <a:defRPr sz="2594" b="1"/>
            </a:lvl5pPr>
            <a:lvl6pPr marL="3705835" indent="0">
              <a:buNone/>
              <a:defRPr sz="2594" b="1"/>
            </a:lvl6pPr>
            <a:lvl7pPr marL="4447002" indent="0">
              <a:buNone/>
              <a:defRPr sz="2594" b="1"/>
            </a:lvl7pPr>
            <a:lvl8pPr marL="5188168" indent="0">
              <a:buNone/>
              <a:defRPr sz="2594" b="1"/>
            </a:lvl8pPr>
            <a:lvl9pPr marL="5929335" indent="0">
              <a:buNone/>
              <a:defRPr sz="2594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61029" y="5707598"/>
            <a:ext cx="11133077" cy="10372540"/>
          </a:xfrm>
        </p:spPr>
        <p:txBody>
          <a:bodyPr/>
          <a:lstStyle>
            <a:lvl1pPr>
              <a:defRPr sz="3891"/>
            </a:lvl1pPr>
            <a:lvl2pPr>
              <a:defRPr sz="3242"/>
            </a:lvl2pPr>
            <a:lvl3pPr>
              <a:defRPr sz="2918"/>
            </a:lvl3pPr>
            <a:lvl4pPr>
              <a:defRPr sz="2594"/>
            </a:lvl4pPr>
            <a:lvl5pPr>
              <a:defRPr sz="2594"/>
            </a:lvl5pPr>
            <a:lvl6pPr>
              <a:defRPr sz="2594"/>
            </a:lvl6pPr>
            <a:lvl7pPr>
              <a:defRPr sz="2594"/>
            </a:lvl7pPr>
            <a:lvl8pPr>
              <a:defRPr sz="2594"/>
            </a:lvl8pPr>
            <a:lvl9pPr>
              <a:defRPr sz="259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2800723" y="4028558"/>
            <a:ext cx="11138224" cy="1679040"/>
          </a:xfrm>
        </p:spPr>
        <p:txBody>
          <a:bodyPr anchor="b"/>
          <a:lstStyle>
            <a:lvl1pPr marL="0" indent="0">
              <a:buNone/>
              <a:defRPr sz="3891" b="1"/>
            </a:lvl1pPr>
            <a:lvl2pPr marL="741167" indent="0">
              <a:buNone/>
              <a:defRPr sz="3242" b="1"/>
            </a:lvl2pPr>
            <a:lvl3pPr marL="1482334" indent="0">
              <a:buNone/>
              <a:defRPr sz="2918" b="1"/>
            </a:lvl3pPr>
            <a:lvl4pPr marL="2223501" indent="0">
              <a:buNone/>
              <a:defRPr sz="2594" b="1"/>
            </a:lvl4pPr>
            <a:lvl5pPr marL="2964668" indent="0">
              <a:buNone/>
              <a:defRPr sz="2594" b="1"/>
            </a:lvl5pPr>
            <a:lvl6pPr marL="3705835" indent="0">
              <a:buNone/>
              <a:defRPr sz="2594" b="1"/>
            </a:lvl6pPr>
            <a:lvl7pPr marL="4447002" indent="0">
              <a:buNone/>
              <a:defRPr sz="2594" b="1"/>
            </a:lvl7pPr>
            <a:lvl8pPr marL="5188168" indent="0">
              <a:buNone/>
              <a:defRPr sz="2594" b="1"/>
            </a:lvl8pPr>
            <a:lvl9pPr marL="5929335" indent="0">
              <a:buNone/>
              <a:defRPr sz="2594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2800723" y="5707598"/>
            <a:ext cx="11138224" cy="10372540"/>
          </a:xfrm>
        </p:spPr>
        <p:txBody>
          <a:bodyPr/>
          <a:lstStyle>
            <a:lvl1pPr>
              <a:defRPr sz="3891"/>
            </a:lvl1pPr>
            <a:lvl2pPr>
              <a:defRPr sz="3242"/>
            </a:lvl2pPr>
            <a:lvl3pPr>
              <a:defRPr sz="2918"/>
            </a:lvl3pPr>
            <a:lvl4pPr>
              <a:defRPr sz="2594"/>
            </a:lvl4pPr>
            <a:lvl5pPr>
              <a:defRPr sz="2594"/>
            </a:lvl5pPr>
            <a:lvl6pPr>
              <a:defRPr sz="2594"/>
            </a:lvl6pPr>
            <a:lvl7pPr>
              <a:defRPr sz="2594"/>
            </a:lvl7pPr>
            <a:lvl8pPr>
              <a:defRPr sz="2594"/>
            </a:lvl8pPr>
            <a:lvl9pPr>
              <a:defRPr sz="259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534E-7718-4F33-A6CD-9782F13BF6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0E63-77B4-443F-A53F-342630CEC3C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ECCC2-FFAF-4442-89A6-AD090E88BD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1028" y="715936"/>
            <a:ext cx="8289331" cy="3051249"/>
          </a:xfrm>
        </p:spPr>
        <p:txBody>
          <a:bodyPr anchor="b"/>
          <a:lstStyle>
            <a:lvl1pPr algn="r">
              <a:defRPr sz="3242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851462" y="715936"/>
            <a:ext cx="14087486" cy="15364202"/>
          </a:xfrm>
        </p:spPr>
        <p:txBody>
          <a:bodyPr/>
          <a:lstStyle>
            <a:lvl1pPr>
              <a:defRPr sz="5188"/>
            </a:lvl1pPr>
            <a:lvl2pPr>
              <a:defRPr sz="4539"/>
            </a:lvl2pPr>
            <a:lvl3pPr>
              <a:defRPr sz="3891"/>
            </a:lvl3pPr>
            <a:lvl4pPr>
              <a:defRPr sz="3242"/>
            </a:lvl4pPr>
            <a:lvl5pPr>
              <a:defRPr sz="3242"/>
            </a:lvl5pPr>
            <a:lvl6pPr>
              <a:defRPr sz="3242"/>
            </a:lvl6pPr>
            <a:lvl7pPr>
              <a:defRPr sz="3242"/>
            </a:lvl7pPr>
            <a:lvl8pPr>
              <a:defRPr sz="3242"/>
            </a:lvl8pPr>
            <a:lvl9pPr>
              <a:defRPr sz="3242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261028" y="3767185"/>
            <a:ext cx="8289331" cy="12312954"/>
          </a:xfrm>
        </p:spPr>
        <p:txBody>
          <a:bodyPr/>
          <a:lstStyle>
            <a:lvl1pPr marL="0" indent="0">
              <a:buNone/>
              <a:defRPr sz="2270"/>
            </a:lvl1pPr>
            <a:lvl2pPr marL="741167" indent="0">
              <a:buNone/>
              <a:defRPr sz="1945"/>
            </a:lvl2pPr>
            <a:lvl3pPr marL="1482334" indent="0">
              <a:buNone/>
              <a:defRPr sz="1621"/>
            </a:lvl3pPr>
            <a:lvl4pPr marL="2223501" indent="0">
              <a:buNone/>
              <a:defRPr sz="1459"/>
            </a:lvl4pPr>
            <a:lvl5pPr marL="2964668" indent="0">
              <a:buNone/>
              <a:defRPr sz="1459"/>
            </a:lvl5pPr>
            <a:lvl6pPr marL="3705835" indent="0">
              <a:buNone/>
              <a:defRPr sz="1459"/>
            </a:lvl6pPr>
            <a:lvl7pPr marL="4447002" indent="0">
              <a:buNone/>
              <a:defRPr sz="1459"/>
            </a:lvl7pPr>
            <a:lvl8pPr marL="5188168" indent="0">
              <a:buNone/>
              <a:defRPr sz="1459"/>
            </a:lvl8pPr>
            <a:lvl9pPr marL="5929335" indent="0">
              <a:buNone/>
              <a:defRPr sz="1459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456B4-69EE-4AE2-ADE0-43242598BB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38599" y="12599897"/>
            <a:ext cx="15122044" cy="1488691"/>
          </a:xfrm>
        </p:spPr>
        <p:txBody>
          <a:bodyPr anchor="b"/>
          <a:lstStyle>
            <a:lvl1pPr algn="r">
              <a:defRPr sz="3242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938599" y="1608015"/>
            <a:ext cx="15122044" cy="10801534"/>
          </a:xfrm>
        </p:spPr>
        <p:txBody>
          <a:bodyPr/>
          <a:lstStyle>
            <a:lvl1pPr marL="0" indent="0">
              <a:buNone/>
              <a:defRPr sz="5188"/>
            </a:lvl1pPr>
            <a:lvl2pPr marL="741167" indent="0">
              <a:buNone/>
              <a:defRPr sz="4539"/>
            </a:lvl2pPr>
            <a:lvl3pPr marL="1482334" indent="0">
              <a:buNone/>
              <a:defRPr sz="3891"/>
            </a:lvl3pPr>
            <a:lvl4pPr marL="2223501" indent="0">
              <a:buNone/>
              <a:defRPr sz="3242"/>
            </a:lvl4pPr>
            <a:lvl5pPr marL="2964668" indent="0">
              <a:buNone/>
              <a:defRPr sz="3242"/>
            </a:lvl5pPr>
            <a:lvl6pPr marL="3705835" indent="0">
              <a:buNone/>
              <a:defRPr sz="3242"/>
            </a:lvl6pPr>
            <a:lvl7pPr marL="4447002" indent="0">
              <a:buNone/>
              <a:defRPr sz="3242"/>
            </a:lvl7pPr>
            <a:lvl8pPr marL="5188168" indent="0">
              <a:buNone/>
              <a:defRPr sz="3242"/>
            </a:lvl8pPr>
            <a:lvl9pPr marL="5929335" indent="0">
              <a:buNone/>
              <a:defRPr sz="3242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38599" y="14088588"/>
            <a:ext cx="15122044" cy="2110872"/>
          </a:xfrm>
        </p:spPr>
        <p:txBody>
          <a:bodyPr/>
          <a:lstStyle>
            <a:lvl1pPr marL="0" indent="0">
              <a:buNone/>
              <a:defRPr sz="2270"/>
            </a:lvl1pPr>
            <a:lvl2pPr marL="741167" indent="0">
              <a:buNone/>
              <a:defRPr sz="1945"/>
            </a:lvl2pPr>
            <a:lvl3pPr marL="1482334" indent="0">
              <a:buNone/>
              <a:defRPr sz="1621"/>
            </a:lvl3pPr>
            <a:lvl4pPr marL="2223501" indent="0">
              <a:buNone/>
              <a:defRPr sz="1459"/>
            </a:lvl4pPr>
            <a:lvl5pPr marL="2964668" indent="0">
              <a:buNone/>
              <a:defRPr sz="1459"/>
            </a:lvl5pPr>
            <a:lvl6pPr marL="3705835" indent="0">
              <a:buNone/>
              <a:defRPr sz="1459"/>
            </a:lvl6pPr>
            <a:lvl7pPr marL="4447002" indent="0">
              <a:buNone/>
              <a:defRPr sz="1459"/>
            </a:lvl7pPr>
            <a:lvl8pPr marL="5188168" indent="0">
              <a:buNone/>
              <a:defRPr sz="1459"/>
            </a:lvl8pPr>
            <a:lvl9pPr marL="5929335" indent="0">
              <a:buNone/>
              <a:defRPr sz="1459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422A-1C88-4D19-9374-67F960B013F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8969" y="5201898"/>
            <a:ext cx="21422038" cy="1079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>
            <a:lvl1pPr defTabSz="2372764">
              <a:defRPr sz="356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>
            <a:lvl1pPr algn="ctr" defTabSz="2372764">
              <a:defRPr sz="356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>
            <a:lvl1pPr algn="r" defTabSz="2372764">
              <a:defRPr sz="3566">
                <a:cs typeface="Times New Roman" pitchFamily="18" charset="0"/>
              </a:defRPr>
            </a:lvl1pPr>
          </a:lstStyle>
          <a:p>
            <a:pPr>
              <a:defRPr/>
            </a:pPr>
            <a:fld id="{48EC2451-300D-443D-BDD9-5F42C1746791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+mj-lt"/>
          <a:ea typeface="+mj-ea"/>
          <a:cs typeface="+mj-cs"/>
        </a:defRPr>
      </a:lvl1pPr>
      <a:lvl2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2pPr>
      <a:lvl3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3pPr>
      <a:lvl4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4pPr>
      <a:lvl5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5pPr>
      <a:lvl6pPr marL="741167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6pPr>
      <a:lvl7pPr marL="1482334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7pPr>
      <a:lvl8pPr marL="2223501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8pPr>
      <a:lvl9pPr marL="2964668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9pPr>
    </p:titleStyle>
    <p:bodyStyle>
      <a:lvl1pPr marL="890430" indent="-890430" algn="l" defTabSz="2372764" rtl="0" eaLnBrk="0" fontAlgn="base" hangingPunct="0">
        <a:spcBef>
          <a:spcPct val="20000"/>
        </a:spcBef>
        <a:spcAft>
          <a:spcPct val="0"/>
        </a:spcAft>
        <a:buChar char="•"/>
        <a:defRPr sz="8430">
          <a:solidFill>
            <a:schemeClr val="tx1"/>
          </a:solidFill>
          <a:latin typeface="+mn-lt"/>
          <a:ea typeface="+mn-ea"/>
          <a:cs typeface="+mn-cs"/>
        </a:defRPr>
      </a:lvl1pPr>
      <a:lvl2pPr marL="1927550" indent="-741167" algn="l" defTabSz="2372764" rtl="0" eaLnBrk="0" fontAlgn="base" hangingPunct="0">
        <a:spcBef>
          <a:spcPct val="20000"/>
        </a:spcBef>
        <a:spcAft>
          <a:spcPct val="0"/>
        </a:spcAft>
        <a:buChar char="–"/>
        <a:defRPr sz="7295">
          <a:solidFill>
            <a:schemeClr val="tx1"/>
          </a:solidFill>
          <a:latin typeface="+mn-lt"/>
        </a:defRPr>
      </a:lvl2pPr>
      <a:lvl3pPr marL="2964668" indent="-591904" algn="l" defTabSz="2372764" rtl="0" eaLnBrk="0" fontAlgn="base" hangingPunct="0">
        <a:spcBef>
          <a:spcPct val="20000"/>
        </a:spcBef>
        <a:spcAft>
          <a:spcPct val="0"/>
        </a:spcAft>
        <a:buChar char="•"/>
        <a:defRPr sz="6160">
          <a:solidFill>
            <a:schemeClr val="tx1"/>
          </a:solidFill>
          <a:latin typeface="+mn-lt"/>
        </a:defRPr>
      </a:lvl3pPr>
      <a:lvl4pPr marL="4148476" indent="-591904" algn="l" defTabSz="2372764" rtl="0" eaLnBrk="0" fontAlgn="base" hangingPunct="0">
        <a:spcBef>
          <a:spcPct val="20000"/>
        </a:spcBef>
        <a:spcAft>
          <a:spcPct val="0"/>
        </a:spcAft>
        <a:buChar char="–"/>
        <a:defRPr sz="5188">
          <a:solidFill>
            <a:schemeClr val="tx1"/>
          </a:solidFill>
          <a:latin typeface="+mn-lt"/>
        </a:defRPr>
      </a:lvl4pPr>
      <a:lvl5pPr marL="5334859" indent="-589331" algn="l" defTabSz="2372764" rtl="0" eaLnBrk="0" fontAlgn="base" hangingPunct="0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5pPr>
      <a:lvl6pPr marL="6076025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6pPr>
      <a:lvl7pPr marL="6817192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7pPr>
      <a:lvl8pPr marL="7558359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8pPr>
      <a:lvl9pPr marL="8299526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1pPr>
      <a:lvl2pPr marL="741167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2pPr>
      <a:lvl3pPr marL="1482334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3pPr>
      <a:lvl4pPr marL="2223501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4pPr>
      <a:lvl5pPr marL="2964668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5pPr>
      <a:lvl6pPr marL="3705835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6pPr>
      <a:lvl7pPr marL="4447002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7pPr>
      <a:lvl8pPr marL="5188168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8pPr>
      <a:lvl9pPr marL="5929335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5" name="Text Box 45"/>
          <p:cNvSpPr txBox="1">
            <a:spLocks noChangeArrowheads="1"/>
          </p:cNvSpPr>
          <p:nvPr/>
        </p:nvSpPr>
        <p:spPr bwMode="auto">
          <a:xfrm>
            <a:off x="7773899" y="1204043"/>
            <a:ext cx="11479901" cy="29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188" b="1" i="1" dirty="0">
                <a:solidFill>
                  <a:srgbClr val="0066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Low Noise Audio Amplifier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918" dirty="0">
                <a:solidFill>
                  <a:srgbClr val="006699"/>
                </a:solidFill>
                <a:latin typeface="Franklin Gothic Heavy" pitchFamily="34" charset="0"/>
              </a:rPr>
              <a:t>Project Number: 12-1-2-567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918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By: Jacob Jacobi, Israel Israeli    Advisor: </a:t>
            </a:r>
            <a:r>
              <a:rPr lang="en-US" sz="2918" dirty="0" err="1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Arie</a:t>
            </a:r>
            <a:r>
              <a:rPr lang="en-US" sz="2918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918" dirty="0" err="1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Arieli</a:t>
            </a:r>
            <a:endParaRPr lang="en-US" sz="2918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918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Project Carried Out at ________________</a:t>
            </a:r>
            <a:endParaRPr lang="en-US" sz="2918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9020332" y="1295916"/>
            <a:ext cx="5136277" cy="2209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8235" tIns="74118" rIns="148235" bIns="74118" numCol="1" rtlCol="1" anchor="t" anchorCtr="0" compatLnSpc="1">
            <a:prstTxWarp prst="textNoShape">
              <a:avLst/>
            </a:prstTxWarp>
          </a:bodyPr>
          <a:lstStyle/>
          <a:p>
            <a:pPr algn="ctr" defTabSz="1482334"/>
            <a:r>
              <a:rPr lang="en-US" sz="3242" dirty="0"/>
              <a:t>You may add here the logo of the company where you made the project</a:t>
            </a:r>
            <a:endParaRPr lang="he-IL" sz="3242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98" y="1226224"/>
            <a:ext cx="6108507" cy="3436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Cain Project 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Gal</dc:creator>
  <cp:lastModifiedBy>Roi Raich</cp:lastModifiedBy>
  <cp:revision>46</cp:revision>
  <dcterms:created xsi:type="dcterms:W3CDTF">2000-03-31T21:47:52Z</dcterms:created>
  <dcterms:modified xsi:type="dcterms:W3CDTF">2018-02-18T11:37:25Z</dcterms:modified>
</cp:coreProperties>
</file>