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373" r:id="rId3"/>
    <p:sldId id="344" r:id="rId4"/>
    <p:sldId id="330" r:id="rId5"/>
    <p:sldId id="331" r:id="rId6"/>
    <p:sldId id="332" r:id="rId7"/>
    <p:sldId id="334" r:id="rId8"/>
    <p:sldId id="335" r:id="rId9"/>
    <p:sldId id="336" r:id="rId10"/>
    <p:sldId id="337" r:id="rId11"/>
    <p:sldId id="345" r:id="rId12"/>
    <p:sldId id="354" r:id="rId13"/>
    <p:sldId id="355" r:id="rId14"/>
    <p:sldId id="356" r:id="rId15"/>
    <p:sldId id="358" r:id="rId16"/>
    <p:sldId id="357" r:id="rId17"/>
    <p:sldId id="359" r:id="rId18"/>
    <p:sldId id="360" r:id="rId19"/>
    <p:sldId id="361" r:id="rId20"/>
    <p:sldId id="362" r:id="rId21"/>
    <p:sldId id="363" r:id="rId22"/>
    <p:sldId id="338" r:id="rId23"/>
    <p:sldId id="339" r:id="rId24"/>
    <p:sldId id="351" r:id="rId25"/>
    <p:sldId id="340" r:id="rId26"/>
    <p:sldId id="341" r:id="rId27"/>
    <p:sldId id="364" r:id="rId28"/>
    <p:sldId id="372" r:id="rId29"/>
    <p:sldId id="346" r:id="rId30"/>
    <p:sldId id="365" r:id="rId31"/>
    <p:sldId id="347" r:id="rId32"/>
    <p:sldId id="366" r:id="rId33"/>
    <p:sldId id="348" r:id="rId34"/>
    <p:sldId id="367" r:id="rId35"/>
    <p:sldId id="349" r:id="rId36"/>
    <p:sldId id="369" r:id="rId37"/>
    <p:sldId id="368" r:id="rId38"/>
    <p:sldId id="353" r:id="rId39"/>
    <p:sldId id="350" r:id="rId40"/>
    <p:sldId id="370" r:id="rId41"/>
    <p:sldId id="371" r:id="rId42"/>
    <p:sldId id="3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373"/>
          </p14:sldIdLst>
        </p14:section>
        <p14:section name="RFID" id="{3EA3CAAF-261C-BD4E-8DFC-CD96A350342D}">
          <p14:sldIdLst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5"/>
            <p14:sldId id="356"/>
            <p14:sldId id="358"/>
            <p14:sldId id="357"/>
            <p14:sldId id="359"/>
            <p14:sldId id="360"/>
            <p14:sldId id="361"/>
            <p14:sldId id="362"/>
            <p14:sldId id="363"/>
            <p14:sldId id="338"/>
            <p14:sldId id="339"/>
            <p14:sldId id="351"/>
            <p14:sldId id="340"/>
            <p14:sldId id="341"/>
            <p14:sldId id="364"/>
            <p14:sldId id="372"/>
            <p14:sldId id="346"/>
            <p14:sldId id="365"/>
            <p14:sldId id="347"/>
            <p14:sldId id="366"/>
            <p14:sldId id="348"/>
            <p14:sldId id="367"/>
            <p14:sldId id="349"/>
            <p14:sldId id="36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70"/>
            <p14:sldId id="371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12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Find some examples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找實際訊號圖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Find some examples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92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mtClean="0"/>
              <a:t>撞掉失敗，或是沒有人倒數到 </a:t>
            </a:r>
            <a:r>
              <a:rPr kumimoji="1" lang="en-US" altLang="zh-TW" smtClean="0"/>
              <a:t>0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reader transmits information to a tag by modulating an RF signal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A reader transmits information to a tag by modulating an RF signal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receives both down-link information and the entirety of its </a:t>
            </a:r>
          </a:p>
          <a:p>
            <a:pPr marL="11112" indent="0">
              <a:buNone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   operating energy from this RF signal.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receives both down-link information and the entirety of its </a:t>
            </a:r>
          </a:p>
          <a:p>
            <a:pPr marL="11112" indent="0">
              <a:buNone/>
            </a:pPr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    operating energy from this RF signal.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reader transmits a continuous RF wave (CW) which assures that </a:t>
            </a:r>
          </a:p>
          <a:p>
            <a:pPr marL="11112" indent="0">
              <a:buNone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   the tag remains powered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then transmits its response by modulating the reflection coefficient of its antenna.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then transmits its response by modulating the reflection coefficient of its antenna.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jpe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5" Type="http://schemas.openxmlformats.org/officeDocument/2006/relationships/hyperlink" Target="https://en.wikipedia.org/wiki/Path_loss" TargetMode="External"/><Relationship Id="rId6" Type="http://schemas.openxmlformats.org/officeDocument/2006/relationships/hyperlink" Target="https://ccrma.stanford.edu/~jos/fp/Phase_Delay.html" TargetMode="External"/><Relationship Id="rId7" Type="http://schemas.openxmlformats.org/officeDocument/2006/relationships/hyperlink" Target="https://en.wikipedia.org/wiki/Communication_channel" TargetMode="External"/><Relationship Id="rId8" Type="http://schemas.openxmlformats.org/officeDocument/2006/relationships/hyperlink" Target="https://en.wikipedia.org/wiki/Fading" TargetMode="External"/><Relationship Id="rId9" Type="http://schemas.openxmlformats.org/officeDocument/2006/relationships/hyperlink" Target="http://www.sengpielaudio.com/calculator-timedelaypha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5" y="2069196"/>
            <a:ext cx="8228953" cy="2056015"/>
          </a:xfrm>
        </p:spPr>
        <p:txBody>
          <a:bodyPr/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Tracking System Based on RFID Signal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2018.08.09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5199460" y="2070076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992472" y="1842935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17459" y="5609855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41539" y="1691410"/>
            <a:ext cx="1830226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 10 v 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9450" y="168244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t="3929" r="7268" b="6435"/>
          <a:stretch/>
        </p:blipFill>
        <p:spPr>
          <a:xfrm>
            <a:off x="2043955" y="104278"/>
            <a:ext cx="8229600" cy="66354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6753" y="430308"/>
            <a:ext cx="1631576" cy="1326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2703539"/>
            <a:ext cx="3886200" cy="2552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4984308" y="2123863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759391" y="1896722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02307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78013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0552" y="1807076"/>
            <a:ext cx="448316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1 0 0 01000  1 00 100 00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13"/>
          <a:stretch/>
        </p:blipFill>
        <p:spPr>
          <a:xfrm>
            <a:off x="7960659" y="2845191"/>
            <a:ext cx="2438400" cy="35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06"/>
          <a:stretch/>
        </p:blipFill>
        <p:spPr>
          <a:xfrm>
            <a:off x="6113929" y="2405096"/>
            <a:ext cx="4554071" cy="41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67"/>
          <a:stretch/>
        </p:blipFill>
        <p:spPr>
          <a:xfrm>
            <a:off x="2700820" y="2331877"/>
            <a:ext cx="9155820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signals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signals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2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Fundamental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Michael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Buettner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, David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Wetherall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14th ACM Int. Conf. on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EPCglobal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radio-frequency identity protocols class-1 generation-2 uhf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protocol for communications at 860 mhz-960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mhz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version 2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.0.0. ,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Localization 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Jue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Dina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Katabi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Dude, where's my card?: RFID positioning that works with multipath and non-line of sight</a:t>
            </a:r>
            <a:r>
              <a:rPr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ACM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SIGCOMM,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Tracking 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Lei Yang,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Yekui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Tagoram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Real-Time Tracking of Mobile RFID Tags to High Precision Using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ACM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Int. Conf. on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2014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evice-free 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Wang, Jian Liu,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Yingying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Multi-Touch in the Air: Device-Free Finger Tracking and Gesture Recognition via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2018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Search tags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Jihong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Yu, Wei Gong,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Jiangchuan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Liu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and Reliable Tag Search in Large-Scale RFID Systems: A Probabilistic Tree-based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2017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missing/unknown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tags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Muhammad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Shahzad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Alex X.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Liu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Reliable Detection and Identification of Missing RFID Tags in the Wild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IEEE/ACM Transactions on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Networking, 2016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Lei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Xie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Wei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Detection via Physical Layer Analysis for Large-Scale RFID Systems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5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en.wikipedia.org/wiki/Communication_channel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u="sng" dirty="0">
                <a:hlinkClick r:id="rId8"/>
              </a:rPr>
              <a:t>https://</a:t>
            </a:r>
            <a:r>
              <a:rPr lang="en-US" altLang="zh-TW" u="sng" dirty="0" smtClean="0">
                <a:hlinkClick r:id="rId8"/>
              </a:rPr>
              <a:t>en.wikipedia.org/wiki/Fading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http://</a:t>
            </a:r>
            <a:r>
              <a:rPr lang="en-US" altLang="zh-TW" dirty="0" smtClean="0">
                <a:hlinkClick r:id="rId9"/>
              </a:rPr>
              <a:t>www.sengpielaudio.com/calculator-timedelayphase.html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EPC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protocols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Class-1 Gen2 UHF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communications</a:t>
            </a: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/>
                <a:gridCol w="2331963"/>
                <a:gridCol w="2331963"/>
                <a:gridCol w="2331963"/>
                <a:gridCol w="2331963"/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2373066" cy="5346278"/>
            <a:chOff x="582" y="776"/>
            <a:chExt cx="4975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5100" y="2516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>
                  <a:latin typeface="Times New Roman" charset="0"/>
                </a:rPr>
                <a:t>MHz</a:t>
              </a:r>
              <a:endParaRPr lang="en-US" altLang="zh-TW" sz="240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FCC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開放</a:t>
                    </a:r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RFID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頻段</a:t>
                    </a:r>
                    <a:endParaRPr lang="zh-TW" altLang="en-US" sz="4400" dirty="0">
                      <a:latin typeface="標楷體" charset="-120"/>
                      <a:ea typeface="標楷體" charset="-12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</a:t>
                  </a:r>
                  <a:r>
                    <a:rPr lang="zh-TW" altLang="en-US" sz="2600" dirty="0" smtClean="0">
                      <a:latin typeface="標楷體" charset="-120"/>
                      <a:ea typeface="標楷體" charset="-120"/>
                    </a:rPr>
                    <a:t>電信</a:t>
                  </a:r>
                  <a:endParaRPr lang="en-US" altLang="zh-TW" sz="2600" dirty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Up link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Down link</a:t>
                  </a:r>
                  <a:r>
                    <a:rPr lang="en-US" altLang="zh-TW" sz="2600" dirty="0" smtClean="0">
                      <a:latin typeface="Times New Roman" charset="0"/>
                    </a:rPr>
                    <a:t> </a:t>
                  </a:r>
                  <a:endParaRPr lang="en-US" altLang="zh-TW" sz="2600" dirty="0">
                    <a:latin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標楷體" charset="-120"/>
                      <a:ea typeface="標楷體" charset="-12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標楷體" charset="-120"/>
                      <a:ea typeface="標楷體" charset="-120"/>
                    </a:rPr>
                    <a:t>DL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遠</a:t>
                  </a:r>
                  <a:r>
                    <a:rPr lang="zh-TW" altLang="en-US" sz="2800" dirty="0" smtClean="0">
                      <a:latin typeface="標楷體" charset="-120"/>
                      <a:ea typeface="標楷體" charset="-120"/>
                    </a:rPr>
                    <a:t>傳</a:t>
                  </a:r>
                  <a:endParaRPr lang="en-US" altLang="zh-TW" sz="2800" dirty="0" smtClean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800" dirty="0" smtClean="0">
                      <a:latin typeface="標楷體" charset="-120"/>
                      <a:ea typeface="標楷體" charset="-120"/>
                    </a:rPr>
                    <a:t>UP</a:t>
                  </a:r>
                  <a:endParaRPr lang="zh-TW" altLang="en-US" sz="28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國內</a:t>
                  </a:r>
                  <a:r>
                    <a:rPr lang="en-US" altLang="zh-TW" sz="2800" dirty="0">
                      <a:latin typeface="標楷體" charset="-120"/>
                      <a:ea typeface="標楷體" charset="-120"/>
                    </a:rPr>
                    <a:t>RFID</a:t>
                  </a:r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/>
                <a:gridCol w="3840559"/>
                <a:gridCol w="3840559"/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/>
                <a:gridCol w="3840559"/>
                <a:gridCol w="3840559"/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4234</TotalTime>
  <Words>1320</Words>
  <Application>Microsoft Macintosh PowerPoint</Application>
  <PresentationFormat>寬螢幕</PresentationFormat>
  <Paragraphs>286</Paragraphs>
  <Slides>42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2" baseType="lpstr">
      <vt:lpstr>Calibri</vt:lpstr>
      <vt:lpstr>Cambria Math</vt:lpstr>
      <vt:lpstr>Helvetica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User Tracking System Based on RFID Signal Proposal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FM0</vt:lpstr>
      <vt:lpstr>FM0</vt:lpstr>
      <vt:lpstr>MAC Layer</vt:lpstr>
      <vt:lpstr>Query round</vt:lpstr>
      <vt:lpstr>PowerPoint 簡報</vt:lpstr>
      <vt:lpstr>RN16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Related Work </vt:lpstr>
      <vt:lpstr>Related Work </vt:lpstr>
      <vt:lpstr>Related Work 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768</cp:revision>
  <dcterms:created xsi:type="dcterms:W3CDTF">2018-06-25T02:04:20Z</dcterms:created>
  <dcterms:modified xsi:type="dcterms:W3CDTF">2018-07-11T07:29:53Z</dcterms:modified>
</cp:coreProperties>
</file>