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73" r:id="rId3"/>
    <p:sldId id="375" r:id="rId4"/>
    <p:sldId id="378" r:id="rId5"/>
    <p:sldId id="379" r:id="rId6"/>
    <p:sldId id="380" r:id="rId7"/>
    <p:sldId id="344" r:id="rId8"/>
    <p:sldId id="377" r:id="rId9"/>
    <p:sldId id="376" r:id="rId10"/>
    <p:sldId id="381" r:id="rId11"/>
    <p:sldId id="357" r:id="rId12"/>
    <p:sldId id="374" r:id="rId13"/>
    <p:sldId id="3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373"/>
          </p14:sldIdLst>
        </p14:section>
        <p14:section name="Motivation" id="{05BA40CA-6209-AB46-8761-B08A4A4B35A4}">
          <p14:sldIdLst>
            <p14:sldId id="375"/>
            <p14:sldId id="378"/>
            <p14:sldId id="379"/>
            <p14:sldId id="380"/>
          </p14:sldIdLst>
        </p14:section>
        <p14:section name="Environment" id="{DDD69908-065E-174B-93F9-2B17126C63CB}">
          <p14:sldIdLst>
            <p14:sldId id="344"/>
            <p14:sldId id="377"/>
            <p14:sldId id="376"/>
            <p14:sldId id="381"/>
            <p14:sldId id="357"/>
          </p14:sldIdLst>
        </p14:section>
        <p14:section name="Challenge" id="{30C314E1-658D-8F4B-88E4-3DB9E08FC013}">
          <p14:sldIdLst>
            <p14:sldId id="374"/>
            <p14:sldId id="382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sitebuilderreport.com/stock-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5" y="2069196"/>
            <a:ext cx="8228953" cy="2056015"/>
          </a:xfrm>
        </p:spPr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Tracking System Based on RFID Signal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2018.08.09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  <p:sp>
        <p:nvSpPr>
          <p:cNvPr id="23" name="乘號 22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1" y="750994"/>
            <a:ext cx="8685108" cy="27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lang="en-US" altLang="zh-TW" dirty="0"/>
              <a:t>how to detect the </a:t>
            </a:r>
            <a:r>
              <a:rPr lang="en-US" altLang="zh-TW" dirty="0" err="1"/>
              <a:t>subregion</a:t>
            </a:r>
            <a:r>
              <a:rPr lang="en-US" altLang="zh-TW" dirty="0"/>
              <a:t>: Detect for the signal variation in each region</a:t>
            </a:r>
          </a:p>
          <a:p>
            <a:r>
              <a:rPr lang="en-US" altLang="zh-TW" dirty="0"/>
              <a:t>how to detect unknown tag: when we found the signal variation, asking for the ID and start tracking it.</a:t>
            </a:r>
          </a:p>
          <a:p>
            <a:r>
              <a:rPr lang="en-US" altLang="zh-TW" dirty="0"/>
              <a:t>how to </a:t>
            </a:r>
            <a:r>
              <a:rPr lang="en-US" altLang="zh-TW"/>
              <a:t>match </a:t>
            </a:r>
            <a:r>
              <a:rPr lang="en-US" altLang="zh-TW" smtClean="0"/>
              <a:t>tag-object</a:t>
            </a:r>
            <a:r>
              <a:rPr lang="en-US" altLang="zh-TW" dirty="0"/>
              <a:t>: pair the tags</a:t>
            </a:r>
          </a:p>
          <a:p>
            <a:pPr marL="11112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92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sz="32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Environment Statement 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4164922" cy="4680520"/>
          </a:xfrm>
        </p:spPr>
        <p:txBody>
          <a:bodyPr/>
          <a:lstStyle/>
          <a:p>
            <a:r>
              <a:rPr kumimoji="1" lang="zh-TW" altLang="en-US" dirty="0" smtClean="0"/>
              <a:t>圖文</a:t>
            </a:r>
          </a:p>
          <a:p>
            <a:r>
              <a:rPr kumimoji="1" lang="zh-TW" altLang="en-US" dirty="0" smtClean="0"/>
              <a:t>無人商店崛起</a:t>
            </a:r>
          </a:p>
          <a:p>
            <a:pPr lvl="1"/>
            <a:r>
              <a:rPr kumimoji="1" lang="zh-TW" altLang="en-US" dirty="0" smtClean="0"/>
              <a:t>找</a:t>
            </a:r>
            <a:r>
              <a:rPr kumimoji="1" lang="en-US" altLang="zh-TW" dirty="0" smtClean="0"/>
              <a:t> Amazon </a:t>
            </a:r>
            <a:r>
              <a:rPr kumimoji="1" lang="zh-TW" altLang="en-US" dirty="0" smtClean="0"/>
              <a:t>等照片</a:t>
            </a:r>
          </a:p>
          <a:p>
            <a:pPr lvl="1"/>
            <a:r>
              <a:rPr kumimoji="1" lang="zh-TW" altLang="en-US" dirty="0" smtClean="0"/>
              <a:t>物品結帳機制猜測</a:t>
            </a:r>
          </a:p>
          <a:p>
            <a:r>
              <a:rPr kumimoji="1" lang="zh-TW" altLang="en-US" dirty="0" smtClean="0"/>
              <a:t>有人進到商店</a:t>
            </a:r>
          </a:p>
          <a:p>
            <a:pPr lvl="1"/>
            <a:r>
              <a:rPr kumimoji="1" lang="zh-TW" altLang="en-US" dirty="0" smtClean="0"/>
              <a:t>資料庫建立</a:t>
            </a:r>
          </a:p>
          <a:p>
            <a:r>
              <a:rPr kumimoji="1" lang="zh-TW" altLang="en-US" dirty="0" smtClean="0"/>
              <a:t>定位</a:t>
            </a:r>
          </a:p>
          <a:p>
            <a:pPr lvl="1"/>
            <a:r>
              <a:rPr kumimoji="1" lang="zh-TW" altLang="en-US" dirty="0" smtClean="0"/>
              <a:t>走到每個地方</a:t>
            </a:r>
          </a:p>
          <a:p>
            <a:r>
              <a:rPr kumimoji="1" lang="zh-TW" altLang="en-US" dirty="0" smtClean="0"/>
              <a:t>判斷拿走物品</a:t>
            </a:r>
          </a:p>
          <a:p>
            <a:pPr lvl="1"/>
            <a:r>
              <a:rPr kumimoji="1" lang="zh-TW" altLang="en-US" dirty="0" smtClean="0"/>
              <a:t>結帳偵測</a:t>
            </a:r>
            <a:endParaRPr kumimoji="1"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RFID NLOS </a:t>
            </a:r>
            <a:r>
              <a:rPr lang="zh-TW" altLang="en-US" dirty="0" smtClean="0"/>
              <a:t>輕量 方便 不易損壞</a:t>
            </a:r>
          </a:p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 UHF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18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817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>
                <a:latin typeface="Times New Roman" charset="0"/>
                <a:ea typeface="Times New Roman" charset="0"/>
                <a:cs typeface="Times New Roman" charset="0"/>
              </a:rPr>
              <a:t>Environment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Implementation </a:t>
            </a:r>
          </a:p>
          <a:p>
            <a:pPr lvl="1"/>
            <a:r>
              <a:rPr kumimoji="1" lang="en-US" altLang="zh-TW" dirty="0" smtClean="0"/>
              <a:t>Place </a:t>
            </a:r>
          </a:p>
          <a:p>
            <a:pPr lvl="2"/>
            <a:r>
              <a:rPr kumimoji="1" lang="en-US" altLang="zh-TW" dirty="0" smtClean="0"/>
              <a:t>Super market</a:t>
            </a:r>
          </a:p>
          <a:p>
            <a:pPr lvl="2"/>
            <a:r>
              <a:rPr kumimoji="1" lang="en-US" altLang="zh-TW" dirty="0" smtClean="0"/>
              <a:t>Shopping mall</a:t>
            </a:r>
          </a:p>
          <a:p>
            <a:pPr lvl="2"/>
            <a:r>
              <a:rPr kumimoji="1" lang="en-US" altLang="zh-TW" dirty="0" smtClean="0"/>
              <a:t>Convenient store</a:t>
            </a:r>
          </a:p>
          <a:p>
            <a:r>
              <a:rPr kumimoji="1" lang="en-US" altLang="zh-TW" dirty="0" smtClean="0"/>
              <a:t>Definition</a:t>
            </a:r>
            <a:endParaRPr kumimoji="1" lang="zh-TW" altLang="en-US" dirty="0" smtClean="0"/>
          </a:p>
          <a:p>
            <a:pPr lvl="1"/>
            <a:r>
              <a:rPr kumimoji="1" lang="en-US" altLang="zh-TW" dirty="0" smtClean="0"/>
              <a:t>What is region</a:t>
            </a:r>
          </a:p>
          <a:p>
            <a:pPr lvl="2"/>
            <a:r>
              <a:rPr kumimoji="1" lang="zh-TW" altLang="en-US" dirty="0" smtClean="0"/>
              <a:t>水果</a:t>
            </a:r>
          </a:p>
          <a:p>
            <a:pPr lvl="2"/>
            <a:r>
              <a:rPr kumimoji="1" lang="zh-TW" altLang="en-US" dirty="0" smtClean="0"/>
              <a:t>生活用品</a:t>
            </a:r>
          </a:p>
          <a:p>
            <a:pPr lvl="2"/>
            <a:r>
              <a:rPr kumimoji="1" lang="zh-TW" altLang="en-US" dirty="0" smtClean="0"/>
              <a:t>食物</a:t>
            </a:r>
          </a:p>
          <a:p>
            <a:pPr lvl="2"/>
            <a:r>
              <a:rPr kumimoji="1" lang="zh-TW" altLang="en-US" dirty="0" smtClean="0"/>
              <a:t>冰</a:t>
            </a:r>
            <a:r>
              <a:rPr kumimoji="1" lang="mr-IN" altLang="zh-TW" dirty="0" smtClean="0"/>
              <a:t>…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2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Passive tag</a:t>
            </a:r>
          </a:p>
          <a:p>
            <a:pPr lvl="1"/>
            <a:r>
              <a:rPr kumimoji="1" lang="en-US" altLang="zh-TW" dirty="0" smtClean="0"/>
              <a:t>Object tag</a:t>
            </a:r>
          </a:p>
          <a:p>
            <a:pPr lvl="1"/>
            <a:r>
              <a:rPr kumimoji="1" lang="en-US" altLang="zh-TW" dirty="0" smtClean="0"/>
              <a:t>Wrist tag</a:t>
            </a:r>
          </a:p>
          <a:p>
            <a:r>
              <a:rPr kumimoji="1" lang="en-US" altLang="zh-TW" dirty="0" smtClean="0"/>
              <a:t>Reader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region</a:t>
            </a:r>
          </a:p>
          <a:p>
            <a:r>
              <a:rPr kumimoji="1" lang="en-US" altLang="zh-TW" dirty="0" smtClean="0"/>
              <a:t>Data base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4256</TotalTime>
  <Words>283</Words>
  <Application>Microsoft Macintosh PowerPoint</Application>
  <PresentationFormat>寬螢幕</PresentationFormat>
  <Paragraphs>117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User Tracking System Based on RFID Signal Proposal</vt:lpstr>
      <vt:lpstr>Outline</vt:lpstr>
      <vt:lpstr>PowerPoint 簡報</vt:lpstr>
      <vt:lpstr>PowerPoint 簡報</vt:lpstr>
      <vt:lpstr>RFID Standard</vt:lpstr>
      <vt:lpstr>RFID Reading Frequency</vt:lpstr>
      <vt:lpstr>PowerPoint 簡報</vt:lpstr>
      <vt:lpstr>Region</vt:lpstr>
      <vt:lpstr>RFID Setting</vt:lpstr>
      <vt:lpstr>RFID Setting</vt:lpstr>
      <vt:lpstr>Backscatter</vt:lpstr>
      <vt:lpstr>PowerPoint 簡報</vt:lpstr>
      <vt:lpstr>Problem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801</cp:revision>
  <dcterms:created xsi:type="dcterms:W3CDTF">2018-06-25T02:04:20Z</dcterms:created>
  <dcterms:modified xsi:type="dcterms:W3CDTF">2018-07-11T08:42:45Z</dcterms:modified>
</cp:coreProperties>
</file>