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373" r:id="rId3"/>
    <p:sldId id="375" r:id="rId4"/>
    <p:sldId id="378" r:id="rId5"/>
    <p:sldId id="379" r:id="rId6"/>
    <p:sldId id="380" r:id="rId7"/>
    <p:sldId id="344" r:id="rId8"/>
    <p:sldId id="377" r:id="rId9"/>
    <p:sldId id="376" r:id="rId10"/>
    <p:sldId id="381" r:id="rId11"/>
    <p:sldId id="357" r:id="rId12"/>
    <p:sldId id="374" r:id="rId13"/>
    <p:sldId id="382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373"/>
          </p14:sldIdLst>
        </p14:section>
        <p14:section name="Motivation" id="{05BA40CA-6209-AB46-8761-B08A4A4B35A4}">
          <p14:sldIdLst>
            <p14:sldId id="375"/>
            <p14:sldId id="378"/>
            <p14:sldId id="379"/>
            <p14:sldId id="380"/>
          </p14:sldIdLst>
        </p14:section>
        <p14:section name="Environment" id="{DDD69908-065E-174B-93F9-2B17126C63CB}">
          <p14:sldIdLst>
            <p14:sldId id="344"/>
            <p14:sldId id="377"/>
            <p14:sldId id="376"/>
            <p14:sldId id="381"/>
            <p14:sldId id="357"/>
          </p14:sldIdLst>
        </p14:section>
        <p14:section name="Challenge" id="{30C314E1-658D-8F4B-88E4-3DB9E08FC013}">
          <p14:sldIdLst>
            <p14:sldId id="374"/>
            <p14:sldId id="382"/>
          </p14:sldIdLst>
        </p14:section>
        <p14:section name="end" id="{EE857F6F-7FD5-644F-8679-010F7E321B91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9" autoAdjust="0"/>
    <p:restoredTop sz="89824" autoAdjust="0"/>
  </p:normalViewPr>
  <p:slideViewPr>
    <p:cSldViewPr snapToGrid="0" showGuides="1">
      <p:cViewPr>
        <p:scale>
          <a:sx n="71" d="100"/>
          <a:sy n="71" d="100"/>
        </p:scale>
        <p:origin x="125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reader transmits a continuous RF wave (CW) which assures that </a:t>
            </a:r>
          </a:p>
          <a:p>
            <a:pPr marL="11112" indent="0">
              <a:buNone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   the tag remains powered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39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xmlns="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xmlns="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xmlns="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xmlns="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xmlns="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xmlns="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xmlns="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xmlns="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xmlns="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aticon.com/" TargetMode="External"/><Relationship Id="rId3" Type="http://schemas.openxmlformats.org/officeDocument/2006/relationships/hyperlink" Target="https://www.sitebuilderreport.com/stock-u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5" y="2069196"/>
            <a:ext cx="8228953" cy="2056015"/>
          </a:xfrm>
        </p:spPr>
        <p:txBody>
          <a:bodyPr/>
          <a:lstStyle/>
          <a:p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Tracking System Based on RFID Signal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 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Chengfa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2018.08.09 @NCTU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EC-345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" r="20587" b="4771"/>
          <a:stretch/>
        </p:blipFill>
        <p:spPr>
          <a:xfrm>
            <a:off x="788895" y="1792940"/>
            <a:ext cx="3908611" cy="453614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00621"/>
            <a:ext cx="4120778" cy="41207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6" y="2376859"/>
            <a:ext cx="2240977" cy="42985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5" y="5397964"/>
            <a:ext cx="2240977" cy="42985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2698499"/>
            <a:ext cx="2240977" cy="42985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5248289"/>
            <a:ext cx="2240977" cy="42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9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14568" y="4042058"/>
            <a:ext cx="773619" cy="142785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92382" y="4238238"/>
            <a:ext cx="123303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Power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 flipH="1" flipV="1">
            <a:off x="1579199" y="4148593"/>
            <a:ext cx="2" cy="65664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13012" y="4042058"/>
            <a:ext cx="773619" cy="142785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1456" y="4042058"/>
            <a:ext cx="773619" cy="142785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4558694" y="3457283"/>
            <a:ext cx="2367828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Carrier Wave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09758" y="4034973"/>
            <a:ext cx="776386" cy="143296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10882" y="4034973"/>
            <a:ext cx="776386" cy="1432961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9360" y="4031978"/>
            <a:ext cx="776386" cy="143296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675814" y="4622182"/>
            <a:ext cx="1990165" cy="175914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65" y="2502791"/>
            <a:ext cx="1257110" cy="2320222"/>
          </a:xfrm>
          <a:prstGeom prst="rect">
            <a:avLst/>
          </a:prstGeom>
        </p:spPr>
      </p:pic>
      <p:sp>
        <p:nvSpPr>
          <p:cNvPr id="23" name="乘號 22"/>
          <p:cNvSpPr/>
          <p:nvPr/>
        </p:nvSpPr>
        <p:spPr>
          <a:xfrm>
            <a:off x="6938753" y="4646973"/>
            <a:ext cx="2259106" cy="2211027"/>
          </a:xfrm>
          <a:prstGeom prst="mathMultiply">
            <a:avLst>
              <a:gd name="adj1" fmla="val 4058"/>
            </a:avLst>
          </a:prstGeom>
          <a:solidFill>
            <a:srgbClr val="FF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561" y="750994"/>
            <a:ext cx="8685108" cy="270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12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</a:pPr>
            <a:r>
              <a:rPr lang="en-US" altLang="zh-TW" sz="6000" dirty="0" smtClean="0">
                <a:latin typeface="Times New Roman" charset="0"/>
                <a:ea typeface="Times New Roman" charset="0"/>
                <a:cs typeface="Times New Roman" charset="0"/>
              </a:rPr>
              <a:t>Challenge</a:t>
            </a:r>
            <a:endParaRPr lang="en-US" altLang="zh-TW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2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80520"/>
          </a:xfrm>
        </p:spPr>
        <p:txBody>
          <a:bodyPr/>
          <a:lstStyle/>
          <a:p>
            <a:r>
              <a:rPr lang="en-US" altLang="zh-TW" dirty="0"/>
              <a:t>how to detect the </a:t>
            </a:r>
            <a:r>
              <a:rPr lang="en-US" altLang="zh-TW" dirty="0" err="1"/>
              <a:t>subregion</a:t>
            </a:r>
            <a:r>
              <a:rPr lang="en-US" altLang="zh-TW" dirty="0"/>
              <a:t>: Detect for the signal variation in each region</a:t>
            </a:r>
          </a:p>
          <a:p>
            <a:r>
              <a:rPr lang="en-US" altLang="zh-TW" dirty="0"/>
              <a:t>how to detect unknown tag: when we found the signal variation, asking for the ID and start tracking it.</a:t>
            </a:r>
          </a:p>
          <a:p>
            <a:r>
              <a:rPr lang="en-US" altLang="zh-TW" dirty="0"/>
              <a:t>how to match </a:t>
            </a:r>
            <a:r>
              <a:rPr lang="en-US" altLang="zh-TW" dirty="0" smtClean="0"/>
              <a:t>tag-object</a:t>
            </a:r>
            <a:r>
              <a:rPr lang="en-US" altLang="zh-TW" dirty="0"/>
              <a:t>: pair the tags</a:t>
            </a:r>
          </a:p>
          <a:p>
            <a:pPr marL="11112" indent="0">
              <a:buNone/>
            </a:pP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2928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zh-TW" sz="3200" dirty="0">
                <a:latin typeface="Times New Roman" charset="0"/>
                <a:ea typeface="Times New Roman" charset="0"/>
                <a:cs typeface="Times New Roman" charset="0"/>
              </a:rPr>
              <a:t>Motivation</a:t>
            </a:r>
          </a:p>
          <a:p>
            <a:pPr fontAlgn="base">
              <a:lnSpc>
                <a:spcPct val="150000"/>
              </a:lnSpc>
            </a:pPr>
            <a:r>
              <a:rPr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Environment Statement </a:t>
            </a:r>
          </a:p>
          <a:p>
            <a:pPr fontAlgn="base">
              <a:lnSpc>
                <a:spcPct val="150000"/>
              </a:lnSpc>
            </a:pPr>
            <a:r>
              <a:rPr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Challenge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</a:pPr>
            <a:r>
              <a:rPr lang="en-US" altLang="zh-TW" sz="6000" dirty="0" smtClean="0">
                <a:latin typeface="Times New Roman" charset="0"/>
                <a:ea typeface="Times New Roman" charset="0"/>
                <a:cs typeface="Times New Roman" charset="0"/>
              </a:rPr>
              <a:t>Motivation</a:t>
            </a:r>
            <a:endParaRPr lang="en-US" altLang="zh-TW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99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4164922" cy="4680520"/>
          </a:xfrm>
        </p:spPr>
        <p:txBody>
          <a:bodyPr/>
          <a:lstStyle/>
          <a:p>
            <a:r>
              <a:rPr kumimoji="1" lang="zh-TW" altLang="en-US" dirty="0" smtClean="0"/>
              <a:t>圖文</a:t>
            </a:r>
          </a:p>
          <a:p>
            <a:r>
              <a:rPr kumimoji="1" lang="zh-TW" altLang="en-US" dirty="0" smtClean="0"/>
              <a:t>無人商店崛起</a:t>
            </a:r>
          </a:p>
          <a:p>
            <a:pPr lvl="1"/>
            <a:r>
              <a:rPr kumimoji="1" lang="zh-TW" altLang="en-US" dirty="0" smtClean="0"/>
              <a:t>找</a:t>
            </a:r>
            <a:r>
              <a:rPr kumimoji="1" lang="en-US" altLang="zh-TW" dirty="0" smtClean="0"/>
              <a:t> Amazon </a:t>
            </a:r>
            <a:r>
              <a:rPr kumimoji="1" lang="zh-TW" altLang="en-US" dirty="0" smtClean="0"/>
              <a:t>等照片</a:t>
            </a:r>
          </a:p>
          <a:p>
            <a:pPr lvl="1"/>
            <a:r>
              <a:rPr kumimoji="1" lang="zh-TW" altLang="en-US" dirty="0" smtClean="0"/>
              <a:t>物品結帳機制猜測</a:t>
            </a:r>
          </a:p>
          <a:p>
            <a:r>
              <a:rPr kumimoji="1" lang="zh-TW" altLang="en-US" dirty="0" smtClean="0"/>
              <a:t>有人進到商店</a:t>
            </a:r>
          </a:p>
          <a:p>
            <a:pPr lvl="1"/>
            <a:r>
              <a:rPr kumimoji="1" lang="zh-TW" altLang="en-US" dirty="0" smtClean="0"/>
              <a:t>資料庫建立</a:t>
            </a:r>
          </a:p>
          <a:p>
            <a:r>
              <a:rPr kumimoji="1" lang="zh-TW" altLang="en-US" dirty="0" smtClean="0"/>
              <a:t>定位</a:t>
            </a:r>
          </a:p>
          <a:p>
            <a:pPr lvl="1"/>
            <a:r>
              <a:rPr kumimoji="1" lang="zh-TW" altLang="en-US" dirty="0" smtClean="0"/>
              <a:t>走到每個地方</a:t>
            </a:r>
          </a:p>
          <a:p>
            <a:r>
              <a:rPr kumimoji="1" lang="zh-TW" altLang="en-US" dirty="0" smtClean="0"/>
              <a:t>判斷拿走物品</a:t>
            </a:r>
          </a:p>
          <a:p>
            <a:pPr lvl="1"/>
            <a:r>
              <a:rPr kumimoji="1" lang="zh-TW" altLang="en-US" dirty="0" smtClean="0"/>
              <a:t>結帳偵測</a:t>
            </a:r>
            <a:endParaRPr kumimoji="1" lang="en-US" altLang="zh-TW" dirty="0" smtClean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88424" y="1700808"/>
            <a:ext cx="5653064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" indent="0">
              <a:lnSpc>
                <a:spcPct val="150000"/>
              </a:lnSpc>
              <a:buNone/>
            </a:pPr>
            <a:r>
              <a:rPr lang="en-US" altLang="zh-TW" dirty="0" smtClean="0"/>
              <a:t>RFID NLOS </a:t>
            </a:r>
            <a:r>
              <a:rPr lang="zh-TW" altLang="en-US" dirty="0" smtClean="0"/>
              <a:t>輕量 方便 不易損壞</a:t>
            </a:r>
          </a:p>
          <a:p>
            <a:pPr marL="11112" indent="0">
              <a:lnSpc>
                <a:spcPct val="150000"/>
              </a:lnSpc>
              <a:buNone/>
            </a:pPr>
            <a:r>
              <a:rPr lang="en-US" altLang="zh-TW" dirty="0" smtClean="0"/>
              <a:t> UHF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0181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Standard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5653064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Bar code 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Traditional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Defacement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Manual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/>
              <a:t>manipulation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</a:t>
            </a:r>
            <a:r>
              <a:rPr lang="en-US" altLang="zh-TW" dirty="0" smtClean="0">
                <a:solidFill>
                  <a:schemeClr val="accent1"/>
                </a:solidFill>
              </a:rPr>
              <a:t>separately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88424" y="1700808"/>
            <a:ext cx="5653064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R</a:t>
            </a:r>
            <a:r>
              <a:rPr lang="en-US" altLang="zh-TW" dirty="0" smtClean="0"/>
              <a:t>adio </a:t>
            </a:r>
            <a:r>
              <a:rPr lang="en-US" altLang="zh-TW" dirty="0" smtClean="0">
                <a:solidFill>
                  <a:schemeClr val="accent1"/>
                </a:solidFill>
              </a:rPr>
              <a:t>F</a:t>
            </a:r>
            <a:r>
              <a:rPr lang="en-US" altLang="zh-TW" dirty="0" smtClean="0"/>
              <a:t>requency </a:t>
            </a:r>
            <a:r>
              <a:rPr lang="en-US" altLang="zh-TW" dirty="0" err="1" smtClean="0">
                <a:solidFill>
                  <a:schemeClr val="accent1"/>
                </a:solidFill>
              </a:rPr>
              <a:t>ID</a:t>
            </a:r>
            <a:r>
              <a:rPr lang="en-US" altLang="zh-TW" dirty="0" err="1" smtClean="0"/>
              <a:t>entification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Brand new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RF based communication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Non-line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System based operation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 </a:t>
            </a:r>
            <a:r>
              <a:rPr lang="en-US" altLang="zh-TW" dirty="0" smtClean="0">
                <a:solidFill>
                  <a:srgbClr val="FF0000"/>
                </a:solidFill>
              </a:rPr>
              <a:t>simultaneously</a:t>
            </a:r>
          </a:p>
        </p:txBody>
      </p:sp>
    </p:spTree>
    <p:extLst>
      <p:ext uri="{BB962C8B-B14F-4D97-AF65-F5344CB8AC3E}">
        <p14:creationId xmlns:p14="http://schemas.microsoft.com/office/powerpoint/2010/main" val="98179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eading Frequency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334963" y="1700212"/>
          <a:ext cx="11659815" cy="4681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1963"/>
                <a:gridCol w="2331963"/>
                <a:gridCol w="2331963"/>
                <a:gridCol w="2331963"/>
                <a:gridCol w="2331963"/>
              </a:tblGrid>
              <a:tr h="7104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Frequency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Price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Limitations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Applications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125-134 kHz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 m.)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reading speed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Animal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13.56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to Middle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1.5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Problems with metal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Library,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Ultra-high Freq.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860-930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 to 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10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Interference problems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Microwave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2.4 GHz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50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Not widely deployed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4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7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</a:pPr>
            <a:r>
              <a:rPr lang="en-US" altLang="zh-TW" sz="6000" dirty="0">
                <a:latin typeface="Times New Roman" charset="0"/>
                <a:ea typeface="Times New Roman" charset="0"/>
                <a:cs typeface="Times New Roman" charset="0"/>
              </a:rPr>
              <a:t>Environment Statement</a:t>
            </a:r>
          </a:p>
        </p:txBody>
      </p:sp>
    </p:spTree>
    <p:extLst>
      <p:ext uri="{BB962C8B-B14F-4D97-AF65-F5344CB8AC3E}">
        <p14:creationId xmlns:p14="http://schemas.microsoft.com/office/powerpoint/2010/main" val="89778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80520"/>
          </a:xfrm>
        </p:spPr>
        <p:txBody>
          <a:bodyPr/>
          <a:lstStyle/>
          <a:p>
            <a:r>
              <a:rPr kumimoji="1" lang="en-US" altLang="zh-TW" dirty="0" smtClean="0"/>
              <a:t>Implementation </a:t>
            </a:r>
          </a:p>
          <a:p>
            <a:pPr lvl="1"/>
            <a:r>
              <a:rPr kumimoji="1" lang="en-US" altLang="zh-TW" dirty="0" smtClean="0"/>
              <a:t>Place </a:t>
            </a:r>
          </a:p>
          <a:p>
            <a:pPr lvl="2"/>
            <a:r>
              <a:rPr kumimoji="1" lang="en-US" altLang="zh-TW" dirty="0" smtClean="0"/>
              <a:t>Super market</a:t>
            </a:r>
          </a:p>
          <a:p>
            <a:pPr lvl="2"/>
            <a:r>
              <a:rPr kumimoji="1" lang="en-US" altLang="zh-TW" dirty="0" smtClean="0"/>
              <a:t>Shopping mall</a:t>
            </a:r>
          </a:p>
          <a:p>
            <a:pPr lvl="2"/>
            <a:r>
              <a:rPr kumimoji="1" lang="en-US" altLang="zh-TW" dirty="0" smtClean="0"/>
              <a:t>Convenient store</a:t>
            </a:r>
          </a:p>
          <a:p>
            <a:r>
              <a:rPr kumimoji="1" lang="en-US" altLang="zh-TW" dirty="0" smtClean="0"/>
              <a:t>Definition</a:t>
            </a:r>
            <a:endParaRPr kumimoji="1" lang="zh-TW" altLang="en-US" dirty="0" smtClean="0"/>
          </a:p>
          <a:p>
            <a:pPr lvl="1"/>
            <a:r>
              <a:rPr kumimoji="1" lang="en-US" altLang="zh-TW" dirty="0" smtClean="0"/>
              <a:t>What is region</a:t>
            </a:r>
          </a:p>
          <a:p>
            <a:pPr lvl="2"/>
            <a:r>
              <a:rPr kumimoji="1" lang="zh-TW" altLang="en-US" dirty="0" smtClean="0"/>
              <a:t>水果</a:t>
            </a:r>
          </a:p>
          <a:p>
            <a:pPr lvl="2"/>
            <a:r>
              <a:rPr kumimoji="1" lang="zh-TW" altLang="en-US" dirty="0" smtClean="0"/>
              <a:t>生活用品</a:t>
            </a:r>
          </a:p>
          <a:p>
            <a:pPr lvl="2"/>
            <a:r>
              <a:rPr kumimoji="1" lang="zh-TW" altLang="en-US" dirty="0" smtClean="0"/>
              <a:t>食物</a:t>
            </a:r>
          </a:p>
          <a:p>
            <a:pPr lvl="2"/>
            <a:r>
              <a:rPr kumimoji="1" lang="zh-TW" altLang="en-US" dirty="0" smtClean="0"/>
              <a:t>冰</a:t>
            </a:r>
            <a:r>
              <a:rPr kumimoji="1" lang="mr-IN" altLang="zh-TW" dirty="0" smtClean="0"/>
              <a:t>…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8227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80520"/>
          </a:xfrm>
        </p:spPr>
        <p:txBody>
          <a:bodyPr/>
          <a:lstStyle/>
          <a:p>
            <a:r>
              <a:rPr kumimoji="1" lang="en-US" altLang="zh-TW" dirty="0" smtClean="0"/>
              <a:t>Passive tag</a:t>
            </a:r>
          </a:p>
          <a:p>
            <a:pPr lvl="1"/>
            <a:r>
              <a:rPr kumimoji="1" lang="en-US" altLang="zh-TW" dirty="0" smtClean="0"/>
              <a:t>Object tag</a:t>
            </a:r>
          </a:p>
          <a:p>
            <a:pPr lvl="1"/>
            <a:r>
              <a:rPr kumimoji="1" lang="en-US" altLang="zh-TW" dirty="0" smtClean="0"/>
              <a:t>Wrist tag</a:t>
            </a:r>
          </a:p>
          <a:p>
            <a:r>
              <a:rPr kumimoji="1" lang="en-US" altLang="zh-TW" dirty="0" smtClean="0"/>
              <a:t>Reader</a:t>
            </a:r>
            <a:endParaRPr kumimoji="1" lang="zh-TW" altLang="en-US" dirty="0" smtClean="0"/>
          </a:p>
          <a:p>
            <a:pPr lvl="1"/>
            <a:r>
              <a:rPr kumimoji="1" lang="zh-TW" altLang="en-US" dirty="0" smtClean="0"/>
              <a:t>每個 </a:t>
            </a:r>
            <a:r>
              <a:rPr kumimoji="1" lang="en-US" altLang="zh-TW" dirty="0" smtClean="0"/>
              <a:t>region</a:t>
            </a:r>
          </a:p>
          <a:p>
            <a:r>
              <a:rPr kumimoji="1" lang="en-US" altLang="zh-TW" dirty="0" smtClean="0"/>
              <a:t>Data base </a:t>
            </a:r>
            <a:r>
              <a:rPr kumimoji="1" lang="zh-TW" altLang="en-US" dirty="0" smtClean="0"/>
              <a:t>建立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59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4256</TotalTime>
  <Words>283</Words>
  <Application>Microsoft Macintosh PowerPoint</Application>
  <PresentationFormat>寬螢幕</PresentationFormat>
  <Paragraphs>117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Calibri</vt:lpstr>
      <vt:lpstr>Helvetica</vt:lpstr>
      <vt:lpstr>Times New Roman</vt:lpstr>
      <vt:lpstr>Tw Cen MT Condensed</vt:lpstr>
      <vt:lpstr>微軟正黑體</vt:lpstr>
      <vt:lpstr>新細明體</vt:lpstr>
      <vt:lpstr>Arial</vt:lpstr>
      <vt:lpstr>NSSLAB</vt:lpstr>
      <vt:lpstr>User Tracking System Based on RFID Signal Proposal</vt:lpstr>
      <vt:lpstr>Outline</vt:lpstr>
      <vt:lpstr>PowerPoint 簡報</vt:lpstr>
      <vt:lpstr>PowerPoint 簡報</vt:lpstr>
      <vt:lpstr>RFID Standard</vt:lpstr>
      <vt:lpstr>RFID Reading Frequency</vt:lpstr>
      <vt:lpstr>PowerPoint 簡報</vt:lpstr>
      <vt:lpstr>Region</vt:lpstr>
      <vt:lpstr>RFID Setting</vt:lpstr>
      <vt:lpstr>RFID Setting</vt:lpstr>
      <vt:lpstr>Backscatter</vt:lpstr>
      <vt:lpstr>PowerPoint 簡報</vt:lpstr>
      <vt:lpstr>Problem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801</cp:revision>
  <dcterms:created xsi:type="dcterms:W3CDTF">2018-06-25T02:04:20Z</dcterms:created>
  <dcterms:modified xsi:type="dcterms:W3CDTF">2018-07-11T08:43:22Z</dcterms:modified>
</cp:coreProperties>
</file>