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mp4" ContentType="video/mp4"/>
  <Default Extension="emf" ContentType="image/x-em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303" r:id="rId4"/>
    <p:sldId id="306" r:id="rId5"/>
    <p:sldId id="304" r:id="rId6"/>
    <p:sldId id="308" r:id="rId7"/>
    <p:sldId id="307" r:id="rId8"/>
    <p:sldId id="309" r:id="rId9"/>
    <p:sldId id="310" r:id="rId10"/>
    <p:sldId id="311" r:id="rId11"/>
    <p:sldId id="312" r:id="rId12"/>
    <p:sldId id="313" r:id="rId13"/>
    <p:sldId id="305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27C6DAD-B983-8E4B-B112-2961C46DA862}">
          <p14:sldIdLst>
            <p14:sldId id="256"/>
            <p14:sldId id="257"/>
          </p14:sldIdLst>
        </p14:section>
        <p14:section name="channel" id="{148FA8C7-D0F7-D049-81A9-6EB3443E076F}">
          <p14:sldIdLst>
            <p14:sldId id="303"/>
            <p14:sldId id="306"/>
          </p14:sldIdLst>
        </p14:section>
        <p14:section name="Friis" id="{C428E832-B5F1-8843-AEE0-707319BB8BD9}">
          <p14:sldIdLst>
            <p14:sldId id="304"/>
            <p14:sldId id="308"/>
            <p14:sldId id="307"/>
            <p14:sldId id="309"/>
            <p14:sldId id="310"/>
            <p14:sldId id="311"/>
            <p14:sldId id="312"/>
            <p14:sldId id="313"/>
          </p14:sldIdLst>
        </p14:section>
        <p14:section name="RFID" id="{3EA3CAAF-261C-BD4E-8DFC-CD96A350342D}">
          <p14:sldIdLst>
            <p14:sldId id="305"/>
          </p14:sldIdLst>
        </p14:section>
        <p14:section name="end" id="{EE857F6F-7FD5-644F-8679-010F7E321B91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1" autoAdjust="0"/>
    <p:restoredTop sz="70032" autoAdjust="0"/>
  </p:normalViewPr>
  <p:slideViewPr>
    <p:cSldViewPr snapToGrid="0" showGuides="1">
      <p:cViewPr varScale="1">
        <p:scale>
          <a:sx n="69" d="100"/>
          <a:sy n="69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A10C-87C9-49E5-AE05-110105D8C53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F9334-C2B5-40DC-A82F-94CC416C9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4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s://en.wikipedia.org/wiki/Directivity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0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通常會用 </a:t>
            </a:r>
            <a:r>
              <a:rPr kumimoji="1" lang="en-US" altLang="zh-TW" dirty="0" smtClean="0"/>
              <a:t>gain </a:t>
            </a:r>
            <a:r>
              <a:rPr kumimoji="1" lang="zh-TW" altLang="en-US" dirty="0" smtClean="0"/>
              <a:t>表達天線的 </a:t>
            </a:r>
            <a:r>
              <a:rPr kumimoji="1" lang="en-US" altLang="zh-TW" dirty="0" smtClean="0"/>
              <a:t>performance </a:t>
            </a:r>
            <a:endParaRPr kumimoji="1" lang="zh-TW" altLang="en-US" dirty="0" smtClean="0"/>
          </a:p>
          <a:p>
            <a:r>
              <a:rPr kumimoji="1" lang="en-US" altLang="zh-TW" dirty="0" err="1" smtClean="0"/>
              <a:t>Friis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認為</a:t>
            </a:r>
            <a:r>
              <a:rPr kumimoji="1" lang="zh-TW" altLang="en-US" dirty="0" smtClean="0"/>
              <a:t>現有的公式都太多係數要記</a:t>
            </a:r>
            <a:endParaRPr kumimoji="1" lang="en-US" altLang="zh-TW" dirty="0" smtClean="0"/>
          </a:p>
          <a:p>
            <a:r>
              <a:rPr kumimoji="1" lang="en-US" altLang="zh-TW" dirty="0" smtClean="0"/>
              <a:t>Capture area </a:t>
            </a:r>
            <a:r>
              <a:rPr kumimoji="1" lang="zh-TW" altLang="en-US" dirty="0" smtClean="0"/>
              <a:t>展現 </a:t>
            </a:r>
            <a:r>
              <a:rPr kumimoji="1" lang="en-US" altLang="zh-TW" dirty="0" smtClean="0"/>
              <a:t>free space radio</a:t>
            </a:r>
            <a:r>
              <a:rPr kumimoji="1" lang="en-US" altLang="zh-TW" baseline="0" dirty="0" smtClean="0"/>
              <a:t> circuit </a:t>
            </a:r>
            <a:r>
              <a:rPr kumimoji="1" lang="zh-TW" altLang="en-US" baseline="0" dirty="0" smtClean="0"/>
              <a:t>的特色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770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33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D_{t}  and D_{r}  are the antenna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irectivity"/>
              </a:rPr>
              <a:t>directivities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antenna directivities are linear values</a:t>
            </a: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380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看個角度的訊號最強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78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點來源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203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最後還是加入了 </a:t>
            </a:r>
            <a:r>
              <a:rPr kumimoji="1" lang="en-US" altLang="zh-TW" dirty="0" smtClean="0"/>
              <a:t>directivity </a:t>
            </a:r>
            <a:r>
              <a:rPr kumimoji="1" lang="zh-TW" altLang="en-US" dirty="0" smtClean="0"/>
              <a:t>來呈現天線的效能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89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=""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=""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=""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=""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=""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=""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=""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=""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=""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=""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=""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=""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=""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=""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=""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=""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=""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=""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=""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=""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=""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=""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=""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=""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=""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image" Target="../media/image15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builderreport.com/stock-up" TargetMode="External"/><Relationship Id="rId4" Type="http://schemas.openxmlformats.org/officeDocument/2006/relationships/hyperlink" Target="https://en.wikipedia.org/wiki/Friis_transmission_equ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laticon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Freshman Training Shop</a:t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lang="zh-TW" altLang="en-US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60" y="4396680"/>
            <a:ext cx="7754198" cy="652815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NCTU NSS 2018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Chengfa</a:t>
            </a:r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Huang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2018.08. @NCTU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EC-345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Willy Cheng-Fa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26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Directivities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</p:spPr>
            <p:txBody>
              <a:bodyPr/>
              <a:lstStyle/>
              <a:p>
                <a:pPr marL="11112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𝐷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1−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𝑐𝑜𝑠</m:t>
                          </m:r>
                          <m:f>
                            <m:fPr>
                              <m:ctrlPr>
                                <a:rPr kumimoji="1" lang="mr-IN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fPr>
                            <m:num>
                              <m:r>
                                <a:rPr kumimoji="1" lang="mr-IN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kumimoji="1" lang="en-US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kumimoji="1" lang="en-US" altLang="zh-TW" sz="4000" b="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𝑑𝐵𝑖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=10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</m:oMath>
                  </m:oMathPara>
                </a14:m>
                <a:endParaRPr kumimoji="1" lang="zh-TW" altLang="en-US" sz="4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16" y="1612508"/>
            <a:ext cx="5133945" cy="513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73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Isotropic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Radiator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Isotropic_radiator_animation_240x240x8frame_0.4sec_OoP7iC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790950" y="1770063"/>
            <a:ext cx="4611688" cy="4611687"/>
          </a:xfrm>
        </p:spPr>
      </p:pic>
    </p:spTree>
    <p:extLst>
      <p:ext uri="{BB962C8B-B14F-4D97-AF65-F5344CB8AC3E}">
        <p14:creationId xmlns:p14="http://schemas.microsoft.com/office/powerpoint/2010/main" val="39696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 txBox="1">
                <a:spLocks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112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>
          <p:sp>
            <p:nvSpPr>
              <p:cNvPr id="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  <a:blipFill rotWithShape="0">
                <a:blip r:embed="rId3"/>
                <a:stretch>
                  <a:fillRect b="-20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40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箭頭接點 5"/>
          <p:cNvCxnSpPr/>
          <p:nvPr/>
        </p:nvCxnSpPr>
        <p:spPr>
          <a:xfrm>
            <a:off x="4437475" y="3275243"/>
            <a:ext cx="2385996" cy="0"/>
          </a:xfrm>
          <a:prstGeom prst="straightConnector1">
            <a:avLst/>
          </a:prstGeom>
          <a:ln w="1651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904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3159486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</p:txBody>
      </p:sp>
    </p:spTree>
    <p:extLst>
      <p:ext uri="{BB962C8B-B14F-4D97-AF65-F5344CB8AC3E}">
        <p14:creationId xmlns:p14="http://schemas.microsoft.com/office/powerpoint/2010/main" val="568981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https://www.flaticon.com/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https://www.sitebuilderreport.com/stock-up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https://en.wikipedia.org/wiki/Friis_transmission_equation</a:t>
            </a:r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3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1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1700811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154414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General form</a:t>
            </a:r>
          </a:p>
          <a:p>
            <a:endParaRPr kumimoji="1" lang="en-US" altLang="zh-TW" dirty="0"/>
          </a:p>
          <a:p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12"/>
          <p:cNvSpPr txBox="1"/>
          <p:nvPr/>
        </p:nvSpPr>
        <p:spPr>
          <a:xfrm>
            <a:off x="3461538" y="3117024"/>
            <a:ext cx="14446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accent2"/>
                </a:solidFill>
              </a:rPr>
              <a:t>amplitude </a:t>
            </a:r>
            <a:endParaRPr lang="en-US" sz="2200" dirty="0">
              <a:solidFill>
                <a:schemeClr val="accent2"/>
              </a:solidFill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5271390" y="3106271"/>
            <a:ext cx="13367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accent2"/>
                </a:solidFill>
              </a:rPr>
              <a:t>frequency</a:t>
            </a:r>
            <a:endParaRPr lang="en-US" sz="2200" dirty="0">
              <a:solidFill>
                <a:schemeClr val="accent2"/>
              </a:solidFill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6984925" y="3111616"/>
            <a:ext cx="865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>
                <a:solidFill>
                  <a:schemeClr val="accent2"/>
                </a:solidFill>
              </a:rPr>
              <a:t>phase</a:t>
            </a:r>
            <a:endParaRPr lang="en-US" sz="2200">
              <a:solidFill>
                <a:schemeClr val="accent2"/>
              </a:solidFill>
            </a:endParaRPr>
          </a:p>
        </p:txBody>
      </p:sp>
      <p:cxnSp>
        <p:nvCxnSpPr>
          <p:cNvPr id="8" name="Straight Arrow Connector 16"/>
          <p:cNvCxnSpPr/>
          <p:nvPr/>
        </p:nvCxnSpPr>
        <p:spPr>
          <a:xfrm flipV="1">
            <a:off x="4183851" y="2916890"/>
            <a:ext cx="389089" cy="20013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8"/>
          <p:cNvCxnSpPr/>
          <p:nvPr/>
        </p:nvCxnSpPr>
        <p:spPr>
          <a:xfrm flipH="1" flipV="1">
            <a:off x="6026551" y="2916890"/>
            <a:ext cx="152766" cy="30480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1"/>
          <p:cNvCxnSpPr/>
          <p:nvPr/>
        </p:nvCxnSpPr>
        <p:spPr>
          <a:xfrm flipH="1" flipV="1">
            <a:off x="7070519" y="2916890"/>
            <a:ext cx="395627" cy="304799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132" y="2568548"/>
            <a:ext cx="3632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96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2441032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</p:txBody>
      </p:sp>
    </p:spTree>
    <p:extLst>
      <p:ext uri="{BB962C8B-B14F-4D97-AF65-F5344CB8AC3E}">
        <p14:creationId xmlns:p14="http://schemas.microsoft.com/office/powerpoint/2010/main" val="1111125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48" y="3548417"/>
            <a:ext cx="6086277" cy="302035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Why </a:t>
            </a:r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Dispense with the usage of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directivity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or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gain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when describing antenna performance</a:t>
            </a:r>
          </a:p>
          <a:p>
            <a:pPr>
              <a:lnSpc>
                <a:spcPct val="15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Descriptor of antenna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capture area</a:t>
            </a:r>
            <a:endParaRPr kumimoji="1" lang="zh-TW" altLang="en-US" sz="32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166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973" y="3739487"/>
            <a:ext cx="5673752" cy="281563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Original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</p:spPr>
            <p:txBody>
              <a:bodyPr/>
              <a:lstStyle/>
              <a:p>
                <a:pPr marL="1111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  <a:blipFill rotWithShape="0">
                <a:blip r:embed="rId3"/>
                <a:stretch>
                  <a:fillRect b="-103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available at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output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fed into the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input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d : distance between antennas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TW" sz="24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wavelength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206" t="-2111" b="-50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763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Few follower of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Friis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Replacing the effective antenna areas with directivity counterparts yields</a:t>
                </a:r>
              </a:p>
              <a:p>
                <a:pPr marL="11112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/>
              </a:p>
              <a:p>
                <a:pPr>
                  <a:lnSpc>
                    <a:spcPct val="150000"/>
                  </a:lnSpc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r="-8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5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</p:spPr>
            <p:txBody>
              <a:bodyPr/>
              <a:lstStyle/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 smtClean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𝑑𝐵𝑚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  <m:r>
                        <a:rPr kumimoji="1" lang="en-US" altLang="zh-TW" sz="4000" b="0" i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+20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i="1">
                          <a:latin typeface="Cambria Math" charset="0"/>
                        </a:rPr>
                        <m:t>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num>
                        <m:den>
                          <m:r>
                            <a:rPr kumimoji="1" lang="en-US" altLang="zh-TW" sz="4000" i="1">
                              <a:latin typeface="Cambria Math" charset="0"/>
                            </a:rPr>
                            <m:t>4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369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NSSLAB</Template>
  <TotalTime>2064</TotalTime>
  <Words>178</Words>
  <Application>Microsoft Macintosh PowerPoint</Application>
  <PresentationFormat>寬螢幕</PresentationFormat>
  <Paragraphs>84</Paragraphs>
  <Slides>14</Slides>
  <Notes>7</Notes>
  <HiddenSlides>0</HiddenSlides>
  <MMClips>1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Calibri</vt:lpstr>
      <vt:lpstr>Cambria Math</vt:lpstr>
      <vt:lpstr>Helvetica</vt:lpstr>
      <vt:lpstr>Mangal</vt:lpstr>
      <vt:lpstr>Times New Roman</vt:lpstr>
      <vt:lpstr>Tw Cen MT Condensed</vt:lpstr>
      <vt:lpstr>微軟正黑體</vt:lpstr>
      <vt:lpstr>新細明體</vt:lpstr>
      <vt:lpstr>Arial</vt:lpstr>
      <vt:lpstr>NSSLAB</vt:lpstr>
      <vt:lpstr>Freshman Training Shop Signal</vt:lpstr>
      <vt:lpstr>Outline</vt:lpstr>
      <vt:lpstr>Outline</vt:lpstr>
      <vt:lpstr>PowerPoint 簡報</vt:lpstr>
      <vt:lpstr>Outline</vt:lpstr>
      <vt:lpstr>Why Friis’ Formula</vt:lpstr>
      <vt:lpstr>Friis’ Original Formula</vt:lpstr>
      <vt:lpstr>Contemporary Formula</vt:lpstr>
      <vt:lpstr>Contemporary Formula</vt:lpstr>
      <vt:lpstr>Directivities</vt:lpstr>
      <vt:lpstr>Isotropic Radiator</vt:lpstr>
      <vt:lpstr>PowerPoint 簡報</vt:lpstr>
      <vt:lpstr>Outline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Multi-Touch in the Air: Device-Free Finger Tracking and Gesture Recognition via COTS RFID</dc:title>
  <dc:creator>誠發 黃</dc:creator>
  <cp:lastModifiedBy>誠發 黃</cp:lastModifiedBy>
  <cp:revision>259</cp:revision>
  <dcterms:created xsi:type="dcterms:W3CDTF">2018-06-25T02:04:20Z</dcterms:created>
  <dcterms:modified xsi:type="dcterms:W3CDTF">2018-07-02T12:06:41Z</dcterms:modified>
</cp:coreProperties>
</file>