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主要適用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dirty="0" err="1" smtClean="0"/>
              <a:t>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使用物件及特性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00019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5927</TotalTime>
  <Words>1618</Words>
  <Application>Microsoft Macintosh PowerPoint</Application>
  <PresentationFormat>寬螢幕</PresentationFormat>
  <Paragraphs>369</Paragraphs>
  <Slides>43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965</cp:revision>
  <dcterms:created xsi:type="dcterms:W3CDTF">2018-06-25T02:04:20Z</dcterms:created>
  <dcterms:modified xsi:type="dcterms:W3CDTF">2018-08-06T12:09:52Z</dcterms:modified>
</cp:coreProperties>
</file>