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mp4" ContentType="video/mp4"/>
  <Default Extension="emf" ContentType="image/x-em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303" r:id="rId4"/>
    <p:sldId id="306" r:id="rId5"/>
    <p:sldId id="314" r:id="rId6"/>
    <p:sldId id="315" r:id="rId7"/>
    <p:sldId id="316" r:id="rId8"/>
    <p:sldId id="317" r:id="rId9"/>
    <p:sldId id="318" r:id="rId10"/>
    <p:sldId id="304" r:id="rId11"/>
    <p:sldId id="308" r:id="rId12"/>
    <p:sldId id="307" r:id="rId13"/>
    <p:sldId id="309" r:id="rId14"/>
    <p:sldId id="310" r:id="rId15"/>
    <p:sldId id="311" r:id="rId16"/>
    <p:sldId id="312" r:id="rId17"/>
    <p:sldId id="313" r:id="rId18"/>
    <p:sldId id="305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  <p14:sldId id="314"/>
            <p14:sldId id="315"/>
            <p14:sldId id="316"/>
            <p14:sldId id="317"/>
            <p14:sldId id="318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</p14:sldIdLst>
        </p14:section>
        <p14:section name="RFID" id="{3EA3CAAF-261C-BD4E-8DFC-CD96A350342D}">
          <p14:sldIdLst>
            <p14:sldId id="305"/>
          </p14:sldIdLst>
        </p14:section>
        <p14:section name="end" id="{EE857F6F-7FD5-644F-8679-010F7E321B9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70032" autoAdjust="0"/>
  </p:normalViewPr>
  <p:slideViewPr>
    <p:cSldViewPr snapToGrid="0" showGuides="1">
      <p:cViewPr varScale="1">
        <p:scale>
          <a:sx n="69" d="100"/>
          <a:sy n="69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2018/7/4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Relationship Id="rId3" Type="http://schemas.openxmlformats.org/officeDocument/2006/relationships/hyperlink" Target="https://en.wikipedia.org/wiki/Directivity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7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76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認為</a:t>
            </a:r>
            <a:r>
              <a:rPr kumimoji="1" lang="zh-TW" altLang="en-US" dirty="0" smtClean="0"/>
              <a:t>現有的公式都太多係數要記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點來源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最後還是加入了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xmlns="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xmlns="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xmlns="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xmlns="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xmlns="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xmlns="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xmlns="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xmlns="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1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builderreport.com/stock-up" TargetMode="External"/><Relationship Id="rId4" Type="http://schemas.openxmlformats.org/officeDocument/2006/relationships/hyperlink" Target="https://en.wikipedia.org/wiki/Friis_transmission_equ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Shop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3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315948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56898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 Representation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General form</a:t>
            </a:r>
          </a:p>
          <a:p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Called the canonical representation of a </a:t>
            </a:r>
          </a:p>
          <a:p>
            <a:pPr marL="11112" indent="0">
              <a:buNone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    band-pass signal</a:t>
            </a:r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1643881" y="3353525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amplitude 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928020" y="3353525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sz="28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017508" y="3353525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16"/>
          <p:cNvCxnSpPr>
            <a:stCxn id="5" idx="0"/>
          </p:cNvCxnSpPr>
          <p:nvPr/>
        </p:nvCxnSpPr>
        <p:spPr>
          <a:xfrm flipV="1">
            <a:off x="2560158" y="2862542"/>
            <a:ext cx="1367862" cy="4909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>
            <a:stCxn id="6" idx="0"/>
          </p:cNvCxnSpPr>
          <p:nvPr/>
        </p:nvCxnSpPr>
        <p:spPr>
          <a:xfrm flipV="1">
            <a:off x="4784954" y="2969226"/>
            <a:ext cx="701446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>
            <a:stCxn id="7" idx="0"/>
          </p:cNvCxnSpPr>
          <p:nvPr/>
        </p:nvCxnSpPr>
        <p:spPr>
          <a:xfrm flipH="1" flipV="1">
            <a:off x="6862021" y="2969226"/>
            <a:ext cx="687043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17" y="2486003"/>
            <a:ext cx="4576515" cy="400045"/>
          </a:xfrm>
          <a:prstGeom prst="rect">
            <a:avLst/>
          </a:prstGeom>
        </p:spPr>
      </p:pic>
      <p:cxnSp>
        <p:nvCxnSpPr>
          <p:cNvPr id="25" name="直線箭頭接點 24"/>
          <p:cNvCxnSpPr/>
          <p:nvPr/>
        </p:nvCxnSpPr>
        <p:spPr>
          <a:xfrm flipV="1">
            <a:off x="7549064" y="6232845"/>
            <a:ext cx="3889472" cy="78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/>
          <p:nvPr/>
        </p:nvCxnSpPr>
        <p:spPr>
          <a:xfrm flipH="1" flipV="1">
            <a:off x="8373576" y="3511655"/>
            <a:ext cx="40225" cy="32225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395140" y="3925692"/>
            <a:ext cx="2989795" cy="2365651"/>
            <a:chOff x="8395140" y="3925692"/>
            <a:chExt cx="2989795" cy="2365651"/>
          </a:xfrm>
        </p:grpSpPr>
        <p:cxnSp>
          <p:nvCxnSpPr>
            <p:cNvPr id="29" name="直線箭頭接點 28"/>
            <p:cNvCxnSpPr/>
            <p:nvPr/>
          </p:nvCxnSpPr>
          <p:spPr>
            <a:xfrm flipV="1">
              <a:off x="8395140" y="4584615"/>
              <a:ext cx="2428370" cy="170672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10597983" y="3925692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8001664" y="2925170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278740" y="5900876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8413801" y="4584615"/>
            <a:ext cx="2409709" cy="1687664"/>
            <a:chOff x="8413801" y="4584615"/>
            <a:chExt cx="2409709" cy="1687664"/>
          </a:xfrm>
        </p:grpSpPr>
        <p:sp>
          <p:nvSpPr>
            <p:cNvPr id="33" name="文字方塊 32"/>
            <p:cNvSpPr txBox="1"/>
            <p:nvPr/>
          </p:nvSpPr>
          <p:spPr>
            <a:xfrm>
              <a:off x="9081663" y="4734399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8413801" y="4584615"/>
              <a:ext cx="2409709" cy="1687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8895053" y="5640073"/>
            <a:ext cx="2733404" cy="1094159"/>
            <a:chOff x="8895053" y="5640073"/>
            <a:chExt cx="2733404" cy="1094159"/>
          </a:xfrm>
        </p:grpSpPr>
        <p:sp>
          <p:nvSpPr>
            <p:cNvPr id="15" name="弧線 14"/>
            <p:cNvSpPr/>
            <p:nvPr/>
          </p:nvSpPr>
          <p:spPr>
            <a:xfrm>
              <a:off x="8895053" y="5766318"/>
              <a:ext cx="528868" cy="967914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139" y="5640073"/>
              <a:ext cx="2110318" cy="456285"/>
            </a:xfrm>
            <a:prstGeom prst="rect">
              <a:avLst/>
            </a:prstGeom>
          </p:spPr>
        </p:pic>
      </p:grpSp>
      <p:sp>
        <p:nvSpPr>
          <p:cNvPr id="27" name="文字方塊 26"/>
          <p:cNvSpPr txBox="1"/>
          <p:nvPr/>
        </p:nvSpPr>
        <p:spPr>
          <a:xfrm>
            <a:off x="9084775" y="4737511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(t)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Cartesianorrectangularform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Amplitude and Phase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  <m:sup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𝑄</m:t>
                            </m:r>
                          </m:sub>
                          <m:sup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rad>
                    <m:r>
                      <a:rPr kumimoji="1" lang="en-US" altLang="zh-TW" sz="3600" b="0" i="1" smtClean="0">
                        <a:latin typeface="Cambria Math" charset="0"/>
                      </a:rPr>
                      <m:t>   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𝑡𝑎𝑛</m:t>
                        </m:r>
                      </m:e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sub>
                        </m:s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sub>
                        </m:sSub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  <m:r>
                      <a:rPr kumimoji="1" lang="en-US" altLang="zh-TW" sz="3600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Cartesianorrectangularform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 marL="11112" indent="0" algn="ctr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</a:t>
                </a:r>
                <a:r>
                  <a:rPr kumimoji="1" lang="en-US" altLang="zh-TW" sz="3600" b="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kumimoji="1" lang="en-US" altLang="zh-TW" sz="36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domain to Frequency domain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          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  <m:r>
                      <a:rPr kumimoji="1" lang="en-US" altLang="zh-TW" sz="3600" b="0" i="1" smtClean="0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)⋯</m:t>
                    </m:r>
                  </m:oMath>
                </a14:m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polarform</a:t>
                </a:r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Phase Delay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Path Loss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2358</TotalTime>
  <Words>244</Words>
  <Application>Microsoft Macintosh PowerPoint</Application>
  <PresentationFormat>寬螢幕</PresentationFormat>
  <Paragraphs>120</Paragraphs>
  <Slides>19</Slides>
  <Notes>9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Calibri</vt:lpstr>
      <vt:lpstr>Cambria Math</vt:lpstr>
      <vt:lpstr>Helvetica</vt:lpstr>
      <vt:lpstr>Mangal</vt:lpstr>
      <vt:lpstr>Times New Roman</vt:lpstr>
      <vt:lpstr>Tw Cen MT Condensed</vt:lpstr>
      <vt:lpstr>微軟正黑體</vt:lpstr>
      <vt:lpstr>新細明體</vt:lpstr>
      <vt:lpstr>Arial</vt:lpstr>
      <vt:lpstr>NSSLAB</vt:lpstr>
      <vt:lpstr>Freshman Training Shop Signal</vt:lpstr>
      <vt:lpstr>Outline</vt:lpstr>
      <vt:lpstr>Outline</vt:lpstr>
      <vt:lpstr>Signal Representation</vt:lpstr>
      <vt:lpstr>Linear Channels</vt:lpstr>
      <vt:lpstr>Linear Channels</vt:lpstr>
      <vt:lpstr>Channel Fading</vt:lpstr>
      <vt:lpstr>Phase Delay</vt:lpstr>
      <vt:lpstr>Path Loss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Outline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334</cp:revision>
  <dcterms:created xsi:type="dcterms:W3CDTF">2018-06-25T02:04:20Z</dcterms:created>
  <dcterms:modified xsi:type="dcterms:W3CDTF">2018-07-04T11:28:22Z</dcterms:modified>
</cp:coreProperties>
</file>