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3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18" r:id="rId19"/>
    <p:sldId id="304" r:id="rId20"/>
    <p:sldId id="308" r:id="rId21"/>
    <p:sldId id="307" r:id="rId22"/>
    <p:sldId id="309" r:id="rId23"/>
    <p:sldId id="310" r:id="rId24"/>
    <p:sldId id="311" r:id="rId25"/>
    <p:sldId id="312" r:id="rId26"/>
    <p:sldId id="313" r:id="rId27"/>
    <p:sldId id="329" r:id="rId28"/>
    <p:sldId id="305" r:id="rId29"/>
    <p:sldId id="3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3"/>
            <p14:sldId id="321"/>
            <p14:sldId id="322"/>
            <p14:sldId id="324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  <p14:sldId id="329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9824" autoAdjust="0"/>
  </p:normalViewPr>
  <p:slideViewPr>
    <p:cSldViewPr snapToGrid="0" showGuides="1">
      <p:cViewPr>
        <p:scale>
          <a:sx n="71" d="100"/>
          <a:sy n="71" d="100"/>
        </p:scale>
        <p:origin x="29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s://en.wikipedia.org/wiki/Directivity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3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</a:t>
            </a:r>
            <a:r>
              <a:rPr lang="en-US" altLang="zh-TW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Course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17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Large-Scale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path loss of the channel is the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ratio of transmit</a:t>
            </a:r>
          </a:p>
          <a:p>
            <a:pPr marL="11112" indent="0">
              <a:buNone/>
            </a:pPr>
            <a:r>
              <a:rPr kumimoji="1" lang="en-US" altLang="zh-TW" sz="3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power to receive power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power of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received signal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is averaged over any random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variations due to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shadowing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Shadowing is the effect that the received signal power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fluctuates due to objects obstructing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propagation path 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between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tx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rx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3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Channel Fading Summary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6137158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 smtClean="0"/>
              <a:t>Small-scale fading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Doppler spread </a:t>
            </a:r>
          </a:p>
          <a:p>
            <a:pPr lvl="2"/>
            <a:r>
              <a:rPr kumimoji="1" lang="en-US" altLang="zh-TW" dirty="0" smtClean="0"/>
              <a:t>Slow fading </a:t>
            </a:r>
          </a:p>
          <a:p>
            <a:pPr lvl="2"/>
            <a:r>
              <a:rPr kumimoji="1" lang="en-US" altLang="zh-TW" dirty="0" smtClean="0"/>
              <a:t>Fast fading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accent1"/>
                </a:solidFill>
              </a:rPr>
              <a:t>Delay spread</a:t>
            </a:r>
            <a:r>
              <a:rPr kumimoji="1" lang="en-US" altLang="zh-TW" dirty="0" smtClean="0"/>
              <a:t> </a:t>
            </a:r>
          </a:p>
          <a:p>
            <a:pPr lvl="2"/>
            <a:r>
              <a:rPr kumimoji="1" lang="en-US" altLang="zh-TW" dirty="0" smtClean="0"/>
              <a:t>Flat fading </a:t>
            </a:r>
          </a:p>
          <a:p>
            <a:pPr lvl="2"/>
            <a:r>
              <a:rPr kumimoji="1" lang="en-US" altLang="zh-TW" dirty="0" smtClean="0"/>
              <a:t>Frequency-selective fading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Large-scale fading 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Path loss </a:t>
            </a:r>
          </a:p>
          <a:p>
            <a:pPr lvl="2"/>
            <a:r>
              <a:rPr kumimoji="1" lang="en-US" altLang="zh-TW" dirty="0" smtClean="0"/>
              <a:t>Shadowing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37929" y="3535543"/>
            <a:ext cx="84268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42324" y="4120318"/>
            <a:ext cx="1803699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  <a:endParaRPr kumimoji="1" lang="zh-TW" altLang="en-US" sz="3200" b="0" baseline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42324" y="2825265"/>
            <a:ext cx="162095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  <a:endParaRPr kumimoji="1" lang="zh-TW" altLang="en-US" sz="3200" b="0" baseline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734750" y="2645975"/>
            <a:ext cx="1803699" cy="100266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842323" y="3911372"/>
            <a:ext cx="1803699" cy="100266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/>
          <p:cNvCxnSpPr>
            <a:stCxn id="8" idx="2"/>
          </p:cNvCxnSpPr>
          <p:nvPr/>
        </p:nvCxnSpPr>
        <p:spPr>
          <a:xfrm flipH="1" flipV="1">
            <a:off x="3872753" y="2825265"/>
            <a:ext cx="3861997" cy="32204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>
            <a:stCxn id="6" idx="1"/>
          </p:cNvCxnSpPr>
          <p:nvPr/>
        </p:nvCxnSpPr>
        <p:spPr>
          <a:xfrm flipH="1" flipV="1">
            <a:off x="3585882" y="4299608"/>
            <a:ext cx="4256442" cy="1130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7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polarform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2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3806</TotalTime>
  <Words>484</Words>
  <Application>Microsoft Macintosh PowerPoint</Application>
  <PresentationFormat>寬螢幕</PresentationFormat>
  <Paragraphs>251</Paragraphs>
  <Slides>29</Slides>
  <Notes>10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Channel Fading Summary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499</cp:revision>
  <dcterms:created xsi:type="dcterms:W3CDTF">2018-06-25T02:04:20Z</dcterms:created>
  <dcterms:modified xsi:type="dcterms:W3CDTF">2018-07-06T08:33:35Z</dcterms:modified>
</cp:coreProperties>
</file>