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0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2181</TotalTime>
  <Words>195</Words>
  <Application>Microsoft Macintosh PowerPoint</Application>
  <PresentationFormat>寬螢幕</PresentationFormat>
  <Paragraphs>95</Paragraphs>
  <Slides>14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NSSLAB</vt:lpstr>
      <vt:lpstr>Freshman Training Shop Signal</vt:lpstr>
      <vt:lpstr>Outline</vt:lpstr>
      <vt:lpstr>Outline</vt:lpstr>
      <vt:lpstr>Signal Representation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286</cp:revision>
  <dcterms:created xsi:type="dcterms:W3CDTF">2018-06-25T02:04:20Z</dcterms:created>
  <dcterms:modified xsi:type="dcterms:W3CDTF">2018-07-03T13:54:52Z</dcterms:modified>
</cp:coreProperties>
</file>