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18" r:id="rId19"/>
    <p:sldId id="304" r:id="rId20"/>
    <p:sldId id="308" r:id="rId21"/>
    <p:sldId id="307" r:id="rId22"/>
    <p:sldId id="309" r:id="rId23"/>
    <p:sldId id="310" r:id="rId24"/>
    <p:sldId id="311" r:id="rId25"/>
    <p:sldId id="312" r:id="rId26"/>
    <p:sldId id="313" r:id="rId27"/>
    <p:sldId id="329" r:id="rId28"/>
    <p:sldId id="305" r:id="rId29"/>
    <p:sldId id="330" r:id="rId30"/>
    <p:sldId id="331" r:id="rId31"/>
    <p:sldId id="332" r:id="rId32"/>
    <p:sldId id="333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22"/>
            <p14:sldId id="324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</p14:sldIdLst>
        </p14:section>
        <p14:section name="RFID" id="{3EA3CAAF-261C-BD4E-8DFC-CD96A350342D}">
          <p14:sldIdLst>
            <p14:sldId id="305"/>
            <p14:sldId id="330"/>
            <p14:sldId id="331"/>
            <p14:sldId id="332"/>
            <p14:sldId id="333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29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en.wikipedia.org/wiki/Directivity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3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5" Type="http://schemas.openxmlformats.org/officeDocument/2006/relationships/hyperlink" Target="https://en.wikipedia.org/wiki/Path_loss" TargetMode="External"/><Relationship Id="rId6" Type="http://schemas.openxmlformats.org/officeDocument/2006/relationships/hyperlink" Target="https://ccrma.stanford.edu/~jos/fp/Phase_Delay.html" TargetMode="External"/><Relationship Id="rId7" Type="http://schemas.openxmlformats.org/officeDocument/2006/relationships/hyperlink" Target="https://en.wikipedia.org/wiki/Communication_chann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</a:t>
            </a:r>
            <a:r>
              <a:rPr lang="en-US" altLang="zh-TW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Course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17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37929" y="3535543"/>
            <a:ext cx="84268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83730" y="4427872"/>
            <a:ext cx="196079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  <a:endParaRPr kumimoji="1" lang="zh-TW" altLang="en-US" sz="3200" b="1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68167" y="2675685"/>
            <a:ext cx="168828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  <a:endParaRPr kumimoji="1" lang="zh-TW" altLang="en-US" sz="3200" b="1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734750" y="2400601"/>
            <a:ext cx="2287791" cy="124804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71820" y="4054806"/>
            <a:ext cx="2384613" cy="126539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/>
          <p:cNvCxnSpPr>
            <a:stCxn id="8" idx="2"/>
          </p:cNvCxnSpPr>
          <p:nvPr/>
        </p:nvCxnSpPr>
        <p:spPr>
          <a:xfrm flipH="1" flipV="1">
            <a:off x="3783106" y="2675685"/>
            <a:ext cx="3951644" cy="3489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9" idx="2"/>
          </p:cNvCxnSpPr>
          <p:nvPr/>
        </p:nvCxnSpPr>
        <p:spPr>
          <a:xfrm flipH="1" flipV="1">
            <a:off x="3550024" y="4242905"/>
            <a:ext cx="4521796" cy="4445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Air interface protocol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Protocol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Backscatter</a:t>
            </a:r>
          </a:p>
          <a:p>
            <a:r>
              <a:rPr lang="en-US" altLang="zh-TW" dirty="0" smtClean="0"/>
              <a:t>UHF EPC</a:t>
            </a:r>
          </a:p>
          <a:p>
            <a:r>
              <a:rPr lang="en-US" altLang="zh-TW" dirty="0" smtClean="0"/>
              <a:t>FM0</a:t>
            </a:r>
          </a:p>
          <a:p>
            <a:r>
              <a:rPr lang="en-US" altLang="zh-TW" dirty="0" smtClean="0"/>
              <a:t>MAC Layer</a:t>
            </a:r>
          </a:p>
          <a:p>
            <a:r>
              <a:rPr lang="en-US" altLang="zh-TW" dirty="0" smtClean="0"/>
              <a:t>Query round picture</a:t>
            </a:r>
          </a:p>
          <a:p>
            <a:r>
              <a:rPr lang="en-US" altLang="zh-TW" smtClean="0"/>
              <a:t>Query round step by step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5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en.wikipedia.org/wiki/Communication_channel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2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3829</TotalTime>
  <Words>525</Words>
  <Application>Microsoft Macintosh PowerPoint</Application>
  <PresentationFormat>寬螢幕</PresentationFormat>
  <Paragraphs>269</Paragraphs>
  <Slides>33</Slides>
  <Notes>10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Calibri</vt:lpstr>
      <vt:lpstr>Cambria Math</vt:lpstr>
      <vt:lpstr>Helvetica</vt:lpstr>
      <vt:lpstr>Mangal</vt:lpstr>
      <vt:lpstr>Tw Cen MT Condensed</vt:lpstr>
      <vt:lpstr>微軟正黑體</vt:lpstr>
      <vt:lpstr>新細明體</vt:lpstr>
      <vt:lpstr>Arial</vt:lpstr>
      <vt:lpstr>Times New Roman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Outline</vt:lpstr>
      <vt:lpstr>RFID Standard</vt:lpstr>
      <vt:lpstr>RFID Reading Frequency</vt:lpstr>
      <vt:lpstr>RFID Setting</vt:lpstr>
      <vt:lpstr>RFID Protocol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511</cp:revision>
  <dcterms:created xsi:type="dcterms:W3CDTF">2018-06-25T02:04:20Z</dcterms:created>
  <dcterms:modified xsi:type="dcterms:W3CDTF">2018-07-06T08:56:56Z</dcterms:modified>
</cp:coreProperties>
</file>