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6" r:id="rId4"/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61939" autoAdjust="0"/>
  </p:normalViewPr>
  <p:slideViewPr>
    <p:cSldViewPr snapToGrid="0" showGuides="1">
      <p:cViewPr varScale="1">
        <p:scale>
          <a:sx n="59" d="100"/>
          <a:sy n="59" d="100"/>
        </p:scale>
        <p:origin x="1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cs.nju.edu.cn/lxie/publication/INFOCOM2018Wang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Shop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Challenges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RF-Finger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Performance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Conclusion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2028" y="2984859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FF00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53264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cs.nju.edu.cn/lxie/publication/INFOCOM2018Wang.pdf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1833</TotalTime>
  <Words>46</Words>
  <Application>Microsoft Macintosh PowerPoint</Application>
  <PresentationFormat>寬螢幕</PresentationFormat>
  <Paragraphs>25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Calibri</vt:lpstr>
      <vt:lpstr>Helvetica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Shop Signal</vt:lpstr>
      <vt:lpstr>Outline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181</cp:revision>
  <dcterms:created xsi:type="dcterms:W3CDTF">2018-06-25T02:04:20Z</dcterms:created>
  <dcterms:modified xsi:type="dcterms:W3CDTF">2018-06-29T13:18:25Z</dcterms:modified>
</cp:coreProperties>
</file>