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03" r:id="rId4"/>
    <p:sldId id="306" r:id="rId5"/>
    <p:sldId id="304" r:id="rId6"/>
    <p:sldId id="308" r:id="rId7"/>
    <p:sldId id="307" r:id="rId8"/>
    <p:sldId id="309" r:id="rId9"/>
    <p:sldId id="310" r:id="rId10"/>
    <p:sldId id="311" r:id="rId11"/>
    <p:sldId id="312" r:id="rId12"/>
    <p:sldId id="313" r:id="rId13"/>
    <p:sldId id="305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en.wikipedia.org/wiki/Directivity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err="1" smtClean="0"/>
              <a:t>Friis</a:t>
            </a:r>
            <a:r>
              <a:rPr kumimoji="1" lang="en-US" altLang="zh-TW" baseline="0" smtClean="0"/>
              <a:t> </a:t>
            </a:r>
            <a:r>
              <a:rPr kumimoji="1" lang="zh-TW" altLang="en-US" baseline="0" smtClean="0"/>
              <a:t>認為</a:t>
            </a:r>
            <a:r>
              <a:rPr kumimoji="1" lang="zh-TW" altLang="en-US" smtClean="0"/>
              <a:t>現有</a:t>
            </a:r>
            <a:r>
              <a:rPr kumimoji="1" lang="zh-TW" altLang="en-US" dirty="0" smtClean="0"/>
              <a:t>的公式都</a:t>
            </a:r>
            <a:r>
              <a:rPr kumimoji="1" lang="zh-TW" altLang="en-US" smtClean="0"/>
              <a:t>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cs.nju.edu.cn/lxie/publication/INFOCOM2018Wang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cs.nju.edu.cn/lxie/publication/INFOCOM2018Wang.pdf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General form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3461538" y="3117024"/>
            <a:ext cx="144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amplitude 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271390" y="3106271"/>
            <a:ext cx="1336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frequency</a:t>
            </a: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984925" y="3111616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solidFill>
                  <a:schemeClr val="accent2"/>
                </a:solidFill>
              </a:rPr>
              <a:t>phase</a:t>
            </a:r>
            <a:endParaRPr lang="en-US" sz="220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16"/>
          <p:cNvCxnSpPr/>
          <p:nvPr/>
        </p:nvCxnSpPr>
        <p:spPr>
          <a:xfrm flipV="1">
            <a:off x="4183851" y="2916890"/>
            <a:ext cx="389089" cy="20013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/>
          <p:nvPr/>
        </p:nvCxnSpPr>
        <p:spPr>
          <a:xfrm flipH="1" flipV="1">
            <a:off x="6026551" y="2916890"/>
            <a:ext cx="152766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/>
          <p:nvPr/>
        </p:nvCxnSpPr>
        <p:spPr>
          <a:xfrm flipH="1" flipV="1">
            <a:off x="7070519" y="2916890"/>
            <a:ext cx="395627" cy="30479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32" y="2568548"/>
            <a:ext cx="3632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2050</TotalTime>
  <Words>178</Words>
  <Application>Microsoft Macintosh PowerPoint</Application>
  <PresentationFormat>寬螢幕</PresentationFormat>
  <Paragraphs>84</Paragraphs>
  <Slides>14</Slides>
  <Notes>7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Arial</vt:lpstr>
      <vt:lpstr>NSSLAB</vt:lpstr>
      <vt:lpstr>Freshman Training Shop Signal</vt:lpstr>
      <vt:lpstr>Outline</vt:lpstr>
      <vt:lpstr>Outline</vt:lpstr>
      <vt:lpstr>PowerPoint 簡報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258</cp:revision>
  <dcterms:created xsi:type="dcterms:W3CDTF">2018-06-25T02:04:20Z</dcterms:created>
  <dcterms:modified xsi:type="dcterms:W3CDTF">2018-07-02T11:52:24Z</dcterms:modified>
</cp:coreProperties>
</file>