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18" r:id="rId19"/>
    <p:sldId id="30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29" r:id="rId28"/>
    <p:sldId id="352" r:id="rId29"/>
    <p:sldId id="305" r:id="rId30"/>
    <p:sldId id="344" r:id="rId31"/>
    <p:sldId id="330" r:id="rId32"/>
    <p:sldId id="331" r:id="rId33"/>
    <p:sldId id="332" r:id="rId34"/>
    <p:sldId id="334" r:id="rId35"/>
    <p:sldId id="335" r:id="rId36"/>
    <p:sldId id="336" r:id="rId37"/>
    <p:sldId id="337" r:id="rId38"/>
    <p:sldId id="345" r:id="rId39"/>
    <p:sldId id="354" r:id="rId40"/>
    <p:sldId id="355" r:id="rId41"/>
    <p:sldId id="356" r:id="rId42"/>
    <p:sldId id="358" r:id="rId43"/>
    <p:sldId id="364" r:id="rId44"/>
    <p:sldId id="357" r:id="rId45"/>
    <p:sldId id="359" r:id="rId46"/>
    <p:sldId id="360" r:id="rId47"/>
    <p:sldId id="361" r:id="rId48"/>
    <p:sldId id="362" r:id="rId49"/>
    <p:sldId id="363" r:id="rId50"/>
    <p:sldId id="338" r:id="rId51"/>
    <p:sldId id="339" r:id="rId52"/>
    <p:sldId id="351" r:id="rId53"/>
    <p:sldId id="340" r:id="rId54"/>
    <p:sldId id="341" r:id="rId55"/>
    <p:sldId id="346" r:id="rId56"/>
    <p:sldId id="365" r:id="rId57"/>
    <p:sldId id="347" r:id="rId58"/>
    <p:sldId id="366" r:id="rId59"/>
    <p:sldId id="348" r:id="rId60"/>
    <p:sldId id="367" r:id="rId61"/>
    <p:sldId id="349" r:id="rId62"/>
    <p:sldId id="369" r:id="rId63"/>
    <p:sldId id="368" r:id="rId64"/>
    <p:sldId id="353" r:id="rId65"/>
    <p:sldId id="350" r:id="rId66"/>
    <p:sldId id="30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22"/>
            <p14:sldId id="324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</p14:sldIdLst>
        </p14:section>
        <p14:section name="RFID" id="{3EA3CAAF-261C-BD4E-8DFC-CD96A350342D}">
          <p14:sldIdLst>
            <p14:sldId id="305"/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5"/>
            <p14:sldId id="356"/>
            <p14:sldId id="358"/>
            <p14:sldId id="364"/>
            <p14:sldId id="357"/>
            <p14:sldId id="359"/>
            <p14:sldId id="360"/>
            <p14:sldId id="361"/>
            <p14:sldId id="362"/>
            <p14:sldId id="363"/>
            <p14:sldId id="338"/>
            <p14:sldId id="339"/>
            <p14:sldId id="351"/>
            <p14:sldId id="340"/>
            <p14:sldId id="341"/>
            <p14:sldId id="346"/>
            <p14:sldId id="365"/>
            <p14:sldId id="347"/>
            <p14:sldId id="366"/>
            <p14:sldId id="348"/>
            <p14:sldId id="367"/>
            <p14:sldId id="349"/>
            <p14:sldId id="36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A reader transmits information to a tag by modulating an RF signal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receives both down-link information and the entirety of its </a:t>
            </a:r>
          </a:p>
          <a:p>
            <a:pPr marL="11112" indent="0">
              <a:buNone/>
            </a:pPr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    operating energy from this RF signal.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找實際訊號圖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tag then transmits its response by modulating the reflection coefficient of its antenna.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The reader is able to decode the tag response by detecting the variation in the reflected CW.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Find some examples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mtClean="0"/>
              <a:t>撞掉失敗，或是沒有人倒數到 </a:t>
            </a:r>
            <a:r>
              <a:rPr kumimoji="1" lang="en-US" altLang="zh-TW" smtClean="0"/>
              <a:t>0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7.jpe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7.jpe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.jpeg"/><Relationship Id="rId6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7.jpe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9.png"/><Relationship Id="rId5" Type="http://schemas.openxmlformats.org/officeDocument/2006/relationships/image" Target="../media/image27.jpe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5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5" Type="http://schemas.openxmlformats.org/officeDocument/2006/relationships/hyperlink" Target="https://en.wikipedia.org/wiki/Path_loss" TargetMode="External"/><Relationship Id="rId6" Type="http://schemas.openxmlformats.org/officeDocument/2006/relationships/hyperlink" Target="https://ccrma.stanford.edu/~jos/fp/Phase_Delay.html" TargetMode="External"/><Relationship Id="rId7" Type="http://schemas.openxmlformats.org/officeDocument/2006/relationships/hyperlink" Target="https://en.wikipedia.org/wiki/Communication_chann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37929" y="3535543"/>
            <a:ext cx="84268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83730" y="4427872"/>
            <a:ext cx="196079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68167" y="2675685"/>
            <a:ext cx="168828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734750" y="2400601"/>
            <a:ext cx="2287791" cy="124804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71820" y="4054806"/>
            <a:ext cx="2384613" cy="126539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stCxn id="8" idx="2"/>
          </p:cNvCxnSpPr>
          <p:nvPr/>
        </p:nvCxnSpPr>
        <p:spPr>
          <a:xfrm flipH="1" flipV="1">
            <a:off x="3783106" y="2675685"/>
            <a:ext cx="3951644" cy="3489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9" idx="2"/>
          </p:cNvCxnSpPr>
          <p:nvPr/>
        </p:nvCxnSpPr>
        <p:spPr>
          <a:xfrm flipH="1" flipV="1">
            <a:off x="3550024" y="4242905"/>
            <a:ext cx="4521796" cy="4445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28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2373066" cy="5346278"/>
            <a:chOff x="582" y="776"/>
            <a:chExt cx="4975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5100" y="2516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>
                  <a:latin typeface="Times New Roman" charset="0"/>
                </a:rPr>
                <a:t>MHz</a:t>
              </a:r>
              <a:endParaRPr lang="en-US" altLang="zh-TW" sz="240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38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13"/>
          <a:stretch/>
        </p:blipFill>
        <p:spPr>
          <a:xfrm>
            <a:off x="7960659" y="2845191"/>
            <a:ext cx="2438400" cy="35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6"/>
          <a:stretch/>
        </p:blipFill>
        <p:spPr>
          <a:xfrm>
            <a:off x="6113929" y="2405096"/>
            <a:ext cx="4554071" cy="41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7"/>
          <a:stretch/>
        </p:blipFill>
        <p:spPr>
          <a:xfrm>
            <a:off x="2700820" y="2331877"/>
            <a:ext cx="9155820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signals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5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en.wikipedia.org/wiki/Communication_channel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4150</TotalTime>
  <Words>1504</Words>
  <Application>Microsoft Macintosh PowerPoint</Application>
  <PresentationFormat>寬螢幕</PresentationFormat>
  <Paragraphs>493</Paragraphs>
  <Slides>66</Slides>
  <Notes>24</Notes>
  <HiddenSlides>0</HiddenSlides>
  <MMClips>1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7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Related Work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699</cp:revision>
  <dcterms:created xsi:type="dcterms:W3CDTF">2018-06-25T02:04:20Z</dcterms:created>
  <dcterms:modified xsi:type="dcterms:W3CDTF">2018-07-06T14:36:31Z</dcterms:modified>
</cp:coreProperties>
</file>