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03" r:id="rId4"/>
    <p:sldId id="306" r:id="rId5"/>
    <p:sldId id="304" r:id="rId6"/>
    <p:sldId id="302" r:id="rId7"/>
    <p:sldId id="305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2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2308" autoAdjust="0"/>
  </p:normalViewPr>
  <p:slideViewPr>
    <p:cSldViewPr snapToGrid="0" showGuides="1">
      <p:cViewPr varScale="1">
        <p:scale>
          <a:sx n="94" d="100"/>
          <a:sy n="94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cs.nju.edu.cn/lxie/publication/INFOCOM2018Wa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General form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3461538" y="3117024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amplitude 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271390" y="3106271"/>
            <a:ext cx="1336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frequency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984925" y="311161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solidFill>
                  <a:schemeClr val="accent2"/>
                </a:solidFill>
              </a:rPr>
              <a:t>phase</a:t>
            </a:r>
            <a:endParaRPr lang="en-US" sz="220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16"/>
          <p:cNvCxnSpPr/>
          <p:nvPr/>
        </p:nvCxnSpPr>
        <p:spPr>
          <a:xfrm flipV="1">
            <a:off x="4183851" y="2916890"/>
            <a:ext cx="389089" cy="2001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/>
          <p:nvPr/>
        </p:nvCxnSpPr>
        <p:spPr>
          <a:xfrm flipH="1" flipV="1">
            <a:off x="6026551" y="2916890"/>
            <a:ext cx="152766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/>
          <p:nvPr/>
        </p:nvCxnSpPr>
        <p:spPr>
          <a:xfrm flipH="1" flipV="1">
            <a:off x="7070519" y="2916890"/>
            <a:ext cx="395627" cy="30479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2" y="2568548"/>
            <a:ext cx="363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cs.nju.edu.cn/lxie/publication/INFOCOM2018Wang.pdf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1838</TotalTime>
  <Words>75</Words>
  <Application>Microsoft Macintosh PowerPoint</Application>
  <PresentationFormat>寬螢幕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Calibri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PowerPoint 簡報</vt:lpstr>
      <vt:lpstr>Outline</vt:lpstr>
      <vt:lpstr>Outline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187</cp:revision>
  <dcterms:created xsi:type="dcterms:W3CDTF">2018-06-25T02:04:20Z</dcterms:created>
  <dcterms:modified xsi:type="dcterms:W3CDTF">2018-06-30T03:21:30Z</dcterms:modified>
</cp:coreProperties>
</file>