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>
        <p:scale>
          <a:sx n="110" d="100"/>
          <a:sy n="110" d="100"/>
        </p:scale>
        <p:origin x="14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fcc.gov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 smtClean="0"/>
              <a:t>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smtClean="0"/>
              <a:t>preamble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FCC : 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Federal Communications Commission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691193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11594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FCC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開放</a:t>
                    </a:r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RFID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頻段</a:t>
                    </a:r>
                    <a:endParaRPr lang="zh-TW" altLang="en-US" sz="4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</a:t>
                  </a:r>
                  <a:r>
                    <a:rPr lang="zh-TW" altLang="en-US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電信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 link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Down link 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DL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</a:t>
                  </a:r>
                  <a:r>
                    <a:rPr lang="zh-TW" altLang="en-US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傳</a:t>
                  </a:r>
                  <a:endPara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</a:t>
                  </a:r>
                  <a:endParaRPr lang="zh-TW" altLang="en-US" sz="28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國內</a:t>
                  </a:r>
                  <a:r>
                    <a:rPr lang="en-US" altLang="zh-TW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6620</TotalTime>
  <Words>1637</Words>
  <Application>Microsoft Macintosh PowerPoint</Application>
  <PresentationFormat>寬螢幕</PresentationFormat>
  <Paragraphs>378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1003</cp:revision>
  <dcterms:created xsi:type="dcterms:W3CDTF">2018-06-25T02:04:20Z</dcterms:created>
  <dcterms:modified xsi:type="dcterms:W3CDTF">2018-08-13T16:21:33Z</dcterms:modified>
</cp:coreProperties>
</file>