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0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弧線 14"/>
          <p:cNvSpPr/>
          <p:nvPr/>
        </p:nvSpPr>
        <p:spPr>
          <a:xfrm>
            <a:off x="8895053" y="5766318"/>
            <a:ext cx="528868" cy="967914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39" y="5640073"/>
            <a:ext cx="2110318" cy="4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2189</TotalTime>
  <Words>195</Words>
  <Application>Microsoft Macintosh PowerPoint</Application>
  <PresentationFormat>寬螢幕</PresentationFormat>
  <Paragraphs>95</Paragraphs>
  <Slides>14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Signal Representation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291</cp:revision>
  <dcterms:created xsi:type="dcterms:W3CDTF">2018-06-25T02:04:20Z</dcterms:created>
  <dcterms:modified xsi:type="dcterms:W3CDTF">2018-07-03T14:03:33Z</dcterms:modified>
</cp:coreProperties>
</file>