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03" r:id="rId4"/>
    <p:sldId id="306" r:id="rId5"/>
    <p:sldId id="304" r:id="rId6"/>
    <p:sldId id="308" r:id="rId7"/>
    <p:sldId id="307" r:id="rId8"/>
    <p:sldId id="309" r:id="rId9"/>
    <p:sldId id="310" r:id="rId10"/>
    <p:sldId id="311" r:id="rId11"/>
    <p:sldId id="312" r:id="rId12"/>
    <p:sldId id="305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mtClean="0"/>
              <a:t>放圖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cs.nju.edu.cn/lxie/publication/INFOCOM2018Wa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6" y="1770422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6" y="1770422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61775" y="1770422"/>
            <a:ext cx="9668449" cy="4610906"/>
          </a:xfrm>
        </p:spPr>
        <p:txBody>
          <a:bodyPr/>
          <a:lstStyle/>
          <a:p>
            <a:pPr marL="11112" indent="0" algn="ctr">
              <a:lnSpc>
                <a:spcPct val="150000"/>
              </a:lnSpc>
              <a:buNone/>
            </a:pP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cs.nju.edu.cn/lxie/publication/INFOCOM2018Wang.pdf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General form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3461538" y="3117024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amplitude 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271390" y="3106271"/>
            <a:ext cx="1336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frequency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984925" y="311161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solidFill>
                  <a:schemeClr val="accent2"/>
                </a:solidFill>
              </a:rPr>
              <a:t>phase</a:t>
            </a:r>
            <a:endParaRPr lang="en-US" sz="220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16"/>
          <p:cNvCxnSpPr/>
          <p:nvPr/>
        </p:nvCxnSpPr>
        <p:spPr>
          <a:xfrm flipV="1">
            <a:off x="4183851" y="2916890"/>
            <a:ext cx="389089" cy="2001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/>
          <p:nvPr/>
        </p:nvCxnSpPr>
        <p:spPr>
          <a:xfrm flipH="1" flipV="1">
            <a:off x="6026551" y="2916890"/>
            <a:ext cx="152766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/>
          <p:nvPr/>
        </p:nvCxnSpPr>
        <p:spPr>
          <a:xfrm flipH="1" flipV="1">
            <a:off x="7070519" y="2916890"/>
            <a:ext cx="395627" cy="30479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32" y="2568548"/>
            <a:ext cx="363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40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TW" sz="40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TW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TW" sz="40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zh-TW" sz="4000" b="0" i="1" smtClean="0">
                        <a:latin typeface="Cambria Math" charset="0"/>
                      </a:rPr>
                      <m:t>=(</m:t>
                    </m:r>
                    <m:f>
                      <m:fPr>
                        <m:ctrlPr>
                          <a:rPr kumimoji="1" lang="mr-IN" altLang="zh-TW" sz="40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40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zh-TW" sz="4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0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1" lang="en-US" altLang="zh-TW" sz="4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TW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zh-TW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TW" sz="40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2879678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2879678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1941</TotalTime>
  <Words>149</Words>
  <Application>Microsoft Macintosh PowerPoint</Application>
  <PresentationFormat>寬螢幕</PresentationFormat>
  <Paragraphs>76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PowerPoint 簡報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239</cp:revision>
  <dcterms:created xsi:type="dcterms:W3CDTF">2018-06-25T02:04:20Z</dcterms:created>
  <dcterms:modified xsi:type="dcterms:W3CDTF">2018-07-02T10:03:27Z</dcterms:modified>
</cp:coreProperties>
</file>