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03" r:id="rId4"/>
    <p:sldId id="306" r:id="rId5"/>
    <p:sldId id="314" r:id="rId6"/>
    <p:sldId id="315" r:id="rId7"/>
    <p:sldId id="316" r:id="rId8"/>
    <p:sldId id="317" r:id="rId9"/>
    <p:sldId id="318" r:id="rId10"/>
    <p:sldId id="304" r:id="rId11"/>
    <p:sldId id="308" r:id="rId12"/>
    <p:sldId id="307" r:id="rId13"/>
    <p:sldId id="309" r:id="rId14"/>
    <p:sldId id="310" r:id="rId15"/>
    <p:sldId id="311" r:id="rId16"/>
    <p:sldId id="312" r:id="rId17"/>
    <p:sldId id="313" r:id="rId18"/>
    <p:sldId id="305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6"/>
            <p14:sldId id="317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s://en.wikipedia.org/wiki/Directivity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1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</a:t>
                </a:r>
                <a:r>
                  <a:rPr kumimoji="1" lang="en-US" altLang="zh-TW" sz="3600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2267</TotalTime>
  <Words>244</Words>
  <Application>Microsoft Macintosh PowerPoint</Application>
  <PresentationFormat>寬螢幕</PresentationFormat>
  <Paragraphs>120</Paragraphs>
  <Slides>19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Shop Signal</vt:lpstr>
      <vt:lpstr>Outline</vt:lpstr>
      <vt:lpstr>Outline</vt:lpstr>
      <vt:lpstr>Signal Representation</vt:lpstr>
      <vt:lpstr>Linear Channels</vt:lpstr>
      <vt:lpstr>Linear Channels</vt:lpstr>
      <vt:lpstr>Channel Fading</vt:lpstr>
      <vt:lpstr>Phase Delay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334</cp:revision>
  <dcterms:created xsi:type="dcterms:W3CDTF">2018-06-25T02:04:20Z</dcterms:created>
  <dcterms:modified xsi:type="dcterms:W3CDTF">2018-07-04T09:57:00Z</dcterms:modified>
</cp:coreProperties>
</file>