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1" r:id="rId11"/>
    <p:sldId id="322" r:id="rId12"/>
    <p:sldId id="318" r:id="rId13"/>
    <p:sldId id="304" r:id="rId14"/>
    <p:sldId id="308" r:id="rId15"/>
    <p:sldId id="307" r:id="rId16"/>
    <p:sldId id="309" r:id="rId17"/>
    <p:sldId id="310" r:id="rId18"/>
    <p:sldId id="311" r:id="rId19"/>
    <p:sldId id="312" r:id="rId20"/>
    <p:sldId id="313" r:id="rId21"/>
    <p:sldId id="305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1"/>
            <p14:sldId id="322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s://en.wikipedia.org/wiki/Directivity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19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80520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TW" sz="40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f>
                        <m:fPr>
                          <m:ctrlPr>
                            <a:rPr kumimoji="1" lang="mr-IN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805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2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2828</TotalTime>
  <Words>312</Words>
  <Application>Microsoft Macintosh PowerPoint</Application>
  <PresentationFormat>寬螢幕</PresentationFormat>
  <Paragraphs>155</Paragraphs>
  <Slides>22</Slides>
  <Notes>10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Channel Fading</vt:lpstr>
      <vt:lpstr>Channel Fading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427</cp:revision>
  <dcterms:created xsi:type="dcterms:W3CDTF">2018-06-25T02:04:20Z</dcterms:created>
  <dcterms:modified xsi:type="dcterms:W3CDTF">2018-07-05T16:16:14Z</dcterms:modified>
</cp:coreProperties>
</file>