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mp4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03" r:id="rId4"/>
    <p:sldId id="306" r:id="rId5"/>
    <p:sldId id="304" r:id="rId6"/>
    <p:sldId id="308" r:id="rId7"/>
    <p:sldId id="307" r:id="rId8"/>
    <p:sldId id="309" r:id="rId9"/>
    <p:sldId id="310" r:id="rId10"/>
    <p:sldId id="311" r:id="rId11"/>
    <p:sldId id="312" r:id="rId12"/>
    <p:sldId id="313" r:id="rId13"/>
    <p:sldId id="305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</p14:sldIdLst>
        </p14:section>
        <p14:section name="RFID" id="{3EA3CAAF-261C-BD4E-8DFC-CD96A350342D}">
          <p14:sldIdLst>
            <p14:sldId id="305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70032" autoAdjust="0"/>
  </p:normalViewPr>
  <p:slideViewPr>
    <p:cSldViewPr snapToGrid="0" showGuides="1">
      <p:cViewPr varScale="1">
        <p:scale>
          <a:sx n="69" d="100"/>
          <a:sy n="69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s://en.wikipedia.org/wiki/Directivity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點來源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最後還是加入了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1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Shop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2192</TotalTime>
  <Words>197</Words>
  <Application>Microsoft Macintosh PowerPoint</Application>
  <PresentationFormat>寬螢幕</PresentationFormat>
  <Paragraphs>96</Paragraphs>
  <Slides>14</Slides>
  <Notes>7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Shop Signal</vt:lpstr>
      <vt:lpstr>Outline</vt:lpstr>
      <vt:lpstr>Outline</vt:lpstr>
      <vt:lpstr>Signal Representation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Outline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294</cp:revision>
  <dcterms:created xsi:type="dcterms:W3CDTF">2018-06-25T02:04:20Z</dcterms:created>
  <dcterms:modified xsi:type="dcterms:W3CDTF">2018-07-04T08:40:46Z</dcterms:modified>
</cp:coreProperties>
</file>