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44" r:id="rId4"/>
    <p:sldId id="330" r:id="rId5"/>
    <p:sldId id="331" r:id="rId6"/>
    <p:sldId id="332" r:id="rId7"/>
    <p:sldId id="334" r:id="rId8"/>
    <p:sldId id="335" r:id="rId9"/>
    <p:sldId id="336" r:id="rId10"/>
    <p:sldId id="337" r:id="rId11"/>
    <p:sldId id="345" r:id="rId12"/>
    <p:sldId id="354" r:id="rId13"/>
    <p:sldId id="357" r:id="rId14"/>
    <p:sldId id="355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38" r:id="rId23"/>
    <p:sldId id="377" r:id="rId24"/>
    <p:sldId id="339" r:id="rId25"/>
    <p:sldId id="351" r:id="rId26"/>
    <p:sldId id="340" r:id="rId27"/>
    <p:sldId id="341" r:id="rId28"/>
    <p:sldId id="378" r:id="rId29"/>
    <p:sldId id="346" r:id="rId30"/>
    <p:sldId id="379" r:id="rId31"/>
    <p:sldId id="347" r:id="rId32"/>
    <p:sldId id="380" r:id="rId33"/>
    <p:sldId id="348" r:id="rId34"/>
    <p:sldId id="364" r:id="rId35"/>
    <p:sldId id="372" r:id="rId36"/>
    <p:sldId id="381" r:id="rId37"/>
    <p:sldId id="349" r:id="rId38"/>
    <p:sldId id="368" r:id="rId39"/>
    <p:sldId id="353" r:id="rId40"/>
    <p:sldId id="350" r:id="rId41"/>
    <p:sldId id="370" r:id="rId42"/>
    <p:sldId id="371" r:id="rId43"/>
    <p:sldId id="301" r:id="rId44"/>
    <p:sldId id="3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RFID" id="{3EA3CAAF-261C-BD4E-8DFC-CD96A350342D}">
          <p14:sldIdLst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7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38"/>
            <p14:sldId id="377"/>
            <p14:sldId id="339"/>
            <p14:sldId id="351"/>
            <p14:sldId id="340"/>
            <p14:sldId id="341"/>
            <p14:sldId id="378"/>
            <p14:sldId id="346"/>
            <p14:sldId id="379"/>
            <p14:sldId id="347"/>
            <p14:sldId id="380"/>
            <p14:sldId id="348"/>
            <p14:sldId id="364"/>
            <p14:sldId id="372"/>
            <p14:sldId id="381"/>
            <p14:sldId id="34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70"/>
            <p14:sldId id="371"/>
            <p14:sldId id="30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7" autoAdjust="0"/>
    <p:restoredTop sz="56811" autoAdjust="0"/>
  </p:normalViewPr>
  <p:slideViewPr>
    <p:cSldViewPr snapToGrid="0" showGuides="1">
      <p:cViewPr varScale="1">
        <p:scale>
          <a:sx n="53" d="100"/>
          <a:sy n="53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9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passive 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會透過穩定的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送能量給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讓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有能量回傳資訊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會根據使用者要做的指示將訊號轉成可傳送的波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送到每個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同時收到能量及訊息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將回應轉成可送的波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回送給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收到來自 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包含回傳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及 回復 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透過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decode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技術把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拿掉得到正確的 訊號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基礎設備介紹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0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最後轉回可被電腦分析的訊號即完成一趟下達指令的流程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圖解完後解釋如何解開訊號</a:t>
            </a:r>
            <a:endParaRPr lang="en-US" altLang="zh-TW" dirty="0" smtClean="0"/>
          </a:p>
          <a:p>
            <a:r>
              <a:rPr lang="zh-TW" altLang="en-US" dirty="0" smtClean="0"/>
              <a:t>實體層是透過頻率變化及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</a:t>
            </a:r>
            <a:r>
              <a:rPr lang="zh-TW" altLang="en-US" dirty="0" smtClean="0"/>
              <a:t> 做出訊號</a:t>
            </a:r>
            <a:endParaRPr lang="en-US" altLang="zh-TW" dirty="0" smtClean="0"/>
          </a:p>
          <a:p>
            <a:r>
              <a:rPr lang="zh-TW" altLang="en-US" dirty="0" smtClean="0"/>
              <a:t>主要適用 </a:t>
            </a:r>
            <a:r>
              <a:rPr lang="en-US" altLang="zh-TW" dirty="0" smtClean="0"/>
              <a:t>slotted Aloha </a:t>
            </a:r>
            <a:r>
              <a:rPr lang="zh-TW" altLang="en-US" dirty="0" smtClean="0"/>
              <a:t>解決多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的問題</a:t>
            </a:r>
            <a:endParaRPr lang="en-US" altLang="zh-TW" dirty="0" smtClean="0"/>
          </a:p>
          <a:p>
            <a:r>
              <a:rPr lang="zh-TW" altLang="en-US" dirty="0" smtClean="0"/>
              <a:t>接下來解釋這兩層的資訊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6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75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訊號的編碼</a:t>
            </a:r>
            <a:endParaRPr lang="en-US" altLang="zh-TW" dirty="0" smtClean="0"/>
          </a:p>
          <a:p>
            <a:r>
              <a:rPr lang="zh-TW" altLang="en-US" dirty="0" smtClean="0"/>
              <a:t>一個週期分兩小段來看 中間有轉折的為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沒有轉折為 </a:t>
            </a:r>
            <a:r>
              <a:rPr lang="en-US" altLang="zh-TW" dirty="0" smtClean="0"/>
              <a:t>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6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Tag</a:t>
            </a:r>
            <a:r>
              <a:rPr kumimoji="1" lang="zh-TW" altLang="en-US" dirty="0" smtClean="0"/>
              <a:t> 回傳的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訊號為例</a:t>
            </a:r>
            <a:endParaRPr kumimoji="1" lang="en-US" altLang="zh-TW" dirty="0" smtClean="0"/>
          </a:p>
          <a:p>
            <a:r>
              <a:rPr kumimoji="1" lang="zh-TW" altLang="en-US" dirty="0" smtClean="0"/>
              <a:t>前面是 </a:t>
            </a:r>
            <a:r>
              <a:rPr kumimoji="1" lang="en-US" altLang="zh-TW" dirty="0" err="1" smtClean="0"/>
              <a:t>reamble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簡單介紹最基本的 </a:t>
            </a:r>
            <a:r>
              <a:rPr kumimoji="1" lang="en-US" altLang="zh-TW" dirty="0" smtClean="0"/>
              <a:t>slotted Aloha</a:t>
            </a:r>
          </a:p>
          <a:p>
            <a:r>
              <a:rPr kumimoji="1" lang="zh-TW" altLang="en-US" dirty="0" smtClean="0"/>
              <a:t>一段訊號運送時間 稱為一個 </a:t>
            </a:r>
            <a:r>
              <a:rPr kumimoji="1" lang="en-US" altLang="zh-TW" dirty="0" smtClean="0"/>
              <a:t>frame</a:t>
            </a:r>
            <a:r>
              <a:rPr kumimoji="1" lang="zh-TW" altLang="en-US" dirty="0" smtClean="0"/>
              <a:t>，所有</a:t>
            </a:r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會在這段時間完成所有事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每個 </a:t>
            </a:r>
            <a:r>
              <a:rPr kumimoji="1" lang="en-US" altLang="zh-TW" dirty="0" smtClean="0"/>
              <a:t>frame </a:t>
            </a:r>
            <a:r>
              <a:rPr kumimoji="1" lang="zh-TW" altLang="en-US" dirty="0" smtClean="0"/>
              <a:t>有許多 </a:t>
            </a:r>
            <a:r>
              <a:rPr kumimoji="1" lang="en-US" altLang="zh-TW" dirty="0" smtClean="0"/>
              <a:t>slots</a:t>
            </a:r>
            <a:r>
              <a:rPr kumimoji="1" lang="zh-TW" altLang="en-US" dirty="0" smtClean="0"/>
              <a:t> 每個 </a:t>
            </a:r>
            <a:r>
              <a:rPr kumimoji="1" lang="en-US" altLang="zh-TW" dirty="0" smtClean="0"/>
              <a:t>tag </a:t>
            </a:r>
            <a:r>
              <a:rPr kumimoji="1" lang="zh-TW" altLang="en-US" dirty="0" smtClean="0"/>
              <a:t>會隨機選擇一個 </a:t>
            </a:r>
            <a:r>
              <a:rPr kumimoji="1" lang="en-US" altLang="zh-TW" dirty="0" smtClean="0"/>
              <a:t>slot </a:t>
            </a:r>
            <a:r>
              <a:rPr kumimoji="1" lang="zh-TW" altLang="en-US" dirty="0" smtClean="0"/>
              <a:t>回傳訊號</a:t>
            </a:r>
            <a:endParaRPr kumimoji="1" lang="en-US" altLang="zh-TW" dirty="0" smtClean="0"/>
          </a:p>
          <a:p>
            <a:r>
              <a:rPr kumimoji="1" lang="zh-TW" altLang="en-US" dirty="0" smtClean="0"/>
              <a:t>每段 </a:t>
            </a:r>
            <a:r>
              <a:rPr kumimoji="1" lang="en-US" altLang="zh-TW" dirty="0" smtClean="0"/>
              <a:t>frame</a:t>
            </a:r>
            <a:r>
              <a:rPr kumimoji="1" lang="zh-TW" altLang="en-US" baseline="0" dirty="0" smtClean="0"/>
              <a:t> 中的 </a:t>
            </a:r>
            <a:r>
              <a:rPr kumimoji="1" lang="en-US" altLang="zh-TW" baseline="0" dirty="0" smtClean="0"/>
              <a:t>slot </a:t>
            </a:r>
            <a:r>
              <a:rPr kumimoji="1" lang="zh-TW" altLang="en-US" baseline="0" dirty="0" smtClean="0"/>
              <a:t>有可能因為不同的需要而有所改變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這是一個收到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的正確流程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1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171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Selected command </a:t>
            </a:r>
            <a:r>
              <a:rPr lang="zh-TW" altLang="en-US" dirty="0" smtClean="0"/>
              <a:t>就像字面上的意思一樣</a:t>
            </a:r>
            <a:endParaRPr lang="en-US" altLang="zh-TW" dirty="0" smtClean="0"/>
          </a:p>
          <a:p>
            <a:r>
              <a:rPr lang="zh-TW" altLang="en-US" dirty="0" smtClean="0"/>
              <a:t>可用可不用，主要是用限制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回傳數量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14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2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最傳統最常見的無線辨識碼是所謂的 </a:t>
            </a:r>
            <a:r>
              <a:rPr kumimoji="1" lang="en-US" altLang="zh-TW" dirty="0" smtClean="0"/>
              <a:t>bar code </a:t>
            </a:r>
            <a:endParaRPr kumimoji="1" lang="zh-TW" altLang="en-US" dirty="0" smtClean="0"/>
          </a:p>
          <a:p>
            <a:r>
              <a:rPr kumimoji="1" lang="zh-TW" altLang="en-US" dirty="0" smtClean="0"/>
              <a:t>雖然很方便，但卻有許多缺點必須很近、表面必須乾淨、</a:t>
            </a:r>
            <a:r>
              <a:rPr kumimoji="1" lang="en-US" altLang="zh-TW" dirty="0" smtClean="0"/>
              <a:t>LOS</a:t>
            </a:r>
            <a:endParaRPr kumimoji="1" lang="zh-TW" altLang="en-US" dirty="0" smtClean="0"/>
          </a:p>
          <a:p>
            <a:r>
              <a:rPr kumimoji="1" lang="en-US" altLang="zh-TW" dirty="0" smtClean="0"/>
              <a:t>LOS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tx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之間沒有障礙物</a:t>
            </a:r>
            <a:endParaRPr kumimoji="1" lang="en-US" altLang="zh-TW" dirty="0" smtClean="0"/>
          </a:p>
          <a:p>
            <a:endParaRPr kumimoji="1" lang="zh-TW" altLang="en-US" dirty="0" smtClean="0"/>
          </a:p>
          <a:p>
            <a:r>
              <a:rPr kumimoji="1" lang="en-US" altLang="zh-TW" dirty="0" smtClean="0"/>
              <a:t>RFID</a:t>
            </a:r>
            <a:r>
              <a:rPr kumimoji="1" lang="en-US" altLang="zh-TW" baseline="0" dirty="0" smtClean="0"/>
              <a:t> tag </a:t>
            </a:r>
            <a:r>
              <a:rPr kumimoji="1" lang="zh-TW" altLang="en-US" baseline="0" dirty="0" smtClean="0"/>
              <a:t>可以同時很多一起讀 </a:t>
            </a:r>
            <a:r>
              <a:rPr kumimoji="1" lang="en-US" altLang="zh-TW" baseline="0" dirty="0" smtClean="0"/>
              <a:t>NLOS</a:t>
            </a:r>
            <a:r>
              <a:rPr kumimoji="1" lang="zh-TW" altLang="en-US" baseline="0" dirty="0" smtClean="0"/>
              <a:t> 不易毀損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9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Query </a:t>
            </a:r>
            <a:r>
              <a:rPr lang="zh-TW" altLang="en-US" dirty="0" smtClean="0"/>
              <a:t>階段會 送出一個 </a:t>
            </a:r>
            <a:r>
              <a:rPr lang="en-US" altLang="zh-TW" dirty="0" smtClean="0"/>
              <a:t>0~15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Q</a:t>
            </a:r>
            <a:r>
              <a:rPr lang="zh-TW" altLang="en-US" dirty="0" smtClean="0"/>
              <a:t>值 及 目標參數用來設定要蒐的 </a:t>
            </a:r>
            <a:r>
              <a:rPr lang="en-US" altLang="zh-TW" dirty="0" smtClean="0"/>
              <a:t>tag </a:t>
            </a:r>
          </a:p>
          <a:p>
            <a:r>
              <a:rPr lang="zh-TW" altLang="en-US" dirty="0" smtClean="0"/>
              <a:t>所有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收到此訊息會以 </a:t>
            </a:r>
            <a:r>
              <a:rPr lang="en-US" altLang="zh-TW" dirty="0" smtClean="0"/>
              <a:t>Q</a:t>
            </a:r>
            <a:r>
              <a:rPr lang="zh-TW" altLang="en-US" dirty="0" smtClean="0"/>
              <a:t> 值產生隨機數字開始倒數直到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7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34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倒數到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會回傳 </a:t>
            </a:r>
            <a:r>
              <a:rPr lang="en-US" altLang="zh-TW" dirty="0" smtClean="0"/>
              <a:t>RN16 </a:t>
            </a:r>
            <a:r>
              <a:rPr lang="zh-TW" altLang="en-US" dirty="0" smtClean="0"/>
              <a:t>就是 </a:t>
            </a:r>
            <a:r>
              <a:rPr lang="en-US" altLang="zh-TW" dirty="0" smtClean="0"/>
              <a:t>16</a:t>
            </a:r>
            <a:r>
              <a:rPr lang="en-US" altLang="zh-TW" baseline="0" dirty="0" smtClean="0"/>
              <a:t> bits </a:t>
            </a:r>
            <a:r>
              <a:rPr lang="zh-TW" altLang="en-US" baseline="0" dirty="0" smtClean="0"/>
              <a:t>的隨機數字</a:t>
            </a:r>
            <a:endParaRPr lang="en-US" altLang="zh-TW" baseline="0" dirty="0" smtClean="0"/>
          </a:p>
          <a:p>
            <a:r>
              <a:rPr lang="zh-TW" altLang="en-US" baseline="0" dirty="0" smtClean="0"/>
              <a:t>編碼也是用 </a:t>
            </a:r>
            <a:r>
              <a:rPr lang="en-US" altLang="zh-TW" baseline="0" dirty="0" smtClean="0"/>
              <a:t>FM0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成功收到 </a:t>
            </a:r>
            <a:r>
              <a:rPr lang="en-US" altLang="zh-TW" baseline="0" dirty="0" smtClean="0"/>
              <a:t>RN16</a:t>
            </a:r>
            <a:r>
              <a:rPr lang="zh-TW" altLang="en-US" baseline="0" dirty="0" smtClean="0"/>
              <a:t> 會回復 </a:t>
            </a:r>
            <a:r>
              <a:rPr lang="en-US" altLang="zh-TW" baseline="0" dirty="0" smtClean="0"/>
              <a:t>RN16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ACK</a:t>
            </a:r>
          </a:p>
          <a:p>
            <a:r>
              <a:rPr lang="en-US" altLang="zh-TW" baseline="0" dirty="0" smtClean="0"/>
              <a:t>Tag </a:t>
            </a:r>
            <a:r>
              <a:rPr lang="zh-TW" altLang="en-US" baseline="0" dirty="0" smtClean="0"/>
              <a:t>收到後會回傳 </a:t>
            </a:r>
            <a:r>
              <a:rPr lang="en-US" altLang="zh-TW" baseline="0" dirty="0" smtClean="0"/>
              <a:t>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12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這是實際收到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的訊號圖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經過 </a:t>
            </a:r>
            <a:r>
              <a:rPr kumimoji="1" lang="en-US" altLang="zh-TW" dirty="0" smtClean="0"/>
              <a:t>decode </a:t>
            </a:r>
            <a:r>
              <a:rPr kumimoji="1" lang="zh-TW" altLang="en-US" dirty="0" smtClean="0"/>
              <a:t>應該會是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92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465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</a:t>
            </a:r>
            <a:r>
              <a:rPr lang="en-US" altLang="zh-TW" baseline="0" dirty="0" smtClean="0"/>
              <a:t> reader </a:t>
            </a:r>
            <a:r>
              <a:rPr lang="zh-TW" altLang="en-US" dirty="0" smtClean="0"/>
              <a:t>收到不對的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格式，會送 </a:t>
            </a:r>
            <a:r>
              <a:rPr lang="en-US" altLang="zh-TW" dirty="0" smtClean="0"/>
              <a:t>NAK</a:t>
            </a:r>
            <a:r>
              <a:rPr lang="zh-TW" altLang="en-US" dirty="0" smtClean="0"/>
              <a:t> 讓下次 </a:t>
            </a:r>
            <a:r>
              <a:rPr lang="en-US" altLang="zh-TW" dirty="0" smtClean="0"/>
              <a:t>Query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知道沒有這個 </a:t>
            </a:r>
            <a:r>
              <a:rPr lang="en-US" altLang="zh-TW" baseline="0" dirty="0" smtClean="0"/>
              <a:t>ID</a:t>
            </a:r>
          </a:p>
          <a:p>
            <a:r>
              <a:rPr lang="zh-TW" altLang="en-US" baseline="0" dirty="0" smtClean="0"/>
              <a:t>成功的話會用 </a:t>
            </a:r>
            <a:r>
              <a:rPr lang="en-US" altLang="zh-TW" baseline="0" dirty="0" err="1" smtClean="0"/>
              <a:t>QueryRepeat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結束這 </a:t>
            </a:r>
            <a:r>
              <a:rPr lang="en-US" altLang="zh-TW" baseline="0" dirty="0" smtClean="0"/>
              <a:t>slot </a:t>
            </a:r>
            <a:r>
              <a:rPr lang="zh-TW" altLang="en-US" baseline="0" dirty="0" smtClean="0"/>
              <a:t>同時也看下一步要做甚麼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56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其他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會</a:t>
            </a:r>
            <a:endParaRPr lang="en-US" altLang="zh-TW" dirty="0" smtClean="0"/>
          </a:p>
          <a:p>
            <a:r>
              <a:rPr lang="zh-TW" altLang="en-US" dirty="0" smtClean="0"/>
              <a:t>倒數直到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不斷重複以上步驟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01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撞掉失敗，或是沒有人倒數到 </a:t>
            </a:r>
            <a:r>
              <a:rPr kumimoji="1" lang="en-US" altLang="zh-TW" dirty="0" smtClean="0"/>
              <a:t>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簡單的有一篇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可以看</a:t>
            </a:r>
            <a:endParaRPr lang="en-US" altLang="zh-TW" dirty="0" smtClean="0"/>
          </a:p>
          <a:p>
            <a:r>
              <a:rPr lang="zh-TW" altLang="en-US" dirty="0" smtClean="0"/>
              <a:t>還有 </a:t>
            </a:r>
            <a:r>
              <a:rPr lang="en-US" altLang="zh-TW" dirty="0" smtClean="0"/>
              <a:t>EPC</a:t>
            </a:r>
            <a:r>
              <a:rPr lang="zh-TW" altLang="en-US" dirty="0" smtClean="0"/>
              <a:t> 規格說明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有幾種不同的讀取頻率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目前主要是用 </a:t>
            </a:r>
            <a:r>
              <a:rPr kumimoji="1" lang="en-US" altLang="zh-TW" dirty="0" smtClean="0"/>
              <a:t>Ultra</a:t>
            </a:r>
            <a:r>
              <a:rPr kumimoji="1" lang="en-US" altLang="zh-TW" baseline="0" dirty="0" smtClean="0"/>
              <a:t> high</a:t>
            </a:r>
            <a:r>
              <a:rPr kumimoji="1" lang="en-US" altLang="zh-TW" dirty="0" smtClean="0"/>
              <a:t> fr</a:t>
            </a:r>
            <a:r>
              <a:rPr kumimoji="1" lang="en-US" altLang="zh-TW" baseline="0" dirty="0" smtClean="0"/>
              <a:t>eq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59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33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56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5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每個頻段都會經過分配，目前國內使用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的頻段是 </a:t>
            </a:r>
            <a:r>
              <a:rPr lang="en-US" altLang="zh-TW" dirty="0" smtClean="0"/>
              <a:t>922~928 MHz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再來介紹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使用物件及特性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9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Tag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分成兩種都是靠反射來傳送訊息</a:t>
            </a:r>
            <a:endParaRPr lang="en-US" altLang="zh-TW" baseline="0" dirty="0" smtClean="0"/>
          </a:p>
          <a:p>
            <a:r>
              <a:rPr lang="en-US" altLang="zh-TW" baseline="0" dirty="0" smtClean="0"/>
              <a:t>Passive </a:t>
            </a:r>
            <a:r>
              <a:rPr lang="zh-TW" altLang="en-US" baseline="0" dirty="0" smtClean="0"/>
              <a:t>利用 </a:t>
            </a:r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訊號做充電</a:t>
            </a:r>
            <a:endParaRPr lang="en-US" altLang="zh-TW" baseline="0" dirty="0" smtClean="0"/>
          </a:p>
          <a:p>
            <a:r>
              <a:rPr lang="en-US" altLang="zh-TW" baseline="0" dirty="0" smtClean="0"/>
              <a:t>Active </a:t>
            </a:r>
            <a:r>
              <a:rPr lang="zh-TW" altLang="en-US" baseline="0" dirty="0" smtClean="0"/>
              <a:t>就是 裝電池或有其他充電來源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常用的是 </a:t>
            </a:r>
            <a:r>
              <a:rPr lang="en-US" altLang="zh-TW" dirty="0" smtClean="0"/>
              <a:t>passive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天線基本上有兩種型態</a:t>
            </a:r>
            <a:endParaRPr lang="en-US" altLang="zh-TW" dirty="0" smtClean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reader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同時扮演 </a:t>
            </a:r>
            <a:r>
              <a:rPr lang="en-US" altLang="zh-TW" baseline="0" dirty="0" err="1" smtClean="0"/>
              <a:t>rx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tx</a:t>
            </a:r>
            <a:r>
              <a:rPr lang="zh-TW" altLang="en-US" baseline="0" dirty="0" smtClean="0"/>
              <a:t> 的角色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放在不同位置會有不同的 效果</a:t>
            </a:r>
            <a:endParaRPr lang="en-US" altLang="zh-TW" dirty="0" smtClean="0"/>
          </a:p>
          <a:p>
            <a:r>
              <a:rPr lang="zh-TW" altLang="en-US" dirty="0" smtClean="0"/>
              <a:t>發現右邊這種放法收到的訊號比較好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3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xmlns="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xmlns="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xmlns="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xmlns="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xmlns="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xmlns="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xmlns="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xmlns="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xmlns="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xmlns="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xmlns="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xmlns="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xmlns="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jpe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915254" y="1457401"/>
            <a:ext cx="1564503" cy="52890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TW" sz="3200" b="1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327895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1681" y="169186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6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Physical Layer </a:t>
            </a:r>
          </a:p>
        </p:txBody>
      </p:sp>
    </p:spTree>
    <p:extLst>
      <p:ext uri="{BB962C8B-B14F-4D97-AF65-F5344CB8AC3E}">
        <p14:creationId xmlns:p14="http://schemas.microsoft.com/office/powerpoint/2010/main" val="12905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5199460" y="2070076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992472" y="1842935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17459" y="5609855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41539" y="1691410"/>
            <a:ext cx="1830226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9450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83610" y="1684504"/>
            <a:ext cx="374950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970" y="1682448"/>
            <a:ext cx="435910" cy="5629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41031" y="1681202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625511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0"/>
          <a:stretch/>
        </p:blipFill>
        <p:spPr>
          <a:xfrm>
            <a:off x="300027" y="2105839"/>
            <a:ext cx="3079991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5" r="62372"/>
          <a:stretch/>
        </p:blipFill>
        <p:spPr>
          <a:xfrm>
            <a:off x="3445329" y="2105839"/>
            <a:ext cx="1208314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r="20742"/>
          <a:stretch/>
        </p:blipFill>
        <p:spPr>
          <a:xfrm>
            <a:off x="4620985" y="2105839"/>
            <a:ext cx="4849586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t="3929" r="7268" b="6435"/>
          <a:stretch/>
        </p:blipFill>
        <p:spPr>
          <a:xfrm>
            <a:off x="2043955" y="104278"/>
            <a:ext cx="8229600" cy="66354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6753" y="430308"/>
            <a:ext cx="1631576" cy="1326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4984308" y="2123863"/>
            <a:ext cx="6169412" cy="36985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2703539"/>
            <a:ext cx="3886200" cy="25527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759391" y="1896722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02307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78013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0552" y="1807076"/>
            <a:ext cx="29920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550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49672" y="1808622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2399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06872" y="1810179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9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031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96152" y="1807778"/>
            <a:ext cx="41096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61912" y="1807778"/>
            <a:ext cx="3703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8854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16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423912" y="1807076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627112" y="179691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20152" y="179691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104632" y="1800019"/>
            <a:ext cx="38048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287512" y="179691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r="138"/>
          <a:stretch/>
        </p:blipFill>
        <p:spPr>
          <a:xfrm>
            <a:off x="9421585" y="2105839"/>
            <a:ext cx="2432957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signals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Fundamental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Michael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Buettner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, David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Wetherall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14th ACM Int. Conf. on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EPCglobal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radio-frequency identity protocols class-1 generation-2 uhf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protocol for communications at 860 mhz-960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mhz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version 2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.0.0. ,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Localization 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Jue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Dina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Katabi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Dude, where's my card?: RFID positioning that works with multipath and non-line of sight</a:t>
            </a:r>
            <a:r>
              <a:rPr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ACM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SIGCOMM,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Tracking 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Lei Yang,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Yekui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Tagoram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Real-Time Tracking of Mobile RFID Tags to High Precision Using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ACM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Int. Conf. on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2014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evice-free 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Wang, Jian Liu,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Yingying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Multi-Touch in the Air: Device-Free Finger Tracking and Gesture Recognition via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2018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Search tags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Jihong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Yu, Wei Gong,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Jiangchuan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Liu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and Reliable Tag Search in Large-Scale RFID Systems: A Probabilistic Tree-based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2017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missing/unknown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tags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Muhammad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Shahzad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Alex X.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Liu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Reliable Detection and Identification of Missing RFID Tags in the Wild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IEEE/ACM Transactions on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Networking, 2016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Lei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Xie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Wei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Detection via Physical Layer Analysis for Large-Scale RFID Systems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EPC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protocols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Class-1 Gen2 UHF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communications</a:t>
            </a: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44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-288758" y="-168442"/>
            <a:ext cx="12705347" cy="7315200"/>
          </a:xfrm>
          <a:prstGeom prst="rect">
            <a:avLst/>
          </a:prstGeom>
          <a:solidFill>
            <a:schemeClr val="tx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-1588169" y="2641436"/>
            <a:ext cx="1530416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Ready to Find an</a:t>
            </a:r>
            <a:r>
              <a:rPr kumimoji="1" lang="en-US" altLang="zh-TW" sz="5400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Interesting Domain</a:t>
            </a:r>
            <a:endParaRPr kumimoji="1" lang="zh-TW" altLang="en-US" sz="5400" b="1" baseline="0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601573" y="2638017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26903" y="2644855"/>
            <a:ext cx="1748845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889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238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6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31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334963" y="4307305"/>
            <a:ext cx="11659815" cy="1179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1912967" cy="5346278"/>
            <a:chOff x="582" y="776"/>
            <a:chExt cx="4790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4915" y="2346"/>
              <a:ext cx="4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latin typeface="Times New Roman" charset="0"/>
                </a:rPr>
                <a:t>MHz</a:t>
              </a:r>
              <a:endParaRPr lang="en-US" altLang="zh-TW" sz="2400" dirty="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FCC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開放</a:t>
                    </a:r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RFID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頻段</a:t>
                    </a:r>
                    <a:endParaRPr lang="zh-TW" altLang="en-US" sz="4400" dirty="0">
                      <a:latin typeface="標楷體" charset="-120"/>
                      <a:ea typeface="標楷體" charset="-12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</a:t>
                  </a:r>
                  <a:r>
                    <a:rPr lang="zh-TW" altLang="en-US" sz="2600" dirty="0" smtClean="0">
                      <a:latin typeface="標楷體" charset="-120"/>
                      <a:ea typeface="標楷體" charset="-120"/>
                    </a:rPr>
                    <a:t>電信</a:t>
                  </a:r>
                  <a:endParaRPr lang="en-US" altLang="zh-TW" sz="2600" dirty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Up link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Down link</a:t>
                  </a:r>
                  <a:r>
                    <a:rPr lang="en-US" altLang="zh-TW" sz="2600" dirty="0" smtClean="0">
                      <a:latin typeface="Times New Roman" charset="0"/>
                    </a:rPr>
                    <a:t> </a:t>
                  </a:r>
                  <a:endParaRPr lang="en-US" altLang="zh-TW" sz="2600" dirty="0">
                    <a:latin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標楷體" charset="-120"/>
                      <a:ea typeface="標楷體" charset="-12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標楷體" charset="-120"/>
                      <a:ea typeface="標楷體" charset="-120"/>
                    </a:rPr>
                    <a:t>DL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遠</a:t>
                  </a:r>
                  <a:r>
                    <a:rPr lang="zh-TW" altLang="en-US" sz="2800" dirty="0" smtClean="0">
                      <a:latin typeface="標楷體" charset="-120"/>
                      <a:ea typeface="標楷體" charset="-120"/>
                    </a:rPr>
                    <a:t>傳</a:t>
                  </a:r>
                  <a:endParaRPr lang="en-US" altLang="zh-TW" sz="2800" dirty="0" smtClean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800" dirty="0" smtClean="0">
                      <a:latin typeface="標楷體" charset="-120"/>
                      <a:ea typeface="標楷體" charset="-120"/>
                    </a:rPr>
                    <a:t>UP</a:t>
                  </a:r>
                  <a:endParaRPr lang="zh-TW" altLang="en-US" sz="28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國內</a:t>
                  </a:r>
                  <a:r>
                    <a:rPr lang="en-US" altLang="zh-TW" sz="2800" dirty="0">
                      <a:latin typeface="標楷體" charset="-120"/>
                      <a:ea typeface="標楷體" charset="-120"/>
                    </a:rPr>
                    <a:t>RFID</a:t>
                  </a:r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/>
          <a:stretch/>
        </p:blipFill>
        <p:spPr>
          <a:xfrm>
            <a:off x="6923314" y="2000621"/>
            <a:ext cx="3598264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5938</TotalTime>
  <Words>1630</Words>
  <Application>Microsoft Macintosh PowerPoint</Application>
  <PresentationFormat>寬螢幕</PresentationFormat>
  <Paragraphs>376</Paragraphs>
  <Slides>44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4" baseType="lpstr">
      <vt:lpstr>Calibri</vt:lpstr>
      <vt:lpstr>Cambria Math</vt:lpstr>
      <vt:lpstr>Helvetica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Freshman Training Course RFID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UHF EPC</vt:lpstr>
      <vt:lpstr>FM0</vt:lpstr>
      <vt:lpstr>FM0</vt:lpstr>
      <vt:lpstr>MAC Layer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PowerPoint 簡報</vt:lpstr>
      <vt:lpstr>RN16</vt:lpstr>
      <vt:lpstr>Query round</vt:lpstr>
      <vt:lpstr>Query round</vt:lpstr>
      <vt:lpstr>Query round</vt:lpstr>
      <vt:lpstr>Query round</vt:lpstr>
      <vt:lpstr>Related Work </vt:lpstr>
      <vt:lpstr>Related Work </vt:lpstr>
      <vt:lpstr>Related Work </vt:lpstr>
      <vt:lpstr>Reference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978</cp:revision>
  <dcterms:created xsi:type="dcterms:W3CDTF">2018-06-25T02:04:20Z</dcterms:created>
  <dcterms:modified xsi:type="dcterms:W3CDTF">2018-08-07T06:16:18Z</dcterms:modified>
</cp:coreProperties>
</file>