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7" r:id="rId1"/>
  </p:sldMasterIdLst>
  <p:notesMasterIdLst>
    <p:notesMasterId r:id="rId7"/>
  </p:notesMasterIdLst>
  <p:handoutMasterIdLst>
    <p:handoutMasterId r:id="rId8"/>
  </p:handoutMasterIdLst>
  <p:sldIdLst>
    <p:sldId id="308" r:id="rId2"/>
    <p:sldId id="259" r:id="rId3"/>
    <p:sldId id="309" r:id="rId4"/>
    <p:sldId id="311" r:id="rId5"/>
    <p:sldId id="30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2">
          <p15:clr>
            <a:srgbClr val="A4A3A4"/>
          </p15:clr>
        </p15:guide>
        <p15:guide id="2" pos="38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1D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80"/>
    <p:restoredTop sz="94660"/>
  </p:normalViewPr>
  <p:slideViewPr>
    <p:cSldViewPr snapToGrid="0" showGuides="1">
      <p:cViewPr varScale="1">
        <p:scale>
          <a:sx n="85" d="100"/>
          <a:sy n="85" d="100"/>
        </p:scale>
        <p:origin x="302" y="58"/>
      </p:cViewPr>
      <p:guideLst>
        <p:guide orient="horz" pos="2192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38CBA63-2D9A-4AD2-820A-5D32006846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1BE509-8139-44B0-A21C-4EEA9AEAE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35194-8944-4E88-831A-BF0B770C812F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4FD4C4-B039-4EF8-B3BC-C4DF280E94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0E8542-1BB9-47BF-BE7A-5F599EB71C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C763C-6B9B-43C1-AE49-86988F263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91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CA81F7-FCEB-424C-99C2-CEF682A9CD8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2024/3/30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>
              <a:buNone/>
            </a:pPr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286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1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4060C-7D7F-4F41-9FD2-C8A7D41BB7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48800" y="6478361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BF75DBB-AB99-49C6-84EF-A97160EB6C2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2024/3/30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430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95C4D9-6AD3-485A-BD84-7E81D7A7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BF75DBB-AB99-49C6-84EF-A97160EB6C2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2024/3/30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176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>
            <a:extLst>
              <a:ext uri="{FF2B5EF4-FFF2-40B4-BE49-F238E27FC236}">
                <a16:creationId xmlns:a16="http://schemas.microsoft.com/office/drawing/2014/main" id="{06457D55-F2CC-49CB-829F-98B012FA5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48800" y="6478361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BF75DBB-AB99-49C6-84EF-A97160EB6C26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2024/3/30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68474A0-451C-4D46-B024-2C3666D1E6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7" b="1"/>
          <a:stretch/>
        </p:blipFill>
        <p:spPr>
          <a:xfrm>
            <a:off x="9937060" y="53265"/>
            <a:ext cx="883340" cy="814090"/>
          </a:xfrm>
          <a:prstGeom prst="rect">
            <a:avLst/>
          </a:prstGeom>
        </p:spPr>
      </p:pic>
      <p:sp>
        <p:nvSpPr>
          <p:cNvPr id="2" name="标题 6">
            <a:extLst>
              <a:ext uri="{FF2B5EF4-FFF2-40B4-BE49-F238E27FC236}">
                <a16:creationId xmlns:a16="http://schemas.microsoft.com/office/drawing/2014/main" id="{89FF62EE-F965-69C7-A15F-4D3ED2A511FE}"/>
              </a:ext>
            </a:extLst>
          </p:cNvPr>
          <p:cNvSpPr txBox="1">
            <a:spLocks/>
          </p:cNvSpPr>
          <p:nvPr userDrawn="1"/>
        </p:nvSpPr>
        <p:spPr>
          <a:xfrm>
            <a:off x="10333608" y="601189"/>
            <a:ext cx="1858392" cy="5145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DEPE Energy</a:t>
            </a:r>
            <a:endParaRPr lang="zh-CN" altLang="en-US" sz="14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56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B9F6F6-0CEA-469D-BF4B-E96DA22DC1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50" y="669100"/>
            <a:ext cx="1673163" cy="169333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C3080A0-C97D-47F2-BAF0-F8E8DFDAD838}"/>
              </a:ext>
            </a:extLst>
          </p:cNvPr>
          <p:cNvSpPr txBox="1">
            <a:spLocks/>
          </p:cNvSpPr>
          <p:nvPr/>
        </p:nvSpPr>
        <p:spPr>
          <a:xfrm>
            <a:off x="1819835" y="1122195"/>
            <a:ext cx="10040470" cy="14319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Dongguan </a:t>
            </a:r>
            <a:r>
              <a:rPr lang="en-US" altLang="zh-CN" sz="3200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Depu</a:t>
            </a:r>
            <a:r>
              <a:rPr lang="en-US" altLang="zh-CN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Energy Technology Co., LTD</a:t>
            </a:r>
            <a:endParaRPr lang="zh-CN" altLang="en-US" sz="32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AAC300-7843-33EB-8628-F94C00ECD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89" y="2544192"/>
            <a:ext cx="11528612" cy="3519377"/>
          </a:xfrm>
          <a:prstGeom prst="rect">
            <a:avLst/>
          </a:prstGeom>
        </p:spPr>
      </p:pic>
    </p:spTree>
  </p:cSld>
  <p:clrMapOvr>
    <a:masterClrMapping/>
  </p:clrMapOvr>
  <p:transition spd="slow" advTm="5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47663" y="899553"/>
            <a:ext cx="113014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F56D961C-1743-DAA8-1361-75912B521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5" y="944472"/>
            <a:ext cx="12093389" cy="59135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47663" y="899553"/>
            <a:ext cx="113014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94F0CA1D-FAA0-DDBA-F341-D21DA76F7D74}"/>
              </a:ext>
            </a:extLst>
          </p:cNvPr>
          <p:cNvGrpSpPr/>
          <p:nvPr/>
        </p:nvGrpSpPr>
        <p:grpSpPr>
          <a:xfrm>
            <a:off x="537882" y="987095"/>
            <a:ext cx="11615480" cy="5799188"/>
            <a:chOff x="537882" y="987095"/>
            <a:chExt cx="11615480" cy="579918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1A8D4B1-5627-7037-4F37-6832E4F9F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82" y="987095"/>
              <a:ext cx="9466729" cy="475273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F0E1388-8E5B-CE71-BCE7-562C1AF4E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02295" y="4312026"/>
              <a:ext cx="2751067" cy="2474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9246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47663" y="899553"/>
            <a:ext cx="113014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5C9DDA6D-D3C6-1804-B1A7-576AEE421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02" y="1039907"/>
            <a:ext cx="10996595" cy="571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6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933190" y="2349183"/>
            <a:ext cx="4325620" cy="1614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～</a:t>
            </a: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Thanks</a:t>
            </a: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～</a:t>
            </a:r>
            <a:endParaRPr kumimoji="0" lang="en-US" altLang="zh-CN" sz="6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5924</TotalTime>
  <Words>11</Words>
  <Application>Microsoft Office PowerPoint</Application>
  <PresentationFormat>宽屏</PresentationFormat>
  <Paragraphs>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宋体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XXX项目商业计划书</dc:title>
  <dc:creator>未定义</dc:creator>
  <cp:lastModifiedBy>fu du</cp:lastModifiedBy>
  <cp:revision>445</cp:revision>
  <dcterms:created xsi:type="dcterms:W3CDTF">2014-05-12T05:55:00Z</dcterms:created>
  <dcterms:modified xsi:type="dcterms:W3CDTF">2024-03-30T11:54:34Z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