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 snapToGrid="0">
      <p:cViewPr varScale="1">
        <p:scale>
          <a:sx n="83" d="100"/>
          <a:sy n="83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A6F8A-4D78-4D90-ACE8-0A8FE11740F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97FB6-602E-4DF5-9B2C-482AF04F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7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915-3DCA-4BAC-9A65-38323DAEA722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A73B1-A4C5-4903-81D6-7BD916D3CF94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632A-EE1E-4E9A-A868-AE482E3D37E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38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4371-A115-425C-B913-CB0BD50372F8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0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B03D-CAC1-4D2A-A4D8-A57861084CF5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59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CE33-2F6B-4355-872C-7B8E26161ADC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3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2BE-84B5-43BA-9ADF-5563E9CA9848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92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AC2-98BE-4429-B234-436827481DB7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5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D602-E391-4274-A649-88C87B5276B3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688D-ED08-4F88-8740-D01282F0C576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1263-BE0E-495F-85AD-8485EF94CF77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1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9DDC-6A76-4AF0-A174-31A773EA4898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7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A255-D5D8-4A88-ABAB-78134EB9AE9C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C040-8086-4520-9362-24713939E017}" type="datetime1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7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DB44-D2E1-4E5C-8B13-8AB630D838A8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40BD-D6A4-48CF-8BF1-BC913358318D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4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41E4-5960-4EFE-A93B-FDD8533E2B44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6F132C-8703-4C22-9486-99D682D7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8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vnrepository.com/artifact/org.apache.logging.log4j/log4j-core/2.14.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 in Programming</a:t>
            </a:r>
            <a:br>
              <a:rPr lang="en-US" dirty="0" smtClean="0"/>
            </a:br>
            <a:r>
              <a:rPr lang="en-US" sz="2400" dirty="0" smtClean="0"/>
              <a:t>Lab 6 – Client-Server +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start at </a:t>
            </a:r>
            <a:r>
              <a:rPr lang="en-US" dirty="0"/>
              <a:t>9</a:t>
            </a:r>
            <a:r>
              <a:rPr lang="en-US" dirty="0" smtClean="0"/>
              <a:t>:10</a:t>
            </a:r>
          </a:p>
          <a:p>
            <a:endParaRPr lang="en-US" b="1" dirty="0"/>
          </a:p>
          <a:p>
            <a:r>
              <a:rPr lang="en-US" dirty="0" smtClean="0"/>
              <a:t>Lab </a:t>
            </a:r>
            <a:r>
              <a:rPr lang="en-US" dirty="0"/>
              <a:t>schedule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Sockets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Strategy Design Pattern in Server and </a:t>
            </a:r>
            <a:r>
              <a:rPr lang="en-US" dirty="0" smtClean="0"/>
              <a:t>Client</a:t>
            </a:r>
          </a:p>
          <a:p>
            <a:pPr lvl="2"/>
            <a:r>
              <a:rPr lang="en-US" dirty="0" smtClean="0"/>
              <a:t>Lab exercise 1</a:t>
            </a:r>
          </a:p>
          <a:p>
            <a:pPr lvl="2"/>
            <a:r>
              <a:rPr lang="en-US" dirty="0" smtClean="0"/>
              <a:t>Lab exercise 2</a:t>
            </a:r>
            <a:endParaRPr lang="en-US" dirty="0"/>
          </a:p>
          <a:p>
            <a:pPr lvl="1"/>
            <a:r>
              <a:rPr lang="en-US" dirty="0" smtClean="0"/>
              <a:t>Log4j2</a:t>
            </a:r>
          </a:p>
          <a:p>
            <a:pPr lvl="2"/>
            <a:r>
              <a:rPr lang="en-US" dirty="0" smtClean="0"/>
              <a:t>Lab exercise 3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log stuff in a file</a:t>
            </a:r>
          </a:p>
          <a:p>
            <a:pPr lvl="1"/>
            <a:r>
              <a:rPr lang="en-US" dirty="0" smtClean="0"/>
              <a:t>Connections to the Server</a:t>
            </a:r>
          </a:p>
          <a:p>
            <a:pPr lvl="1"/>
            <a:r>
              <a:rPr lang="en-US" dirty="0" smtClean="0"/>
              <a:t>Exceptions that were thrown</a:t>
            </a:r>
          </a:p>
          <a:p>
            <a:pPr lvl="1"/>
            <a:r>
              <a:rPr lang="en-US" dirty="0" smtClean="0"/>
              <a:t>Debug notes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We want to keep the data separated by the different log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1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Log4j2 – import using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framework support</a:t>
            </a:r>
          </a:p>
          <a:p>
            <a:r>
              <a:rPr lang="en-US" dirty="0" smtClean="0"/>
              <a:t>Choose Maven</a:t>
            </a:r>
          </a:p>
          <a:p>
            <a:r>
              <a:rPr lang="en-US" dirty="0" smtClean="0"/>
              <a:t>In the pom.xml file, add the dependency of: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can be found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589" y="3508272"/>
            <a:ext cx="6058157" cy="16759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996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 the Client-Server code from earlier, logs of Server info, exceptions, etc…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Advanced Topics in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Lab 6 – Client-Server +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socket is an endpoint in the network</a:t>
            </a:r>
          </a:p>
          <a:p>
            <a:r>
              <a:rPr lang="en-US" dirty="0" smtClean="0"/>
              <a:t>A socket is defined by:</a:t>
            </a:r>
          </a:p>
          <a:p>
            <a:pPr lvl="1"/>
            <a:r>
              <a:rPr lang="en-US" dirty="0" smtClean="0"/>
              <a:t>IP address</a:t>
            </a:r>
          </a:p>
          <a:p>
            <a:pPr lvl="1"/>
            <a:r>
              <a:rPr lang="en-US" dirty="0" smtClean="0"/>
              <a:t>Port number</a:t>
            </a:r>
          </a:p>
          <a:p>
            <a:pPr lvl="1"/>
            <a:endParaRPr lang="en-US" dirty="0"/>
          </a:p>
          <a:p>
            <a:r>
              <a:rPr lang="en-US" dirty="0" smtClean="0"/>
              <a:t>The Server has an IP address and listens to a specific Port</a:t>
            </a:r>
          </a:p>
          <a:p>
            <a:r>
              <a:rPr lang="en-US" dirty="0" smtClean="0"/>
              <a:t>The Client connects to the Server using the known IP and Port of the Server</a:t>
            </a:r>
          </a:p>
          <a:p>
            <a:r>
              <a:rPr lang="en-US" dirty="0" smtClean="0"/>
              <a:t>They talk with each other and when finished, they end the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10"/>
          <a:stretch/>
        </p:blipFill>
        <p:spPr>
          <a:xfrm>
            <a:off x="5309303" y="2322945"/>
            <a:ext cx="4629793" cy="154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Server opens a new Socket and listens to </a:t>
            </a:r>
            <a:r>
              <a:rPr lang="en-US" dirty="0" smtClean="0"/>
              <a:t>it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waits until a Client Socket connects to it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it receives a new Client, it applies a Strategy to communicate with it, and when done – it closes the communication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59" y="2660102"/>
            <a:ext cx="4963218" cy="495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953" y="3765204"/>
            <a:ext cx="4315427" cy="304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23" y="4845831"/>
            <a:ext cx="8859486" cy="1000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02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 connects to the Server, and starts communicating using a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4" y="3343633"/>
            <a:ext cx="10650436" cy="1514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21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for Client…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03" y="2825576"/>
            <a:ext cx="7715529" cy="255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Client-Server application for reversing Strings.</a:t>
            </a:r>
          </a:p>
          <a:p>
            <a:r>
              <a:rPr lang="en-US" dirty="0" smtClean="0"/>
              <a:t>The Client asks the user to enter Strings one at a time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each String, the Client send the String to the Server, and waits for Server reply.</a:t>
            </a:r>
          </a:p>
          <a:p>
            <a:r>
              <a:rPr lang="en-US" dirty="0" smtClean="0"/>
              <a:t>The Server gets a String, reverse it, and sends it back to the Client.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02" y="3983675"/>
            <a:ext cx="3267531" cy="2057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907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another functionality to the previous Client-Server application:</a:t>
            </a:r>
          </a:p>
          <a:p>
            <a:r>
              <a:rPr lang="en-US" dirty="0" smtClean="0"/>
              <a:t>The Client sends an </a:t>
            </a:r>
            <a:r>
              <a:rPr lang="en-US" dirty="0" err="1" smtClean="0"/>
              <a:t>ArrayList</a:t>
            </a:r>
            <a:r>
              <a:rPr lang="en-US" dirty="0" smtClean="0"/>
              <a:t> with some integers in it.</a:t>
            </a:r>
          </a:p>
          <a:p>
            <a:r>
              <a:rPr lang="en-US" dirty="0" smtClean="0"/>
              <a:t>The Server receives the </a:t>
            </a:r>
            <a:r>
              <a:rPr lang="en-US" dirty="0" err="1" smtClean="0"/>
              <a:t>ArrayList</a:t>
            </a:r>
            <a:r>
              <a:rPr lang="en-US" dirty="0" smtClean="0"/>
              <a:t>, and adds another item to it. </a:t>
            </a:r>
          </a:p>
          <a:p>
            <a:pPr lvl="1"/>
            <a:r>
              <a:rPr lang="en-US" dirty="0" smtClean="0"/>
              <a:t>The added item will be the size of the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the Server sends the </a:t>
            </a:r>
            <a:r>
              <a:rPr lang="en-US" dirty="0" err="1" smtClean="0"/>
              <a:t>ArrayList</a:t>
            </a:r>
            <a:r>
              <a:rPr lang="en-US" dirty="0" smtClean="0"/>
              <a:t> back to the Client and terminates the communication.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132C-8703-4C22-9486-99D682D71C1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31" y="4745781"/>
            <a:ext cx="7335274" cy="1295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592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3274</TotalTime>
  <Words>386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Advanced Topics in Programming Lab 6 – Client-Server + Strategy</vt:lpstr>
      <vt:lpstr>Advanced Topics in Programming</vt:lpstr>
      <vt:lpstr>Sockets</vt:lpstr>
      <vt:lpstr>Sockets</vt:lpstr>
      <vt:lpstr>Server</vt:lpstr>
      <vt:lpstr>Client</vt:lpstr>
      <vt:lpstr>Strategy</vt:lpstr>
      <vt:lpstr>Lab exercise 1</vt:lpstr>
      <vt:lpstr>Lab exercise 2</vt:lpstr>
      <vt:lpstr>Log4j2</vt:lpstr>
      <vt:lpstr>Log4j2</vt:lpstr>
      <vt:lpstr>Log4j2 – import using Maven</vt:lpstr>
      <vt:lpstr>Lab 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רותם לב להמן</dc:creator>
  <cp:lastModifiedBy>רותם לב להמן</cp:lastModifiedBy>
  <cp:revision>289</cp:revision>
  <dcterms:created xsi:type="dcterms:W3CDTF">2021-03-13T09:24:47Z</dcterms:created>
  <dcterms:modified xsi:type="dcterms:W3CDTF">2021-04-09T10:56:43Z</dcterms:modified>
</cp:coreProperties>
</file>