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4"/>
    <p:restoredTop sz="93785"/>
  </p:normalViewPr>
  <p:slideViewPr>
    <p:cSldViewPr snapToGrid="0" snapToObjects="1">
      <p:cViewPr varScale="1">
        <p:scale>
          <a:sx n="84" d="100"/>
          <a:sy n="84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en-US" dirty="0"/>
                        <a:t> = “Hello</a:t>
                      </a:r>
                      <a:r>
                        <a:rPr lang="en-US" baseline="0" dirty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tinydict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r>
              <a:rPr lang="fr-FR" b="1" dirty="0"/>
              <a:t> __main__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__main__ is the name of the scope in which top-level code executes. A module’s __name__ is set equal to '__main__' when read from standard input, a script, or from an interactive prompt.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functionname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0" indent="0">
              <a:buNone/>
            </a:pPr>
            <a:r>
              <a:rPr lang="en-US" b="1" dirty="0"/>
              <a:t>Class variable:</a:t>
            </a:r>
            <a:r>
              <a:rPr lang="en-US" dirty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/>
              <a:t>Instance variable:</a:t>
            </a:r>
            <a:r>
              <a:rPr lang="en-US" dirty="0"/>
              <a:t> A variable that is defined inside a method and belongs only to the current instance of a 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class Person:</a:t>
            </a:r>
          </a:p>
          <a:p>
            <a:pPr marL="0" indent="0">
              <a:buNone/>
            </a:pPr>
            <a:r>
              <a:rPr lang="en-US" sz="1400" dirty="0"/>
              <a:t>    __name= ""</a:t>
            </a:r>
          </a:p>
          <a:p>
            <a:pPr marL="0" indent="0">
              <a:buNone/>
            </a:pPr>
            <a:r>
              <a:rPr lang="en-US" sz="1400" dirty="0"/>
              <a:t>    __age =0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name):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self.__name</a:t>
            </a:r>
            <a:r>
              <a:rPr lang="en-US" sz="1400" dirty="0"/>
              <a:t> = name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getName</a:t>
            </a:r>
            <a:r>
              <a:rPr lang="en-US" sz="1400" dirty="0"/>
              <a:t>(self):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self.__name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str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  return "name: %</a:t>
            </a:r>
            <a:r>
              <a:rPr lang="en-US" sz="1400" dirty="0" err="1"/>
              <a:t>s"%self.__name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first method </a:t>
            </a:r>
            <a:r>
              <a:rPr lang="en-US" sz="1400" i="1" dirty="0"/>
              <a:t>__</a:t>
            </a:r>
            <a:r>
              <a:rPr lang="en-US" sz="1400" i="1" dirty="0" err="1"/>
              <a:t>init</a:t>
            </a:r>
            <a:r>
              <a:rPr lang="en-US" sz="1400" i="1" dirty="0"/>
              <a:t>__()</a:t>
            </a:r>
            <a:r>
              <a:rPr lang="en-US" sz="1400" dirty="0"/>
              <a:t> is a special method, which is called class constructor or initialization method that Python calls when you create a new instance of this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 Python adds the </a:t>
            </a:r>
            <a:r>
              <a:rPr lang="en-US" sz="1400" i="1" dirty="0"/>
              <a:t>self</a:t>
            </a:r>
            <a:r>
              <a:rPr lang="en-US" sz="1400" dirty="0"/>
              <a:t> argument to the method; you do not need to include it when you call the methods.</a:t>
            </a:r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 - Object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r>
              <a:rPr lang="en-US" dirty="0"/>
              <a:t>Example:</a:t>
            </a:r>
          </a:p>
          <a:p>
            <a:r>
              <a:rPr lang="en-US" sz="1400" dirty="0"/>
              <a:t> class Parent: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parentAttr</a:t>
            </a:r>
            <a:r>
              <a:rPr lang="en-US" sz="1400" dirty="0"/>
              <a:t> = 100</a:t>
            </a:r>
          </a:p>
          <a:p>
            <a:pPr marL="0" indent="0">
              <a:buNone/>
            </a:pPr>
            <a:r>
              <a:rPr lang="en-US" sz="1400" dirty="0"/>
              <a:t>   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parent constructor“</a:t>
            </a:r>
          </a:p>
          <a:p>
            <a:pPr marL="0" indent="0">
              <a:buNone/>
            </a:pPr>
            <a:r>
              <a:rPr lang="en-US" sz="1400" dirty="0"/>
              <a:t> 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Type conversion &amp; </a:t>
            </a:r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functions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61493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(x),</a:t>
                      </a:r>
                      <a:r>
                        <a:rPr lang="en-US" baseline="0" dirty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(10.0), float(10)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s.</a:t>
                      </a:r>
                      <a:r>
                        <a:rPr lang="en-US" altLang="zh-CN" dirty="0" err="1"/>
                        <a:t>u</a:t>
                      </a:r>
                      <a:r>
                        <a:rPr lang="en-US" dirty="0" err="1"/>
                        <a:t>pper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effectLst/>
                        </a:rPr>
                        <a:t>s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>
                          <a:effectLst/>
                        </a:rPr>
                        <a:t>replace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tuple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 d = </a:t>
                      </a:r>
                      <a:r>
                        <a:rPr lang="fr-FR" dirty="0" err="1">
                          <a:effectLst/>
                        </a:rPr>
                        <a:t>dict</a:t>
                      </a:r>
                      <a:r>
                        <a:rPr lang="fr-FR" dirty="0">
                          <a:effectLst/>
                        </a:rPr>
                        <a:t>({"one":"1"})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52031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else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 : </a:t>
                      </a:r>
                    </a:p>
                    <a:p>
                      <a:r>
                        <a:rPr lang="en-US" dirty="0"/>
                        <a:t>     </a:t>
                      </a:r>
                      <a:r>
                        <a:rPr lang="en-US" dirty="0" err="1"/>
                        <a:t>print</a:t>
                      </a:r>
                      <a:r>
                        <a:rPr lang="en-US" baseline="0" dirty="0" err="1"/>
                        <a:t>“something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(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&gt;50)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     if 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&gt;80): </a:t>
                      </a:r>
                    </a:p>
                    <a:p>
                      <a:r>
                        <a:rPr lang="en-US" baseline="0" dirty="0"/>
                        <a:t>           print “</a:t>
                      </a:r>
                      <a:r>
                        <a:rPr lang="en-US" baseline="0" dirty="0" err="1"/>
                        <a:t>greate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54600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=100</a:t>
                      </a:r>
                    </a:p>
                    <a:p>
                      <a:r>
                        <a:rPr lang="en-US" dirty="0"/>
                        <a:t>while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&gt;50:</a:t>
                      </a:r>
                    </a:p>
                    <a:p>
                      <a:r>
                        <a:rPr lang="en-US" dirty="0"/>
                        <a:t>    print(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-=10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 Control </a:t>
            </a:r>
            <a:r>
              <a:rPr lang="fr-FR" b="1" dirty="0" err="1"/>
              <a:t>statement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Terminates 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break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continue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Defining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Calling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function 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printme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(“test”)</a:t>
            </a:r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Module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module is a file consisting of Python code. A module can define functions, classes and variables. A module can also include runnable code.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printeme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print(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b.py</a:t>
            </a:r>
          </a:p>
          <a:p>
            <a:pPr marL="0" indent="0">
              <a:buNone/>
            </a:pPr>
            <a:r>
              <a:rPr lang="en-US" sz="1400" dirty="0"/>
              <a:t> from a import </a:t>
            </a:r>
            <a:r>
              <a:rPr lang="en-US" sz="1400" dirty="0" err="1"/>
              <a:t>printme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printme</a:t>
            </a:r>
            <a:r>
              <a:rPr lang="en-US" sz="1400" dirty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1880</TotalTime>
  <Words>1155</Words>
  <Application>Microsoft Macintosh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120</cp:revision>
  <dcterms:created xsi:type="dcterms:W3CDTF">2017-09-05T02:12:52Z</dcterms:created>
  <dcterms:modified xsi:type="dcterms:W3CDTF">2019-05-11T20:37:04Z</dcterms:modified>
</cp:coreProperties>
</file>