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0" r:id="rId3"/>
    <p:sldId id="261" r:id="rId4"/>
    <p:sldId id="256" r:id="rId5"/>
    <p:sldId id="258" r:id="rId6"/>
    <p:sldId id="257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kit.org/blog/6900/webdriver-support-in-safari-10/" TargetMode="External"/><Relationship Id="rId4" Type="http://schemas.openxmlformats.org/officeDocument/2006/relationships/hyperlink" Target="https://github.com/mozilla/geckodriver/rele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framework.org/" TargetMode="External"/><Relationship Id="rId2" Type="http://schemas.openxmlformats.org/officeDocument/2006/relationships/hyperlink" Target="https://pypi.python.org/pypi/robotframework#id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pypi.python.org/pypi/robotframework#id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otframework/robotframework" TargetMode="External"/><Relationship Id="rId5" Type="http://schemas.openxmlformats.org/officeDocument/2006/relationships/hyperlink" Target="https://pypi.python.org/pypi/robotframework" TargetMode="External"/><Relationship Id="rId4" Type="http://schemas.openxmlformats.org/officeDocument/2006/relationships/hyperlink" Target="http://pip-installe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D1B-7360-F24E-B94B-D3D094D1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B948-F771-7A48-BA76-7802961E8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1AF3-E2AB-064A-913B-46A2FB2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Install</a:t>
            </a:r>
            <a:r>
              <a:rPr lang="zh-Hans" altLang="en-US" dirty="0"/>
              <a:t> </a:t>
            </a:r>
            <a:r>
              <a:rPr lang="en-US" altLang="zh-Hans" dirty="0"/>
              <a:t>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9D5C-7EFE-CB4C-9FE0-A63C7738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p</a:t>
            </a:r>
            <a:r>
              <a:rPr lang="en-CA" dirty="0" err="1"/>
              <a:t>ip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CA" dirty="0"/>
              <a:t>install</a:t>
            </a:r>
            <a:r>
              <a:rPr lang="zh-Hans" altLang="en-US" dirty="0"/>
              <a:t> </a:t>
            </a:r>
            <a:r>
              <a:rPr lang="en-CA" dirty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1E95-DDED-E74C-8DA7-88342AE7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Drivers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79406-281D-8C4F-A76C-901D6E3AB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7450" y="3305810"/>
          <a:ext cx="8761413" cy="2011680"/>
        </p:xfrm>
        <a:graphic>
          <a:graphicData uri="http://schemas.openxmlformats.org/drawingml/2006/table">
            <a:tbl>
              <a:tblPr/>
              <a:tblGrid>
                <a:gridCol w="1401826">
                  <a:extLst>
                    <a:ext uri="{9D8B030D-6E8A-4147-A177-3AD203B41FA5}">
                      <a16:colId xmlns:a16="http://schemas.microsoft.com/office/drawing/2014/main" val="1081643663"/>
                    </a:ext>
                  </a:extLst>
                </a:gridCol>
                <a:gridCol w="7359587">
                  <a:extLst>
                    <a:ext uri="{9D8B030D-6E8A-4147-A177-3AD203B41FA5}">
                      <a16:colId xmlns:a16="http://schemas.microsoft.com/office/drawing/2014/main" val="3417471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Chrome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2"/>
                        </a:rPr>
                        <a:t>https://sites.google.com/a/chromium.org/chromedriver/downloads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77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Edge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https://developer.microsoft.com/en-us/microsoft-edge/tools/webdriver/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84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Firefox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4"/>
                        </a:rPr>
                        <a:t>https://github.com/mozilla/geckodriver/releases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2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Safari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/>
                        </a:rPr>
                        <a:t>https://webkit.org/blog/6900/webdriver-support-in-safari-10/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44334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5"/>
            <a:extLst>
              <a:ext uri="{FF2B5EF4-FFF2-40B4-BE49-F238E27FC236}">
                <a16:creationId xmlns:a16="http://schemas.microsoft.com/office/drawing/2014/main" id="{82081951-29DA-3E4D-9FB6-A0A5308F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761-89A2-C34D-9C6D-6ED3C4D96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Robot</a:t>
            </a:r>
            <a:r>
              <a:rPr lang="zh-Hans" altLang="en-US" dirty="0"/>
              <a:t> </a:t>
            </a:r>
            <a:r>
              <a:rPr lang="en-US" altLang="zh-Hans" dirty="0"/>
              <a:t>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F666-8553-5E46-801D-266845523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err="1"/>
              <a:t>ccao@nebula-ai.com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32-6E4F-B44E-A1DC-7DC9FE8C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Introduction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EED-1386-2249-8FDA-1BBD6E63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Robot </a:t>
            </a:r>
            <a:r>
              <a:rPr lang="en-CA" dirty="0" err="1">
                <a:hlinkClick r:id="rId3"/>
              </a:rPr>
              <a:t>Framework</a:t>
            </a:r>
            <a:r>
              <a:rPr lang="en-CA" dirty="0" err="1"/>
              <a:t>is</a:t>
            </a:r>
            <a:r>
              <a:rPr lang="en-CA" dirty="0"/>
              <a:t> a generic open source </a:t>
            </a:r>
            <a:r>
              <a:rPr lang="en-CA" dirty="0" err="1"/>
              <a:t>testautomation</a:t>
            </a:r>
            <a:r>
              <a:rPr lang="en-CA" dirty="0"/>
              <a:t> framework for acceptance testing and acceptance test-</a:t>
            </a:r>
            <a:r>
              <a:rPr lang="en-CA" dirty="0" err="1"/>
              <a:t>drivendevelopment</a:t>
            </a:r>
            <a:r>
              <a:rPr lang="en-CA" dirty="0"/>
              <a:t> (ATDD). It has easy-to-use tabular test data syntax and it </a:t>
            </a:r>
            <a:r>
              <a:rPr lang="en-CA" dirty="0" err="1"/>
              <a:t>utilizesthe</a:t>
            </a:r>
            <a:r>
              <a:rPr lang="en-CA" dirty="0"/>
              <a:t> keyword-driven testing approach. Its testing capabilities can be </a:t>
            </a:r>
            <a:r>
              <a:rPr lang="en-CA" dirty="0" err="1"/>
              <a:t>extendedby</a:t>
            </a:r>
            <a:r>
              <a:rPr lang="en-CA" dirty="0"/>
              <a:t> test libraries implemented either with Python or Java, and users can </a:t>
            </a:r>
            <a:r>
              <a:rPr lang="en-CA" dirty="0" err="1"/>
              <a:t>createnew</a:t>
            </a:r>
            <a:r>
              <a:rPr lang="en-CA" dirty="0"/>
              <a:t> higher-level keywords from existing ones using the same syntax that is </a:t>
            </a:r>
            <a:r>
              <a:rPr lang="en-CA" dirty="0" err="1"/>
              <a:t>usedfor</a:t>
            </a:r>
            <a:r>
              <a:rPr lang="en-CA" dirty="0"/>
              <a:t> creating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9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7729-1F66-F64C-8DFE-6EDBD9B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ABAA-FDA4-B845-BAD4-EBFE39CB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already </a:t>
            </a:r>
            <a:r>
              <a:rPr lang="en-CA" dirty="0" err="1"/>
              <a:t>have</a:t>
            </a:r>
            <a:r>
              <a:rPr lang="en-CA" dirty="0" err="1">
                <a:hlinkClick r:id="rId3"/>
              </a:rPr>
              <a:t>Python</a:t>
            </a:r>
            <a:r>
              <a:rPr lang="en-CA" dirty="0" err="1"/>
              <a:t>with</a:t>
            </a:r>
            <a:r>
              <a:rPr lang="en-CA" dirty="0" err="1">
                <a:hlinkClick r:id="rId4"/>
              </a:rPr>
              <a:t>pip</a:t>
            </a:r>
            <a:r>
              <a:rPr lang="en-CA" dirty="0" err="1"/>
              <a:t>installed,you</a:t>
            </a:r>
            <a:r>
              <a:rPr lang="en-CA" dirty="0"/>
              <a:t> can simply run:</a:t>
            </a:r>
          </a:p>
          <a:p>
            <a:pPr lvl="1"/>
            <a:r>
              <a:rPr lang="en-CA" dirty="0"/>
              <a:t>pip</a:t>
            </a:r>
            <a:r>
              <a:rPr lang="en-US" altLang="zh-Hans" dirty="0"/>
              <a:t>3</a:t>
            </a:r>
            <a:r>
              <a:rPr lang="en-CA" dirty="0"/>
              <a:t> install </a:t>
            </a:r>
            <a:r>
              <a:rPr lang="en-CA" dirty="0" err="1"/>
              <a:t>robotframework</a:t>
            </a:r>
            <a:endParaRPr lang="en-CA" dirty="0"/>
          </a:p>
          <a:p>
            <a:r>
              <a:rPr lang="en-CA" dirty="0"/>
              <a:t>Alternatively you can get Robot Framework source code by downloading the </a:t>
            </a:r>
            <a:r>
              <a:rPr lang="en-CA" dirty="0" err="1"/>
              <a:t>sourcedistribution</a:t>
            </a:r>
            <a:r>
              <a:rPr lang="en-CA" dirty="0"/>
              <a:t> </a:t>
            </a:r>
            <a:r>
              <a:rPr lang="en-CA" dirty="0" err="1"/>
              <a:t>from</a:t>
            </a:r>
            <a:r>
              <a:rPr lang="en-CA" dirty="0" err="1">
                <a:hlinkClick r:id="rId5"/>
              </a:rPr>
              <a:t>PyPI</a:t>
            </a:r>
            <a:r>
              <a:rPr lang="en-CA" dirty="0" err="1"/>
              <a:t>and</a:t>
            </a:r>
            <a:r>
              <a:rPr lang="en-CA" dirty="0"/>
              <a:t> extracting it, or by cloning the project </a:t>
            </a:r>
            <a:r>
              <a:rPr lang="en-CA" dirty="0" err="1"/>
              <a:t>repositoryfrom</a:t>
            </a:r>
            <a:r>
              <a:rPr lang="en-CA" dirty="0" err="1">
                <a:hlinkClick r:id="rId6"/>
              </a:rPr>
              <a:t>GitHub</a:t>
            </a:r>
            <a:r>
              <a:rPr lang="en-CA" dirty="0"/>
              <a:t>. After that you can install the framework with:</a:t>
            </a:r>
          </a:p>
          <a:p>
            <a:pPr lvl="1"/>
            <a:r>
              <a:rPr lang="en-CA" dirty="0"/>
              <a:t>python </a:t>
            </a:r>
            <a:r>
              <a:rPr lang="en-CA" dirty="0" err="1"/>
              <a:t>setup.py</a:t>
            </a:r>
            <a:r>
              <a:rPr lang="en-CA" dirty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D1F7-9217-074E-807C-23A6181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EC12-043C-6940-8402-EC810B22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ip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CA" dirty="0"/>
              <a:t>install robotframework-selenium2screenshots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3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3EFF-F299-6841-81F4-2C9579E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00FF-058B-584C-A0B6-57BA42EB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robot </a:t>
            </a:r>
            <a:r>
              <a:rPr lang="en-CA" dirty="0" err="1"/>
              <a:t>tests.robotrobot</a:t>
            </a:r>
            <a:r>
              <a:rPr lang="en-CA" dirty="0"/>
              <a:t> --variable </a:t>
            </a:r>
            <a:r>
              <a:rPr lang="en-CA" dirty="0" err="1"/>
              <a:t>HOST:example.com</a:t>
            </a:r>
            <a:r>
              <a:rPr lang="en-CA" dirty="0"/>
              <a:t> --</a:t>
            </a:r>
            <a:r>
              <a:rPr lang="en-CA" dirty="0" err="1"/>
              <a:t>outputdir</a:t>
            </a:r>
            <a:r>
              <a:rPr lang="en-CA" dirty="0"/>
              <a:t> results path/to/tests/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224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Ion Boardroom</vt:lpstr>
      <vt:lpstr>Python selenium</vt:lpstr>
      <vt:lpstr>Install selenium</vt:lpstr>
      <vt:lpstr>Drivers</vt:lpstr>
      <vt:lpstr>Robot Framework</vt:lpstr>
      <vt:lpstr>Introduction </vt:lpstr>
      <vt:lpstr>Installation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Charles Cao</dc:creator>
  <cp:lastModifiedBy>Charles Cao</cp:lastModifiedBy>
  <cp:revision>4</cp:revision>
  <dcterms:created xsi:type="dcterms:W3CDTF">2018-02-07T23:02:41Z</dcterms:created>
  <dcterms:modified xsi:type="dcterms:W3CDTF">2018-07-28T17:59:42Z</dcterms:modified>
</cp:coreProperties>
</file>