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7"/>
  </p:notesMasterIdLst>
  <p:sldIdLst>
    <p:sldId id="286" r:id="rId2"/>
    <p:sldId id="290" r:id="rId3"/>
    <p:sldId id="287" r:id="rId4"/>
    <p:sldId id="288" r:id="rId5"/>
    <p:sldId id="291" r:id="rId6"/>
    <p:sldId id="292" r:id="rId7"/>
    <p:sldId id="293" r:id="rId8"/>
    <p:sldId id="294" r:id="rId9"/>
    <p:sldId id="301" r:id="rId10"/>
    <p:sldId id="302" r:id="rId11"/>
    <p:sldId id="295" r:id="rId12"/>
    <p:sldId id="296" r:id="rId13"/>
    <p:sldId id="297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D87B5-646E-4B81-A63B-BC4E5ECD720E}">
          <p14:sldIdLst/>
        </p14:section>
        <p14:section name="Untitled Section" id="{C07308BB-FFAB-43AD-955A-3A66396EECC0}">
          <p14:sldIdLst>
            <p14:sldId id="286"/>
            <p14:sldId id="290"/>
            <p14:sldId id="287"/>
            <p14:sldId id="288"/>
            <p14:sldId id="291"/>
            <p14:sldId id="292"/>
            <p14:sldId id="293"/>
            <p14:sldId id="294"/>
            <p14:sldId id="301"/>
            <p14:sldId id="302"/>
            <p14:sldId id="295"/>
            <p14:sldId id="296"/>
            <p14:sldId id="297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/>
    <p:restoredTop sz="93705"/>
  </p:normalViewPr>
  <p:slideViewPr>
    <p:cSldViewPr snapToGrid="0" snapToObjects="1">
      <p:cViewPr varScale="1">
        <p:scale>
          <a:sx n="87" d="100"/>
          <a:sy n="8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A26C-E32A-0842-B5B6-EF949C454305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3646-101C-0C45-8140-ABF43D63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900" y="5774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Variable Types</a:t>
            </a:r>
            <a:br>
              <a:rPr lang="fr-FR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08254"/>
              </p:ext>
            </p:extLst>
          </p:nvPr>
        </p:nvGraphicFramePr>
        <p:xfrm>
          <a:off x="2124450" y="1484602"/>
          <a:ext cx="89154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long, float, 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counter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 in Python are identified as a contiguous set of characters represented in the quotation marks.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r>
                        <a:rPr lang="en-US" dirty="0"/>
                        <a:t> = “Hello</a:t>
                      </a:r>
                      <a:r>
                        <a:rPr lang="en-US" baseline="0" dirty="0"/>
                        <a:t> world”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Tuples can be thought of as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read-only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lists. tuples are enclosed in parentheses ( ( )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tuple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list contains items separated by commas and enclosed within square brackets ([]).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list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Python's dictionaries are kind of hash table type. Dictionaries are enclosed by curly braces ({ })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effectLst/>
                        </a:rPr>
                        <a:t>tinydict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'john','code':6734,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'sales'}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Locating</a:t>
            </a:r>
            <a:r>
              <a:rPr lang="fr-FR" b="1" dirty="0"/>
              <a:t> Modules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directory.</a:t>
            </a:r>
          </a:p>
          <a:p>
            <a:r>
              <a:rPr lang="en-US" dirty="0"/>
              <a:t>If the module isn't found, Python then searches each directory in the shell variable PYTHONPATH.</a:t>
            </a:r>
          </a:p>
          <a:p>
            <a:r>
              <a:rPr lang="en-US" dirty="0"/>
              <a:t>If all else fails, Python checks the default path. On UNIX, this default path is normally /</a:t>
            </a:r>
            <a:r>
              <a:rPr lang="en-US" dirty="0" err="1"/>
              <a:t>usr</a:t>
            </a:r>
            <a:r>
              <a:rPr lang="en-US" dirty="0"/>
              <a:t>/local/lib/python/.</a:t>
            </a:r>
          </a:p>
        </p:txBody>
      </p:sp>
    </p:spTree>
    <p:extLst>
      <p:ext uri="{BB962C8B-B14F-4D97-AF65-F5344CB8AC3E}">
        <p14:creationId xmlns:p14="http://schemas.microsoft.com/office/powerpoint/2010/main" val="269551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Function</a:t>
            </a:r>
            <a:r>
              <a:rPr lang="fr-FR" b="1" dirty="0"/>
              <a:t> __main__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__main__ is the name of the scope in which top-level code executes. A module’s __name__ is set equal to '__main__' when read from standard input, a script, or from an interactive prompt.</a:t>
            </a:r>
          </a:p>
          <a:p>
            <a:pPr marL="0" indent="0">
              <a:buNone/>
            </a:pPr>
            <a:r>
              <a:rPr lang="en-US" dirty="0"/>
              <a:t>A module can discover whether or not it is running in the main scope by checking its own __name__, which allows a common idiom for conditionally executing code in a module when it is run as a script or with python -m but not when it is imported: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# execute only if run as a script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functionname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635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Python Object </a:t>
            </a:r>
            <a:r>
              <a:rPr lang="fr-FR" b="1" dirty="0" err="1"/>
              <a:t>Oriented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: A user-defined prototype for an object that defines a set of attributes that characterize any object of the class. The attributes are data members (class variables and instance variables) and methods, accessed via dot notation.</a:t>
            </a:r>
          </a:p>
          <a:p>
            <a:pPr marL="0" indent="0">
              <a:buNone/>
            </a:pPr>
            <a:r>
              <a:rPr lang="en-US" b="1" dirty="0"/>
              <a:t>Class variable:</a:t>
            </a:r>
            <a:r>
              <a:rPr lang="en-US" dirty="0"/>
              <a:t> 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pPr marL="0" indent="0">
              <a:buNone/>
            </a:pPr>
            <a:r>
              <a:rPr lang="en-US" b="1" dirty="0"/>
              <a:t>Instance variable:</a:t>
            </a:r>
            <a:r>
              <a:rPr lang="en-US" dirty="0"/>
              <a:t> A variable that is defined inside a method and belongs only to the current instance of a class</a:t>
            </a:r>
          </a:p>
          <a:p>
            <a:pPr marL="0" indent="0">
              <a:buNone/>
            </a:pPr>
            <a:r>
              <a:rPr lang="en-US" b="1" dirty="0"/>
              <a:t>Method :</a:t>
            </a:r>
            <a:r>
              <a:rPr lang="en-US" dirty="0"/>
              <a:t> A special kind of function that is defined in a class definition.</a:t>
            </a:r>
          </a:p>
          <a:p>
            <a:pPr marL="0" indent="0">
              <a:buNone/>
            </a:pPr>
            <a:r>
              <a:rPr lang="en-US" b="1" dirty="0"/>
              <a:t>Instance:</a:t>
            </a:r>
            <a:r>
              <a:rPr lang="en-US" dirty="0"/>
              <a:t> An individual object of a certain class. An object </a:t>
            </a:r>
            <a:r>
              <a:rPr lang="en-US" dirty="0" err="1"/>
              <a:t>obj</a:t>
            </a:r>
            <a:r>
              <a:rPr lang="en-US" dirty="0"/>
              <a:t> that belongs to a class Circle, for example, is an instance of the class Circle.</a:t>
            </a:r>
          </a:p>
          <a:p>
            <a:pPr marL="0" indent="0">
              <a:buNone/>
            </a:pPr>
            <a:r>
              <a:rPr lang="en-US" b="1" dirty="0"/>
              <a:t>Instantiation:</a:t>
            </a:r>
            <a:r>
              <a:rPr lang="en-US" dirty="0"/>
              <a:t> The creation of an instance of a class.</a:t>
            </a:r>
          </a:p>
          <a:p>
            <a:pPr marL="0" indent="0">
              <a:buNone/>
            </a:pPr>
            <a:r>
              <a:rPr lang="en-US" b="1" dirty="0"/>
              <a:t>Object:</a:t>
            </a:r>
            <a:r>
              <a:rPr lang="en-US" dirty="0"/>
              <a:t> A unique instance of a data structure that's defined by its class. An object comprises both data members (class variables and instance variables) and methods.</a:t>
            </a:r>
          </a:p>
        </p:txBody>
      </p:sp>
    </p:spTree>
    <p:extLst>
      <p:ext uri="{BB962C8B-B14F-4D97-AF65-F5344CB8AC3E}">
        <p14:creationId xmlns:p14="http://schemas.microsoft.com/office/powerpoint/2010/main" val="116593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Creating</a:t>
            </a:r>
            <a:r>
              <a:rPr lang="fr-FR" dirty="0"/>
              <a:t> Classes</a:t>
            </a:r>
            <a:br>
              <a:rPr lang="fr-FR" dirty="0"/>
            </a:b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   __name= ""</a:t>
            </a:r>
          </a:p>
          <a:p>
            <a:pPr marL="0" indent="0">
              <a:buNone/>
            </a:pPr>
            <a:r>
              <a:rPr lang="en-US" dirty="0"/>
              <a:t>    __age =0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getName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self.__name</a:t>
            </a:r>
            <a:endParaRPr lang="en-US" dirty="0"/>
          </a:p>
          <a:p>
            <a:pPr marL="0" indent="0">
              <a:buNone/>
            </a:pPr>
            <a:r>
              <a:rPr lang="en-US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str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  return "name: %</a:t>
            </a:r>
            <a:r>
              <a:rPr lang="en-US" dirty="0" err="1"/>
              <a:t>s"%self.__name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first method 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__()</a:t>
            </a:r>
            <a:r>
              <a:rPr lang="en-US" dirty="0"/>
              <a:t> is a special method, which is called class constructor or initialization method that Python calls when you create a new instance of this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Python adds the </a:t>
            </a:r>
            <a:r>
              <a:rPr lang="en-US" i="1" dirty="0"/>
              <a:t>self</a:t>
            </a:r>
            <a:r>
              <a:rPr lang="en-US" dirty="0"/>
              <a:t> argument to the method; you do not need to include it when you call the methods.</a:t>
            </a:r>
          </a:p>
        </p:txBody>
      </p:sp>
    </p:spTree>
    <p:extLst>
      <p:ext uri="{BB962C8B-B14F-4D97-AF65-F5344CB8AC3E}">
        <p14:creationId xmlns:p14="http://schemas.microsoft.com/office/powerpoint/2010/main" val="30640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Base </a:t>
            </a:r>
            <a:r>
              <a:rPr lang="fr-FR" b="1" dirty="0" err="1"/>
              <a:t>Overloading</a:t>
            </a:r>
            <a:r>
              <a:rPr lang="fr-FR" b="1" dirty="0"/>
              <a:t> </a:t>
            </a:r>
            <a:r>
              <a:rPr lang="fr-FR" b="1" dirty="0" err="1"/>
              <a:t>Methods</a:t>
            </a:r>
            <a:r>
              <a:rPr lang="fr-FR" b="1" dirty="0"/>
              <a:t> - Object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938485"/>
              </p:ext>
            </p:extLst>
          </p:nvPr>
        </p:nvGraphicFramePr>
        <p:xfrm>
          <a:off x="1543050" y="1222982"/>
          <a:ext cx="100455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 [,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...]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 (with any optional arguments)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Destructor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self, x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59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Inheritance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starting from scratch, you can create a class by deriving it from a preexisting class by listing the parent class in parentheses after the new class name.</a:t>
            </a:r>
          </a:p>
          <a:p>
            <a:r>
              <a:rPr lang="en-US" dirty="0"/>
              <a:t>The child class inherits the attributes of its parent class, and you can use those attributes as if they were defined in the child class. A child class can also override data members and methods from the parent.</a:t>
            </a:r>
          </a:p>
          <a:p>
            <a:r>
              <a:rPr lang="en-US" dirty="0"/>
              <a:t>Example:</a:t>
            </a:r>
          </a:p>
          <a:p>
            <a:r>
              <a:rPr lang="en-US" sz="1400" dirty="0"/>
              <a:t> class Parent: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parentAttr</a:t>
            </a:r>
            <a:r>
              <a:rPr lang="en-US" sz="1400" dirty="0"/>
              <a:t> = 100</a:t>
            </a:r>
          </a:p>
          <a:p>
            <a:pPr marL="0" indent="0">
              <a:buNone/>
            </a:pPr>
            <a:r>
              <a:rPr lang="en-US" sz="1400" dirty="0"/>
              <a:t>   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			print "Calling parent constructor“</a:t>
            </a:r>
          </a:p>
          <a:p>
            <a:pPr marL="0" indent="0">
              <a:buNone/>
            </a:pPr>
            <a:r>
              <a:rPr lang="en-US" sz="1400" dirty="0"/>
              <a:t>       class Child (Parent):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			print "Calling child constructor"</a:t>
            </a:r>
          </a:p>
        </p:txBody>
      </p:sp>
    </p:spTree>
    <p:extLst>
      <p:ext uri="{BB962C8B-B14F-4D97-AF65-F5344CB8AC3E}">
        <p14:creationId xmlns:p14="http://schemas.microsoft.com/office/powerpoint/2010/main" val="2619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163" y="57505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Data Type conversion &amp; </a:t>
            </a:r>
            <a:r>
              <a:rPr lang="fr-FR" b="1" dirty="0" err="1"/>
              <a:t>built</a:t>
            </a:r>
            <a:r>
              <a:rPr lang="fr-FR" b="1" dirty="0"/>
              <a:t>-in </a:t>
            </a:r>
            <a:r>
              <a:rPr lang="fr-FR" b="1" dirty="0" err="1"/>
              <a:t>functions</a:t>
            </a:r>
            <a:br>
              <a:rPr lang="fr-FR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806851"/>
              </p:ext>
            </p:extLst>
          </p:nvPr>
        </p:nvGraphicFramePr>
        <p:xfrm>
          <a:off x="2124450" y="1484602"/>
          <a:ext cx="89154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(x),</a:t>
                      </a:r>
                      <a:r>
                        <a:rPr lang="en-US" baseline="0" dirty="0"/>
                        <a:t> long(x), float(x), complex(x), abs(x), round(x,2), floor(x), ceil(x)…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(10.0), float(10)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Str</a:t>
                      </a:r>
                      <a:r>
                        <a:rPr lang="en-US" dirty="0"/>
                        <a:t>(list([1,2,3]))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s.Upper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effectLst/>
                        </a:rPr>
                        <a:t>s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dirty="0" err="1">
                          <a:effectLst/>
                        </a:rPr>
                        <a:t>replace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tuple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([1,2,3,4])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list(s),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li.count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li.pop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li.index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li.insert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x),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li.sort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li.reverse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 = list(t), t[::2]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 d = </a:t>
                      </a:r>
                      <a:r>
                        <a:rPr lang="fr-FR" dirty="0" err="1">
                          <a:effectLst/>
                        </a:rPr>
                        <a:t>dict</a:t>
                      </a:r>
                      <a:r>
                        <a:rPr lang="fr-FR" dirty="0">
                          <a:effectLst/>
                        </a:rPr>
                        <a:t>({"one":"1"})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err="1"/>
              <a:t>Making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055009"/>
              </p:ext>
            </p:extLst>
          </p:nvPr>
        </p:nvGraphicFramePr>
        <p:xfrm>
          <a:off x="1543050" y="1222982"/>
          <a:ext cx="1004553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consists of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 followed by one or more statements.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== 100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(“something”)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else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 </a:t>
                      </a:r>
                      <a:r>
                        <a:rPr lang="en-US" b="1" dirty="0">
                          <a:effectLst/>
                        </a:rPr>
                        <a:t>if statement</a:t>
                      </a:r>
                      <a:r>
                        <a:rPr lang="en-US" dirty="0">
                          <a:effectLst/>
                        </a:rPr>
                        <a:t> can be followed by an optional </a:t>
                      </a:r>
                      <a:r>
                        <a:rPr lang="en-US" b="1" dirty="0">
                          <a:effectLst/>
                        </a:rPr>
                        <a:t>else statement</a:t>
                      </a:r>
                      <a:r>
                        <a:rPr lang="en-US" dirty="0">
                          <a:effectLst/>
                        </a:rPr>
                        <a:t>, which executes when the </a:t>
                      </a:r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expression is FALSE.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== 100 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“something”</a:t>
                      </a:r>
                    </a:p>
                    <a:p>
                      <a:r>
                        <a:rPr lang="en-US" baseline="0" dirty="0"/>
                        <a:t>else: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“nothing”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if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one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 inside another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statement(s).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 (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&gt;50)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“something”</a:t>
                      </a:r>
                    </a:p>
                    <a:p>
                      <a:r>
                        <a:rPr lang="en-US" baseline="0" dirty="0"/>
                        <a:t>     if (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 &gt;80): </a:t>
                      </a:r>
                    </a:p>
                    <a:p>
                      <a:r>
                        <a:rPr lang="en-US" baseline="0" dirty="0"/>
                        <a:t>           print “</a:t>
                      </a:r>
                      <a:r>
                        <a:rPr lang="en-US" baseline="0" dirty="0" err="1"/>
                        <a:t>greate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else: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“nothing”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Loop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079403"/>
              </p:ext>
            </p:extLst>
          </p:nvPr>
        </p:nvGraphicFramePr>
        <p:xfrm>
          <a:off x="1543050" y="928342"/>
          <a:ext cx="100455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Repeats a statement or group of statements while a given condition is TRUE. It tests the condition before executing the loop body.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baseline="0" dirty="0"/>
                        <a:t> =100</a:t>
                      </a:r>
                    </a:p>
                    <a:p>
                      <a:r>
                        <a:rPr lang="en-US" baseline="0" dirty="0"/>
                        <a:t>w</a:t>
                      </a:r>
                      <a:r>
                        <a:rPr lang="en-US" baseline="0"/>
                        <a:t>hile 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 &gt;50:</a:t>
                      </a:r>
                    </a:p>
                    <a:p>
                      <a:r>
                        <a:rPr lang="en-US" baseline="0" dirty="0"/>
                        <a:t>      print(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)</a:t>
                      </a:r>
                    </a:p>
                    <a:p>
                      <a:r>
                        <a:rPr lang="en-US" baseline="0" dirty="0"/>
                        <a:t>       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 -=10</a:t>
                      </a:r>
                    </a:p>
                    <a:p>
                      <a:endParaRPr lang="en-US" baseline="0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sequence of statements multiple times and abbreviates the code that manages the loop variable.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print(x)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9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Loop Control </a:t>
            </a:r>
            <a:r>
              <a:rPr lang="fr-FR" b="1" dirty="0" err="1"/>
              <a:t>statement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856676"/>
              </p:ext>
            </p:extLst>
          </p:nvPr>
        </p:nvGraphicFramePr>
        <p:xfrm>
          <a:off x="1543050" y="1222982"/>
          <a:ext cx="1004553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Control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Terminates the loop statement and transfers execution to the statement immediately following the loop.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   if(x==5):</a:t>
                      </a:r>
                    </a:p>
                    <a:p>
                      <a:r>
                        <a:rPr lang="en-US" baseline="0" dirty="0"/>
                        <a:t>                break</a:t>
                      </a:r>
                    </a:p>
                    <a:p>
                      <a:r>
                        <a:rPr lang="en-US" baseline="0" dirty="0"/>
                        <a:t>        print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Continue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loop to skip the remainder of its body and immediately retest its condition prior to reiterating.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   if(x==5):</a:t>
                      </a:r>
                    </a:p>
                    <a:p>
                      <a:r>
                        <a:rPr lang="en-US" baseline="0" dirty="0"/>
                        <a:t>                continue</a:t>
                      </a:r>
                    </a:p>
                    <a:p>
                      <a:r>
                        <a:rPr lang="en-US" baseline="0" dirty="0"/>
                        <a:t>        print x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pass statement in Python is used when a statement is required syntactically but you do not want any command or code to execute.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 </a:t>
                      </a:r>
                      <a:r>
                        <a:rPr lang="en-US" dirty="0" err="1"/>
                        <a:t>functionname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dirty="0"/>
                        <a:t>       pass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5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352550"/>
            <a:ext cx="8911687" cy="78105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Function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function is a block of organized, reusable code that is used to perform a single, related action. Functions provide better modularity for your application and a high degree of code reusing.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066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Defining</a:t>
            </a:r>
            <a:r>
              <a:rPr lang="fr-FR" b="1" dirty="0"/>
              <a:t> a </a:t>
            </a:r>
            <a:r>
              <a:rPr lang="fr-FR" b="1" dirty="0" err="1"/>
              <a:t>Function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blocks begin with the keyword </a:t>
            </a:r>
            <a:r>
              <a:rPr lang="en-US" b="1" dirty="0" err="1"/>
              <a:t>def</a:t>
            </a:r>
            <a:r>
              <a:rPr lang="en-US" dirty="0"/>
              <a:t> followed by the function name and parentheses ( ( ) ).</a:t>
            </a:r>
          </a:p>
          <a:p>
            <a:r>
              <a:rPr lang="en-US" dirty="0"/>
              <a:t>Any input parameters or arguments should be placed within these parentheses. You can also define parameters inside these parentheses.</a:t>
            </a:r>
          </a:p>
          <a:p>
            <a:r>
              <a:rPr lang="en-US" dirty="0"/>
              <a:t>The first statement of a function can be an optional statement - the documentation string of the function or </a:t>
            </a:r>
            <a:r>
              <a:rPr lang="en-US" i="1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The code block within every function starts with a colon (:) and is indented.</a:t>
            </a:r>
          </a:p>
          <a:p>
            <a:r>
              <a:rPr lang="en-US" dirty="0"/>
              <a:t>The statement return [expression] exits a function, optionally passing back an expression to the caller. A return statement with no arguments is the same as return None.</a:t>
            </a:r>
          </a:p>
        </p:txBody>
      </p:sp>
    </p:spTree>
    <p:extLst>
      <p:ext uri="{BB962C8B-B14F-4D97-AF65-F5344CB8AC3E}">
        <p14:creationId xmlns:p14="http://schemas.microsoft.com/office/powerpoint/2010/main" val="34635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Calling</a:t>
            </a:r>
            <a:r>
              <a:rPr lang="fr-FR" b="1" dirty="0"/>
              <a:t> a </a:t>
            </a:r>
            <a:r>
              <a:rPr lang="fr-FR" b="1" dirty="0" err="1"/>
              <a:t>Function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the basic structure of a function is finalized, you can execute it by calling it from another function or directly from the Python prompt. Following is the example to call function </a:t>
            </a:r>
          </a:p>
          <a:p>
            <a:pPr marL="0" indent="0">
              <a:buNone/>
            </a:pPr>
            <a:r>
              <a:rPr lang="en-US" dirty="0"/>
              <a:t>Ex.</a:t>
            </a:r>
          </a:p>
          <a:p>
            <a:pPr marL="0" indent="0">
              <a:buNone/>
            </a:pPr>
            <a:r>
              <a:rPr lang="en-US" altLang="zh-CN" dirty="0" err="1"/>
              <a:t>d</a:t>
            </a:r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printme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/>
              <a:t>rintme</a:t>
            </a:r>
            <a:r>
              <a:rPr lang="en-US" dirty="0"/>
              <a:t>(“hello world”)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/>
              <a:t>rintme</a:t>
            </a:r>
            <a:r>
              <a:rPr lang="en-US" dirty="0"/>
              <a:t>(“test”)</a:t>
            </a:r>
          </a:p>
        </p:txBody>
      </p:sp>
    </p:spTree>
    <p:extLst>
      <p:ext uri="{BB962C8B-B14F-4D97-AF65-F5344CB8AC3E}">
        <p14:creationId xmlns:p14="http://schemas.microsoft.com/office/powerpoint/2010/main" val="336846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Module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module is a file consisting of Python code. A module can define functions, classes and variables. A module can also include runnable code.</a:t>
            </a:r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/>
              <a:t>import</a:t>
            </a:r>
            <a:r>
              <a:rPr lang="fr-FR" dirty="0"/>
              <a:t> </a:t>
            </a:r>
            <a:r>
              <a:rPr lang="fr-FR" dirty="0" err="1"/>
              <a:t>Statement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 err="1"/>
              <a:t>from</a:t>
            </a:r>
            <a:r>
              <a:rPr lang="fr-FR" i="1" dirty="0"/>
              <a:t>...import *</a:t>
            </a:r>
            <a:r>
              <a:rPr lang="fr-FR" dirty="0"/>
              <a:t> </a:t>
            </a:r>
            <a:r>
              <a:rPr lang="fr-FR" dirty="0" err="1"/>
              <a:t>Statement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a.py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printeme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):</a:t>
            </a:r>
          </a:p>
          <a:p>
            <a:pPr marL="0" indent="0">
              <a:buNone/>
            </a:pPr>
            <a:r>
              <a:rPr lang="en-US" sz="1400" dirty="0"/>
              <a:t>        print(</a:t>
            </a:r>
            <a:r>
              <a:rPr lang="en-US" sz="1400" dirty="0" err="1"/>
              <a:t>str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b.py</a:t>
            </a:r>
          </a:p>
          <a:p>
            <a:pPr marL="0" indent="0">
              <a:buNone/>
            </a:pPr>
            <a:r>
              <a:rPr lang="en-US" sz="1400" dirty="0"/>
              <a:t> from a import </a:t>
            </a:r>
            <a:r>
              <a:rPr lang="en-US" sz="1400" dirty="0" err="1"/>
              <a:t>printme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printme</a:t>
            </a:r>
            <a:r>
              <a:rPr lang="en-US" sz="1400" dirty="0"/>
              <a:t>(“method from a file”)</a:t>
            </a:r>
          </a:p>
        </p:txBody>
      </p:sp>
    </p:spTree>
    <p:extLst>
      <p:ext uri="{BB962C8B-B14F-4D97-AF65-F5344CB8AC3E}">
        <p14:creationId xmlns:p14="http://schemas.microsoft.com/office/powerpoint/2010/main" val="29143231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1719</TotalTime>
  <Words>1158</Words>
  <Application>Microsoft Macintosh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幼圆</vt:lpstr>
      <vt:lpstr>Arial</vt:lpstr>
      <vt:lpstr>Calibri</vt:lpstr>
      <vt:lpstr>Century Gothic</vt:lpstr>
      <vt:lpstr>Wingdings 3</vt:lpstr>
      <vt:lpstr>Wisp</vt:lpstr>
      <vt:lpstr>Variable Types  </vt:lpstr>
      <vt:lpstr>Data Type conversion &amp; built-in functions  </vt:lpstr>
      <vt:lpstr>Decision Making  </vt:lpstr>
      <vt:lpstr>Loop  </vt:lpstr>
      <vt:lpstr>Loop Control statement  </vt:lpstr>
      <vt:lpstr>Function </vt:lpstr>
      <vt:lpstr>Defining a Function  </vt:lpstr>
      <vt:lpstr>Calling a Function  </vt:lpstr>
      <vt:lpstr>Module  </vt:lpstr>
      <vt:lpstr>Locating Modules   </vt:lpstr>
      <vt:lpstr>Function __main__  </vt:lpstr>
      <vt:lpstr>Python Object Oriented   </vt:lpstr>
      <vt:lpstr>Creating Classes    </vt:lpstr>
      <vt:lpstr>Base Overloading Methods - Object   </vt:lpstr>
      <vt:lpstr>Class Inheritance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Charles Cao</dc:creator>
  <cp:lastModifiedBy>Charles Cao</cp:lastModifiedBy>
  <cp:revision>116</cp:revision>
  <dcterms:created xsi:type="dcterms:W3CDTF">2017-09-05T02:12:52Z</dcterms:created>
  <dcterms:modified xsi:type="dcterms:W3CDTF">2018-11-03T19:12:53Z</dcterms:modified>
</cp:coreProperties>
</file>