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cao@ecvicto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release/python-36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datatypes" TargetMode="External"/><Relationship Id="rId4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Charles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ccao@ecvictor.com</a:t>
            </a:r>
            <a:endParaRPr lang="en-US" altLang="zh-CN" dirty="0" smtClean="0"/>
          </a:p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www.programiz.com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Cao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ECVictor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10+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</a:p>
          <a:p>
            <a:r>
              <a:rPr lang="en-US" altLang="zh-CN" dirty="0" smtClean="0"/>
              <a:t>Tony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Deng</a:t>
            </a:r>
          </a:p>
          <a:p>
            <a:pPr lvl="1"/>
            <a:r>
              <a:rPr lang="en-US" altLang="zh-CN" dirty="0" err="1" smtClean="0"/>
              <a:t>Phd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scientist</a:t>
            </a:r>
          </a:p>
          <a:p>
            <a:r>
              <a:rPr lang="en-US" altLang="zh-CN" dirty="0" smtClean="0"/>
              <a:t>Richard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</a:t>
            </a:r>
          </a:p>
          <a:p>
            <a:pPr lvl="1"/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of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Python was created?</a:t>
            </a:r>
          </a:p>
          <a:p>
            <a:r>
              <a:rPr lang="en-US" dirty="0"/>
              <a:t>In late 1980s, Guido Van Rossum was working on the Amoeba distributed operating system group. He wanted to use an interpreted language like ABC (ABC has simple easy-to-understand syntax) that could access the Amoeba system calls. So, he decided to create a language that was extensible. This led to a design of new language which was later named Python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Release Dates of Different Versions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491800"/>
              </p:ext>
            </p:extLst>
          </p:nvPr>
        </p:nvGraphicFramePr>
        <p:xfrm>
          <a:off x="2589213" y="2788285"/>
          <a:ext cx="8915400" cy="246888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Python 1.0 (first standard release)</a:t>
                      </a:r>
                      <a:br>
                        <a:rPr lang="en-US"/>
                      </a:br>
                      <a:r>
                        <a:rPr lang="en-US"/>
                        <a:t>Python 1.6 (Last minor version)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January 1994</a:t>
                      </a:r>
                      <a:br>
                        <a:rPr lang="en-US"/>
                      </a:br>
                      <a:r>
                        <a:rPr lang="en-US"/>
                        <a:t>September 5, 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Python 2.0 (Introduced list comprehensions)</a:t>
                      </a:r>
                      <a:br>
                        <a:rPr lang="en-US"/>
                      </a:br>
                      <a:r>
                        <a:rPr lang="en-US"/>
                        <a:t>Python 2.7 (Last minor version)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 16, 2000</a:t>
                      </a:r>
                      <a:br>
                        <a:rPr lang="en-US"/>
                      </a:br>
                      <a:r>
                        <a:rPr lang="en-US"/>
                        <a:t>July 3, 2010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Python 3.0 (Emphasis on removing duplicative constructs and module)</a:t>
                      </a:r>
                      <a:br>
                        <a:rPr lang="en-US" dirty="0"/>
                      </a:br>
                      <a:r>
                        <a:rPr lang="en-US" dirty="0"/>
                        <a:t>Python </a:t>
                      </a:r>
                      <a:r>
                        <a:rPr lang="en-US" dirty="0" smtClean="0"/>
                        <a:t>3.</a:t>
                      </a:r>
                      <a:r>
                        <a:rPr lang="en-US" altLang="zh-CN" dirty="0" smtClean="0"/>
                        <a:t>6.2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(Last updated version)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December 3, 2008</a:t>
                      </a:r>
                      <a:br>
                        <a:rPr lang="is-IS" dirty="0"/>
                      </a:br>
                      <a:r>
                        <a:rPr lang="is-IS" dirty="0" smtClean="0"/>
                        <a:t>December 1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is-IS" dirty="0" smtClean="0"/>
                        <a:t>, 201</a:t>
                      </a:r>
                      <a:r>
                        <a:rPr lang="en-US" altLang="zh-CN" dirty="0" smtClean="0"/>
                        <a:t>6</a:t>
                      </a:r>
                      <a:endParaRPr lang="is-I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 Python on Your Operating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https://www.python.org/downloads/release/python-362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When the download is complete, open the package and follow the instructions. </a:t>
            </a:r>
            <a:r>
              <a:rPr lang="en-US"/>
              <a:t>You will see "The installation was successful" message when Python is successfully installed.</a:t>
            </a:r>
          </a:p>
        </p:txBody>
      </p:sp>
    </p:spTree>
    <p:extLst>
      <p:ext uri="{BB962C8B-B14F-4D97-AF65-F5344CB8AC3E}">
        <p14:creationId xmlns:p14="http://schemas.microsoft.com/office/powerpoint/2010/main" val="11780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print("Hello world</a:t>
            </a:r>
            <a:r>
              <a:rPr lang="en-US" dirty="0" smtClean="0"/>
              <a:t>!")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Keywords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52" b="3140"/>
          <a:stretch/>
        </p:blipFill>
        <p:spPr>
          <a:xfrm>
            <a:off x="2592924" y="1446244"/>
            <a:ext cx="6382634" cy="4024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4" y="5601176"/>
            <a:ext cx="8911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cannot use a keyword as </a:t>
            </a:r>
            <a:r>
              <a:rPr lang="en-US" dirty="0">
                <a:hlinkClick r:id="rId3" tooltip="Python Variables"/>
              </a:rPr>
              <a:t>variable name</a:t>
            </a:r>
            <a:r>
              <a:rPr lang="en-US" dirty="0"/>
              <a:t>, </a:t>
            </a:r>
            <a:r>
              <a:rPr lang="en-US" dirty="0">
                <a:hlinkClick r:id="rId4" tooltip="Python Functions"/>
              </a:rPr>
              <a:t>function</a:t>
            </a:r>
            <a:r>
              <a:rPr lang="en-US" dirty="0"/>
              <a:t> name or any other identifier. They are used to define the syntax and structure of the Python </a:t>
            </a:r>
            <a:r>
              <a:rPr lang="en-US" dirty="0" smtClean="0"/>
              <a:t>language.</a:t>
            </a:r>
            <a:r>
              <a:rPr lang="zh-CN" altLang="en-US" dirty="0" smtClean="0"/>
              <a:t>    </a:t>
            </a:r>
            <a:r>
              <a:rPr lang="en-US" dirty="0" smtClean="0"/>
              <a:t>In </a:t>
            </a:r>
            <a:r>
              <a:rPr lang="en-US" dirty="0"/>
              <a:t>Python, keywords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01663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6295"/>
            <a:ext cx="32131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227830"/>
            <a:ext cx="3276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Comments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#This is a comment </a:t>
            </a:r>
            <a:endParaRPr lang="en-US" dirty="0" smtClean="0"/>
          </a:p>
          <a:p>
            <a:r>
              <a:rPr lang="en-US" smtClean="0"/>
              <a:t>#</a:t>
            </a:r>
            <a:r>
              <a:rPr lang="en-US"/>
              <a:t>print out </a:t>
            </a:r>
            <a:r>
              <a:rPr lang="en-US"/>
              <a:t>Hello </a:t>
            </a:r>
            <a:endParaRPr lang="en-US" smtClean="0"/>
          </a:p>
          <a:p>
            <a:r>
              <a:rPr lang="en-US" smtClean="0"/>
              <a:t>print</a:t>
            </a:r>
            <a:r>
              <a:rPr lang="en-US"/>
              <a:t>('Hello')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#This is a long comment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and it extends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to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1326336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268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Wingdings 3</vt:lpstr>
      <vt:lpstr>幼圆</vt:lpstr>
      <vt:lpstr>Arial</vt:lpstr>
      <vt:lpstr>Wisp</vt:lpstr>
      <vt:lpstr>Introduction to python</vt:lpstr>
      <vt:lpstr>Instructors</vt:lpstr>
      <vt:lpstr>History of Python </vt:lpstr>
      <vt:lpstr>Release Dates of Different Versions </vt:lpstr>
      <vt:lpstr>Run Python on Your Operating System </vt:lpstr>
      <vt:lpstr>Hello World Example</vt:lpstr>
      <vt:lpstr>Python Keywords </vt:lpstr>
      <vt:lpstr>Python Statement </vt:lpstr>
      <vt:lpstr>Python Comments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15</cp:revision>
  <dcterms:created xsi:type="dcterms:W3CDTF">2017-09-05T02:12:52Z</dcterms:created>
  <dcterms:modified xsi:type="dcterms:W3CDTF">2017-09-05T03:16:44Z</dcterms:modified>
</cp:coreProperties>
</file>