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 id="2147483708" r:id="rId7"/>
    <p:sldMasterId id="2147483720" r:id="rId8"/>
    <p:sldMasterId id="2147483732" r:id="rId9"/>
    <p:sldMasterId id="2147483744" r:id="rId10"/>
    <p:sldMasterId id="2147483756" r:id="rId11"/>
    <p:sldMasterId id="2147483768" r:id="rId12"/>
    <p:sldMasterId id="2147483780" r:id="rId13"/>
    <p:sldMasterId id="2147483792" r:id="rId14"/>
    <p:sldMasterId id="2147483804" r:id="rId15"/>
    <p:sldMasterId id="2147483816" r:id="rId16"/>
    <p:sldMasterId id="2147483828" r:id="rId17"/>
  </p:sldMasterIdLst>
  <p:notesMasterIdLst>
    <p:notesMasterId r:id="rId27"/>
  </p:notesMasterIdLst>
  <p:sldIdLst>
    <p:sldId id="256" r:id="rId18"/>
    <p:sldId id="267" r:id="rId19"/>
    <p:sldId id="301" r:id="rId20"/>
    <p:sldId id="280" r:id="rId21"/>
    <p:sldId id="282" r:id="rId22"/>
    <p:sldId id="283" r:id="rId23"/>
    <p:sldId id="284" r:id="rId24"/>
    <p:sldId id="268" r:id="rId25"/>
    <p:sldId id="275" r:id="rId26"/>
    <p:sldId id="277" r:id="rId28"/>
    <p:sldId id="278" r:id="rId29"/>
    <p:sldId id="269" r:id="rId30"/>
    <p:sldId id="271" r:id="rId31"/>
    <p:sldId id="270" r:id="rId32"/>
    <p:sldId id="273" r:id="rId33"/>
    <p:sldId id="285" r:id="rId34"/>
    <p:sldId id="286" r:id="rId35"/>
    <p:sldId id="287" r:id="rId36"/>
    <p:sldId id="288" r:id="rId37"/>
    <p:sldId id="289" r:id="rId38"/>
    <p:sldId id="290" r:id="rId39"/>
    <p:sldId id="291" r:id="rId40"/>
    <p:sldId id="266" r:id="rId41"/>
    <p:sldId id="303" r:id="rId4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EDFB"/>
    <a:srgbClr val="000000"/>
    <a:srgbClr val="FF0000"/>
    <a:srgbClr val="FFCCFF"/>
    <a:srgbClr val="66FFFF"/>
    <a:srgbClr val="0083CC"/>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30"/>
  </p:normalViewPr>
  <p:slideViewPr>
    <p:cSldViewPr showGuides="1">
      <p:cViewPr varScale="1">
        <p:scale>
          <a:sx n="68" d="100"/>
          <a:sy n="68" d="100"/>
        </p:scale>
        <p:origin x="576" y="78"/>
      </p:cViewPr>
      <p:guideLst>
        <p:guide orient="horz" pos="2201"/>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6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24.xml"/><Relationship Id="rId41" Type="http://schemas.openxmlformats.org/officeDocument/2006/relationships/slide" Target="slides/slide23.xml"/><Relationship Id="rId40" Type="http://schemas.openxmlformats.org/officeDocument/2006/relationships/slide" Target="slides/slide22.xml"/><Relationship Id="rId4" Type="http://schemas.openxmlformats.org/officeDocument/2006/relationships/slideMaster" Target="slideMasters/slideMaster3.xml"/><Relationship Id="rId39" Type="http://schemas.openxmlformats.org/officeDocument/2006/relationships/slide" Target="slides/slide21.xml"/><Relationship Id="rId38" Type="http://schemas.openxmlformats.org/officeDocument/2006/relationships/slide" Target="slides/slide20.xml"/><Relationship Id="rId37" Type="http://schemas.openxmlformats.org/officeDocument/2006/relationships/slide" Target="slides/slide19.xml"/><Relationship Id="rId36" Type="http://schemas.openxmlformats.org/officeDocument/2006/relationships/slide" Target="slides/slide18.xml"/><Relationship Id="rId35" Type="http://schemas.openxmlformats.org/officeDocument/2006/relationships/slide" Target="slides/slide17.xml"/><Relationship Id="rId34" Type="http://schemas.openxmlformats.org/officeDocument/2006/relationships/slide" Target="slides/slide16.xml"/><Relationship Id="rId33" Type="http://schemas.openxmlformats.org/officeDocument/2006/relationships/slide" Target="slides/slide15.xml"/><Relationship Id="rId32" Type="http://schemas.openxmlformats.org/officeDocument/2006/relationships/slide" Target="slides/slide14.xml"/><Relationship Id="rId31" Type="http://schemas.openxmlformats.org/officeDocument/2006/relationships/slide" Target="slides/slide13.xml"/><Relationship Id="rId30" Type="http://schemas.openxmlformats.org/officeDocument/2006/relationships/slide" Target="slides/slide12.xml"/><Relationship Id="rId3" Type="http://schemas.openxmlformats.org/officeDocument/2006/relationships/slideMaster" Target="slideMasters/slideMaster2.xml"/><Relationship Id="rId29" Type="http://schemas.openxmlformats.org/officeDocument/2006/relationships/slide" Target="slides/slide11.xml"/><Relationship Id="rId28" Type="http://schemas.openxmlformats.org/officeDocument/2006/relationships/slide" Target="slides/slide10.xml"/><Relationship Id="rId27" Type="http://schemas.openxmlformats.org/officeDocument/2006/relationships/notesMaster" Target="notesMasters/notesMaster1.xml"/><Relationship Id="rId26" Type="http://schemas.openxmlformats.org/officeDocument/2006/relationships/slide" Target="slides/slide9.xml"/><Relationship Id="rId25" Type="http://schemas.openxmlformats.org/officeDocument/2006/relationships/slide" Target="slides/slide8.xml"/><Relationship Id="rId24" Type="http://schemas.openxmlformats.org/officeDocument/2006/relationships/slide" Target="slides/slide7.xml"/><Relationship Id="rId23" Type="http://schemas.openxmlformats.org/officeDocument/2006/relationships/slide" Target="slides/slide6.xml"/><Relationship Id="rId22" Type="http://schemas.openxmlformats.org/officeDocument/2006/relationships/slide" Target="slides/slide5.xml"/><Relationship Id="rId21" Type="http://schemas.openxmlformats.org/officeDocument/2006/relationships/slide" Target="slides/slide4.xml"/><Relationship Id="rId20" Type="http://schemas.openxmlformats.org/officeDocument/2006/relationships/slide" Target="slides/slide3.xml"/><Relationship Id="rId2" Type="http://schemas.openxmlformats.org/officeDocument/2006/relationships/theme" Target="theme/theme1.xml"/><Relationship Id="rId19" Type="http://schemas.openxmlformats.org/officeDocument/2006/relationships/slide" Target="slides/slide2.xml"/><Relationship Id="rId18" Type="http://schemas.openxmlformats.org/officeDocument/2006/relationships/slide" Target="slides/slide1.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D2A48B96-639E-45A3-A0BA-2464DFDB1FAA}" type="datetimeFigureOut">
              <a:rPr kumimoji="0" lang="zh-CN" altLang="en-US" sz="1200" b="0" i="0" u="none" strike="noStrike" kern="1200" cap="none" spc="0" normalizeH="0" baseline="0" noProof="1"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1"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1748" name="幻灯片图像占位符 3"/>
          <p:cNvSpPr>
            <a:spLocks noGrp="1" noRot="1" noChangeAspect="1"/>
          </p:cNvSpPr>
          <p:nvPr>
            <p:ph type="sldImg"/>
          </p:nvPr>
        </p:nvSpPr>
        <p:spPr>
          <a:xfrm>
            <a:off x="1371600" y="1143000"/>
            <a:ext cx="4114800" cy="3086100"/>
          </a:xfrm>
          <a:prstGeom prst="rect">
            <a:avLst/>
          </a:prstGeom>
          <a:noFill/>
          <a:ln w="12700" cap="flat" cmpd="sng">
            <a:solidFill>
              <a:srgbClr val="000000"/>
            </a:solidFill>
            <a:prstDash val="solid"/>
            <a:round/>
            <a:headEnd type="none" w="med" len="med"/>
            <a:tailEnd type="none" w="med" len="med"/>
          </a:ln>
        </p:spPr>
      </p:sp>
      <p:sp>
        <p:nvSpPr>
          <p:cNvPr id="33797" name="备注占位符 4"/>
          <p:cNvSpPr>
            <a:spLocks noGrp="1" noChangeArrowheads="1"/>
          </p:cNvSpPr>
          <p:nvPr>
            <p:ph type="body" sz="quarter" idx="4294967295"/>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noProof="1"/>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noProof="1"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AF3BD50D-3BF1-470B-80FB-CFF663BB7FF2}" type="slidenum">
              <a:rPr kumimoji="0" lang="zh-CN" altLang="en-US" sz="1200" b="0" i="0" u="none" strike="noStrike" kern="1200" cap="none" spc="0" normalizeH="0" baseline="0" noProof="1" smtClean="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zh-CN" altLang="en-US" sz="1200" b="0" i="0" u="none" strike="noStrike" kern="1200" cap="none" spc="0" normalizeH="0" baseline="0" noProof="1">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幻灯片图像占位符 1"/>
          <p:cNvSpPr>
            <a:spLocks noGrp="1" noRot="1" noTextEdit="1"/>
          </p:cNvSpPr>
          <p:nvPr>
            <p:ph type="sldImg"/>
          </p:nvPr>
        </p:nvSpPr>
        <p:spPr>
          <a:ln>
            <a:miter lim="800000"/>
          </a:ln>
        </p:spPr>
      </p:sp>
      <p:sp>
        <p:nvSpPr>
          <p:cNvPr id="40963" name="文本占位符 2"/>
          <p:cNvSpPr>
            <a:spLocks noGrp="1"/>
          </p:cNvSpPr>
          <p:nvPr>
            <p:ph type="body"/>
          </p:nvPr>
        </p:nvSpPr>
        <p:spPr>
          <a:ln/>
        </p:spPr>
        <p:txBody>
          <a:bodyPr wrap="square" lIns="91440" tIns="45720" rIns="91440" bIns="45720" anchor="t" anchorCtr="0"/>
          <a:p>
            <a:pPr lvl="0" eaLnBrk="1" hangingPunct="1"/>
            <a:endParaRPr lang="zh-CN" altLang="en-US" dirty="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16386"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E7A0BE76-3933-4C70-9A35-1BFF2DA291E5}"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5602"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AC43EB1D-6D49-45A7-947B-47F685A2806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6626"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A4A586F9-482F-48FB-83A7-A363FA7E003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17410"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9C4B4E37-B321-4AFE-AF5B-C27C112FFB2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7650"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FADB7214-7571-4311-A0FB-1A584647F370}"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8674"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A8A17B19-C991-4FD4-A200-9B68DB9497F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9698"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CF1DC181-CE87-46F9-AE23-E9DE4C685F3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22"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EDA5E759-DF83-4E94-A1E6-A042F57C2B1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16386"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E7A0BE76-3933-4C70-9A35-1BFF2DA291E5}"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18434"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320B7069-B67C-409D-8B52-81282888B9A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19458"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287D37EB-A954-4752-AE1F-CDF0ACA7D35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0482"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4CE86C66-3D26-4C0C-A85E-EAAAB56C6250}"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1506"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3F59A5D3-2873-4891-860F-C14FB720C9C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2530"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A8C6A92B-2636-4FDE-BAD5-474D2143EF6D}"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3554"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2E1B9B88-9E6F-415D-A10B-6D9201FD6B05}"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24578" name="图片 6225" descr="commun03-0"/>
          <p:cNvPicPr>
            <a:picLocks noChangeAspect="1"/>
          </p:cNvPicPr>
          <p:nvPr/>
        </p:nvPicPr>
        <p:blipFill>
          <a:blip r:embed="rId2"/>
          <a:stretch>
            <a:fillRect/>
          </a:stretch>
        </p:blipFill>
        <p:spPr>
          <a:xfrm>
            <a:off x="0" y="0"/>
            <a:ext cx="9144000" cy="6858000"/>
          </a:xfrm>
          <a:prstGeom prst="rect">
            <a:avLst/>
          </a:prstGeom>
          <a:noFill/>
          <a:ln w="9525">
            <a:noFill/>
          </a:ln>
        </p:spPr>
      </p:pic>
      <p:sp>
        <p:nvSpPr>
          <p:cNvPr id="6237" name="标题 6236"/>
          <p:cNvSpPr>
            <a:spLocks noGrp="1"/>
          </p:cNvSpPr>
          <p:nvPr>
            <p:ph type="ctrTitle" sz="quarter"/>
          </p:nvPr>
        </p:nvSpPr>
        <p:spPr>
          <a:xfrm>
            <a:off x="685800" y="2130425"/>
            <a:ext cx="7772400" cy="1470025"/>
          </a:xfrm>
          <a:prstGeom prst="rect">
            <a:avLst/>
          </a:prstGeom>
          <a:noFill/>
          <a:ln w="9525">
            <a:noFill/>
          </a:ln>
        </p:spPr>
        <p:txBody>
          <a:bodyPr/>
          <a:lstStyle>
            <a:lvl1pPr lvl="0">
              <a:defRPr/>
            </a:lvl1pPr>
          </a:lstStyle>
          <a:p>
            <a:pPr lvl="0"/>
            <a:r>
              <a:rPr lang="zh-CN" altLang="en-US" noProof="1"/>
              <a:t>单击此处编辑母版标题样式</a:t>
            </a:r>
            <a:endParaRPr lang="zh-CN" altLang="en-US" noProof="1"/>
          </a:p>
        </p:txBody>
      </p:sp>
      <p:sp>
        <p:nvSpPr>
          <p:cNvPr id="6238" name="副标题 6237"/>
          <p:cNvSpPr>
            <a:spLocks noGrp="1"/>
          </p:cNvSpPr>
          <p:nvPr>
            <p:ph type="subTitle" sz="quarter" idx="1"/>
          </p:nvPr>
        </p:nvSpPr>
        <p:spPr>
          <a:xfrm>
            <a:off x="1371600" y="3886200"/>
            <a:ext cx="6400800" cy="1752600"/>
          </a:xfrm>
          <a:prstGeom prst="rect">
            <a:avLst/>
          </a:prstGeom>
          <a:noFill/>
          <a:ln w="9525">
            <a:noFill/>
          </a:ln>
        </p:spPr>
        <p:txBody>
          <a:bodyPr/>
          <a:lstStyle>
            <a:lvl1pPr marL="0" lvl="0" indent="0" algn="ctr">
              <a:buNone/>
              <a:defRPr/>
            </a:lvl1pPr>
            <a:lvl2pPr marL="457200" lvl="1" indent="0" algn="ctr">
              <a:buNone/>
              <a:defRPr/>
            </a:lvl2pPr>
            <a:lvl3pPr marL="914400" lvl="2" indent="0" algn="ctr">
              <a:buNone/>
              <a:defRPr/>
            </a:lvl3pPr>
            <a:lvl4pPr marL="1371600" lvl="3" indent="0" algn="ctr">
              <a:buNone/>
              <a:defRPr/>
            </a:lvl4pPr>
            <a:lvl5pPr marL="1828800" lvl="4" indent="0" algn="ctr">
              <a:buNone/>
              <a:defRPr/>
            </a:lvl5pPr>
          </a:lstStyle>
          <a:p>
            <a:pPr lvl="0"/>
            <a:r>
              <a:rPr lang="zh-CN" altLang="en-US" noProof="1"/>
              <a:t>单击此处编辑母版副标题样式</a:t>
            </a:r>
            <a:endParaRPr lang="zh-CN" altLang="en-US" noProof="1"/>
          </a:p>
        </p:txBody>
      </p:sp>
      <p:sp>
        <p:nvSpPr>
          <p:cNvPr id="9" name="日期占位符 6233"/>
          <p:cNvSpPr>
            <a:spLocks noGrp="1"/>
          </p:cNvSpPr>
          <p:nvPr>
            <p:ph type="dt" sz="quarter" idx="2"/>
          </p:nvPr>
        </p:nvSpPr>
        <p:spPr>
          <a:xfrm>
            <a:off x="457200" y="6245225"/>
            <a:ext cx="2133600" cy="476250"/>
          </a:xfrm>
          <a:prstGeom prst="rect">
            <a:avLst/>
          </a:prstGeom>
        </p:spPr>
        <p:txBody>
          <a:bodyPr anchor="t"/>
          <a:lstStyle>
            <a:lvl1pPr>
              <a:defRPr sz="1400" dirty="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6234"/>
          <p:cNvSpPr>
            <a:spLocks noGrp="1"/>
          </p:cNvSpPr>
          <p:nvPr>
            <p:ph type="ftr" sz="quarter" idx="3"/>
          </p:nvPr>
        </p:nvSpPr>
        <p:spPr>
          <a:xfrm>
            <a:off x="3124200" y="6245225"/>
            <a:ext cx="2895600" cy="476250"/>
          </a:xfrm>
          <a:prstGeom prst="rect">
            <a:avLst/>
          </a:prstGeom>
        </p:spPr>
        <p:txBody>
          <a:bodyPr anchor="t"/>
          <a:lstStyle>
            <a:lvl1pPr algn="ctr">
              <a:defRPr sz="1400" dirty="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 name="灯片编号占位符 6235"/>
          <p:cNvSpPr>
            <a:spLocks noGrp="1"/>
          </p:cNvSpPr>
          <p:nvPr>
            <p:ph type="sldNum" sz="quarter" idx="4"/>
          </p:nvPr>
        </p:nvSpPr>
        <p:spPr>
          <a:xfrm>
            <a:off x="6553200" y="6245225"/>
            <a:ext cx="2133600" cy="476250"/>
          </a:xfrm>
          <a:prstGeom prst="rect">
            <a:avLst/>
          </a:prstGeom>
        </p:spPr>
        <p:txBody>
          <a:bodyPr anchor="t"/>
          <a:lstStyle>
            <a:lvl1pPr algn="r">
              <a:defRPr sz="1400" dirty="0"/>
            </a:lvl1pPr>
          </a:lstStyle>
          <a:p>
            <a:pPr marL="0" marR="0" lvl="0" indent="0" algn="r" defTabSz="914400" rtl="0" eaLnBrk="1" fontAlgn="base" latinLnBrk="0" hangingPunct="1">
              <a:lnSpc>
                <a:spcPct val="100000"/>
              </a:lnSpc>
              <a:spcBef>
                <a:spcPct val="0"/>
              </a:spcBef>
              <a:spcAft>
                <a:spcPct val="0"/>
              </a:spcAft>
              <a:buClrTx/>
              <a:buSzTx/>
              <a:buFontTx/>
              <a:buNone/>
              <a:defRPr/>
            </a:pPr>
            <a:fld id="{CA998123-F980-4828-976E-2B82C113CB35}"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54296" y="1600200"/>
            <a:ext cx="4032504" cy="4525963"/>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90081" y="1778438"/>
            <a:ext cx="3655181"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92704" y="1778438"/>
            <a:ext cx="3673182" cy="823912"/>
          </a:xfrm>
        </p:spPr>
        <p:txBody>
          <a:bodyPr anchor="ctr"/>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3887391" y="457201"/>
            <a:ext cx="4629150" cy="5403850"/>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0" lang="zh-CN" altLang="en-US" sz="2400" b="0" i="0" u="none" strike="noStrike" kern="1200" cap="none" spc="0" normalizeH="0" baseline="0" noProof="1">
              <a:ln>
                <a:noFill/>
              </a:ln>
              <a:solidFill>
                <a:schemeClr val="bg1"/>
              </a:solidFill>
              <a:effectLst/>
              <a:uLnTx/>
              <a:uFillTx/>
              <a:latin typeface="+mn-lt"/>
              <a:ea typeface="+mn-ea"/>
              <a:cs typeface="+mn-cs"/>
            </a:endParaRPr>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08.xml"/><Relationship Id="rId8" Type="http://schemas.openxmlformats.org/officeDocument/2006/relationships/slideLayout" Target="../slideLayouts/slideLayout107.xml"/><Relationship Id="rId7" Type="http://schemas.openxmlformats.org/officeDocument/2006/relationships/slideLayout" Target="../slideLayouts/slideLayout106.xml"/><Relationship Id="rId6" Type="http://schemas.openxmlformats.org/officeDocument/2006/relationships/slideLayout" Target="../slideLayouts/slideLayout105.xml"/><Relationship Id="rId5" Type="http://schemas.openxmlformats.org/officeDocument/2006/relationships/slideLayout" Target="../slideLayouts/slideLayout104.xml"/><Relationship Id="rId4" Type="http://schemas.openxmlformats.org/officeDocument/2006/relationships/slideLayout" Target="../slideLayouts/slideLayout103.xml"/><Relationship Id="rId3" Type="http://schemas.openxmlformats.org/officeDocument/2006/relationships/slideLayout" Target="../slideLayouts/slideLayout102.xml"/><Relationship Id="rId2" Type="http://schemas.openxmlformats.org/officeDocument/2006/relationships/slideLayout" Target="../slideLayouts/slideLayout101.xml"/><Relationship Id="rId14" Type="http://schemas.openxmlformats.org/officeDocument/2006/relationships/theme" Target="../theme/theme10.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10.xml"/><Relationship Id="rId10" Type="http://schemas.openxmlformats.org/officeDocument/2006/relationships/slideLayout" Target="../slideLayouts/slideLayout109.xml"/><Relationship Id="rId1" Type="http://schemas.openxmlformats.org/officeDocument/2006/relationships/slideLayout" Target="../slideLayouts/slideLayout100.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19.xml"/><Relationship Id="rId8" Type="http://schemas.openxmlformats.org/officeDocument/2006/relationships/slideLayout" Target="../slideLayouts/slideLayout118.xml"/><Relationship Id="rId7" Type="http://schemas.openxmlformats.org/officeDocument/2006/relationships/slideLayout" Target="../slideLayouts/slideLayout117.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4" Type="http://schemas.openxmlformats.org/officeDocument/2006/relationships/slideLayout" Target="../slideLayouts/slideLayout114.xml"/><Relationship Id="rId3" Type="http://schemas.openxmlformats.org/officeDocument/2006/relationships/slideLayout" Target="../slideLayouts/slideLayout113.xml"/><Relationship Id="rId2" Type="http://schemas.openxmlformats.org/officeDocument/2006/relationships/slideLayout" Target="../slideLayouts/slideLayout112.xml"/><Relationship Id="rId14" Type="http://schemas.openxmlformats.org/officeDocument/2006/relationships/theme" Target="../theme/theme11.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1.xml"/><Relationship Id="rId10" Type="http://schemas.openxmlformats.org/officeDocument/2006/relationships/slideLayout" Target="../slideLayouts/slideLayout120.xml"/><Relationship Id="rId1"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0.xml"/><Relationship Id="rId8" Type="http://schemas.openxmlformats.org/officeDocument/2006/relationships/slideLayout" Target="../slideLayouts/slideLayout129.xml"/><Relationship Id="rId7" Type="http://schemas.openxmlformats.org/officeDocument/2006/relationships/slideLayout" Target="../slideLayouts/slideLayout128.xml"/><Relationship Id="rId6" Type="http://schemas.openxmlformats.org/officeDocument/2006/relationships/slideLayout" Target="../slideLayouts/slideLayout127.xml"/><Relationship Id="rId5" Type="http://schemas.openxmlformats.org/officeDocument/2006/relationships/slideLayout" Target="../slideLayouts/slideLayout126.xml"/><Relationship Id="rId4" Type="http://schemas.openxmlformats.org/officeDocument/2006/relationships/slideLayout" Target="../slideLayouts/slideLayout125.xml"/><Relationship Id="rId3" Type="http://schemas.openxmlformats.org/officeDocument/2006/relationships/slideLayout" Target="../slideLayouts/slideLayout124.xml"/><Relationship Id="rId2" Type="http://schemas.openxmlformats.org/officeDocument/2006/relationships/slideLayout" Target="../slideLayouts/slideLayout123.xml"/><Relationship Id="rId14" Type="http://schemas.openxmlformats.org/officeDocument/2006/relationships/theme" Target="../theme/theme12.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32.xml"/><Relationship Id="rId10" Type="http://schemas.openxmlformats.org/officeDocument/2006/relationships/slideLayout" Target="../slideLayouts/slideLayout131.xml"/><Relationship Id="rId1" Type="http://schemas.openxmlformats.org/officeDocument/2006/relationships/slideLayout" Target="../slideLayouts/slideLayout122.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1.xml"/><Relationship Id="rId8" Type="http://schemas.openxmlformats.org/officeDocument/2006/relationships/slideLayout" Target="../slideLayouts/slideLayout140.xml"/><Relationship Id="rId7" Type="http://schemas.openxmlformats.org/officeDocument/2006/relationships/slideLayout" Target="../slideLayouts/slideLayout139.xml"/><Relationship Id="rId6" Type="http://schemas.openxmlformats.org/officeDocument/2006/relationships/slideLayout" Target="../slideLayouts/slideLayout138.xml"/><Relationship Id="rId5" Type="http://schemas.openxmlformats.org/officeDocument/2006/relationships/slideLayout" Target="../slideLayouts/slideLayout137.xml"/><Relationship Id="rId4" Type="http://schemas.openxmlformats.org/officeDocument/2006/relationships/slideLayout" Target="../slideLayouts/slideLayout136.xml"/><Relationship Id="rId3" Type="http://schemas.openxmlformats.org/officeDocument/2006/relationships/slideLayout" Target="../slideLayouts/slideLayout135.xml"/><Relationship Id="rId2" Type="http://schemas.openxmlformats.org/officeDocument/2006/relationships/slideLayout" Target="../slideLayouts/slideLayout134.xml"/><Relationship Id="rId14" Type="http://schemas.openxmlformats.org/officeDocument/2006/relationships/theme" Target="../theme/theme13.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43.xml"/><Relationship Id="rId10" Type="http://schemas.openxmlformats.org/officeDocument/2006/relationships/slideLayout" Target="../slideLayouts/slideLayout142.xml"/><Relationship Id="rId1" Type="http://schemas.openxmlformats.org/officeDocument/2006/relationships/slideLayout" Target="../slideLayouts/slideLayout133.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2.xml"/><Relationship Id="rId8" Type="http://schemas.openxmlformats.org/officeDocument/2006/relationships/slideLayout" Target="../slideLayouts/slideLayout151.xml"/><Relationship Id="rId7" Type="http://schemas.openxmlformats.org/officeDocument/2006/relationships/slideLayout" Target="../slideLayouts/slideLayout150.xml"/><Relationship Id="rId6" Type="http://schemas.openxmlformats.org/officeDocument/2006/relationships/slideLayout" Target="../slideLayouts/slideLayout149.xml"/><Relationship Id="rId5" Type="http://schemas.openxmlformats.org/officeDocument/2006/relationships/slideLayout" Target="../slideLayouts/slideLayout148.xml"/><Relationship Id="rId4" Type="http://schemas.openxmlformats.org/officeDocument/2006/relationships/slideLayout" Target="../slideLayouts/slideLayout147.xml"/><Relationship Id="rId3" Type="http://schemas.openxmlformats.org/officeDocument/2006/relationships/slideLayout" Target="../slideLayouts/slideLayout146.xml"/><Relationship Id="rId2" Type="http://schemas.openxmlformats.org/officeDocument/2006/relationships/slideLayout" Target="../slideLayouts/slideLayout145.xml"/><Relationship Id="rId14" Type="http://schemas.openxmlformats.org/officeDocument/2006/relationships/theme" Target="../theme/theme14.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54.xml"/><Relationship Id="rId10" Type="http://schemas.openxmlformats.org/officeDocument/2006/relationships/slideLayout" Target="../slideLayouts/slideLayout153.xml"/><Relationship Id="rId1" Type="http://schemas.openxmlformats.org/officeDocument/2006/relationships/slideLayout" Target="../slideLayouts/slideLayout144.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3.xml"/><Relationship Id="rId8" Type="http://schemas.openxmlformats.org/officeDocument/2006/relationships/slideLayout" Target="../slideLayouts/slideLayout162.xml"/><Relationship Id="rId7" Type="http://schemas.openxmlformats.org/officeDocument/2006/relationships/slideLayout" Target="../slideLayouts/slideLayout161.xml"/><Relationship Id="rId6" Type="http://schemas.openxmlformats.org/officeDocument/2006/relationships/slideLayout" Target="../slideLayouts/slideLayout160.xml"/><Relationship Id="rId5" Type="http://schemas.openxmlformats.org/officeDocument/2006/relationships/slideLayout" Target="../slideLayouts/slideLayout159.xml"/><Relationship Id="rId4" Type="http://schemas.openxmlformats.org/officeDocument/2006/relationships/slideLayout" Target="../slideLayouts/slideLayout158.xml"/><Relationship Id="rId3" Type="http://schemas.openxmlformats.org/officeDocument/2006/relationships/slideLayout" Target="../slideLayouts/slideLayout157.xml"/><Relationship Id="rId2" Type="http://schemas.openxmlformats.org/officeDocument/2006/relationships/slideLayout" Target="../slideLayouts/slideLayout156.xml"/><Relationship Id="rId14" Type="http://schemas.openxmlformats.org/officeDocument/2006/relationships/theme" Target="../theme/theme15.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65.xml"/><Relationship Id="rId10" Type="http://schemas.openxmlformats.org/officeDocument/2006/relationships/slideLayout" Target="../slideLayouts/slideLayout164.xml"/><Relationship Id="rId1" Type="http://schemas.openxmlformats.org/officeDocument/2006/relationships/slideLayout" Target="../slideLayouts/slideLayout155.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4.xml"/><Relationship Id="rId8" Type="http://schemas.openxmlformats.org/officeDocument/2006/relationships/slideLayout" Target="../slideLayouts/slideLayout173.xml"/><Relationship Id="rId7" Type="http://schemas.openxmlformats.org/officeDocument/2006/relationships/slideLayout" Target="../slideLayouts/slideLayout172.xml"/><Relationship Id="rId6" Type="http://schemas.openxmlformats.org/officeDocument/2006/relationships/slideLayout" Target="../slideLayouts/slideLayout171.xml"/><Relationship Id="rId5" Type="http://schemas.openxmlformats.org/officeDocument/2006/relationships/slideLayout" Target="../slideLayouts/slideLayout170.xml"/><Relationship Id="rId4" Type="http://schemas.openxmlformats.org/officeDocument/2006/relationships/slideLayout" Target="../slideLayouts/slideLayout169.xml"/><Relationship Id="rId3" Type="http://schemas.openxmlformats.org/officeDocument/2006/relationships/slideLayout" Target="../slideLayouts/slideLayout168.xml"/><Relationship Id="rId2" Type="http://schemas.openxmlformats.org/officeDocument/2006/relationships/slideLayout" Target="../slideLayouts/slideLayout167.xml"/><Relationship Id="rId14" Type="http://schemas.openxmlformats.org/officeDocument/2006/relationships/theme" Target="../theme/theme16.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76.xml"/><Relationship Id="rId10" Type="http://schemas.openxmlformats.org/officeDocument/2006/relationships/slideLayout" Target="../slideLayouts/slideLayout175.xml"/><Relationship Id="rId1" Type="http://schemas.openxmlformats.org/officeDocument/2006/relationships/slideLayout" Target="../slideLayouts/slideLayout166.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4" Type="http://schemas.openxmlformats.org/officeDocument/2006/relationships/theme" Target="../theme/theme3.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4" Type="http://schemas.openxmlformats.org/officeDocument/2006/relationships/theme" Target="../theme/theme4.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4" Type="http://schemas.openxmlformats.org/officeDocument/2006/relationships/theme" Target="../theme/theme5.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4.xml"/><Relationship Id="rId8" Type="http://schemas.openxmlformats.org/officeDocument/2006/relationships/slideLayout" Target="../slideLayouts/slideLayout63.xml"/><Relationship Id="rId7" Type="http://schemas.openxmlformats.org/officeDocument/2006/relationships/slideLayout" Target="../slideLayouts/slideLayout62.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3" Type="http://schemas.openxmlformats.org/officeDocument/2006/relationships/slideLayout" Target="../slideLayouts/slideLayout58.xml"/><Relationship Id="rId2" Type="http://schemas.openxmlformats.org/officeDocument/2006/relationships/slideLayout" Target="../slideLayouts/slideLayout57.xml"/><Relationship Id="rId14" Type="http://schemas.openxmlformats.org/officeDocument/2006/relationships/theme" Target="../theme/theme6.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66.xml"/><Relationship Id="rId10" Type="http://schemas.openxmlformats.org/officeDocument/2006/relationships/slideLayout" Target="../slideLayouts/slideLayout65.xml"/><Relationship Id="rId1" Type="http://schemas.openxmlformats.org/officeDocument/2006/relationships/slideLayout" Target="../slideLayouts/slideLayout56.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5.xml"/><Relationship Id="rId8" Type="http://schemas.openxmlformats.org/officeDocument/2006/relationships/slideLayout" Target="../slideLayouts/slideLayout74.xml"/><Relationship Id="rId7" Type="http://schemas.openxmlformats.org/officeDocument/2006/relationships/slideLayout" Target="../slideLayouts/slideLayout73.xml"/><Relationship Id="rId6" Type="http://schemas.openxmlformats.org/officeDocument/2006/relationships/slideLayout" Target="../slideLayouts/slideLayout72.xml"/><Relationship Id="rId5" Type="http://schemas.openxmlformats.org/officeDocument/2006/relationships/slideLayout" Target="../slideLayouts/slideLayout71.xml"/><Relationship Id="rId4" Type="http://schemas.openxmlformats.org/officeDocument/2006/relationships/slideLayout" Target="../slideLayouts/slideLayout70.xml"/><Relationship Id="rId3" Type="http://schemas.openxmlformats.org/officeDocument/2006/relationships/slideLayout" Target="../slideLayouts/slideLayout69.xml"/><Relationship Id="rId2" Type="http://schemas.openxmlformats.org/officeDocument/2006/relationships/slideLayout" Target="../slideLayouts/slideLayout68.xml"/><Relationship Id="rId14" Type="http://schemas.openxmlformats.org/officeDocument/2006/relationships/theme" Target="../theme/theme7.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77.xml"/><Relationship Id="rId10" Type="http://schemas.openxmlformats.org/officeDocument/2006/relationships/slideLayout" Target="../slideLayouts/slideLayout76.xml"/><Relationship Id="rId1" Type="http://schemas.openxmlformats.org/officeDocument/2006/relationships/slideLayout" Target="../slideLayouts/slideLayout67.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6.xml"/><Relationship Id="rId8" Type="http://schemas.openxmlformats.org/officeDocument/2006/relationships/slideLayout" Target="../slideLayouts/slideLayout85.xml"/><Relationship Id="rId7" Type="http://schemas.openxmlformats.org/officeDocument/2006/relationships/slideLayout" Target="../slideLayouts/slideLayout84.xml"/><Relationship Id="rId6" Type="http://schemas.openxmlformats.org/officeDocument/2006/relationships/slideLayout" Target="../slideLayouts/slideLayout83.xml"/><Relationship Id="rId5" Type="http://schemas.openxmlformats.org/officeDocument/2006/relationships/slideLayout" Target="../slideLayouts/slideLayout82.xml"/><Relationship Id="rId4" Type="http://schemas.openxmlformats.org/officeDocument/2006/relationships/slideLayout" Target="../slideLayouts/slideLayout81.xml"/><Relationship Id="rId3" Type="http://schemas.openxmlformats.org/officeDocument/2006/relationships/slideLayout" Target="../slideLayouts/slideLayout80.xml"/><Relationship Id="rId2" Type="http://schemas.openxmlformats.org/officeDocument/2006/relationships/slideLayout" Target="../slideLayouts/slideLayout79.xml"/><Relationship Id="rId14" Type="http://schemas.openxmlformats.org/officeDocument/2006/relationships/theme" Target="../theme/theme8.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88.xml"/><Relationship Id="rId10" Type="http://schemas.openxmlformats.org/officeDocument/2006/relationships/slideLayout" Target="../slideLayouts/slideLayout87.xml"/><Relationship Id="rId1" Type="http://schemas.openxmlformats.org/officeDocument/2006/relationships/slideLayout" Target="../slideLayouts/slideLayout78.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7.xml"/><Relationship Id="rId8" Type="http://schemas.openxmlformats.org/officeDocument/2006/relationships/slideLayout" Target="../slideLayouts/slideLayout96.xml"/><Relationship Id="rId7" Type="http://schemas.openxmlformats.org/officeDocument/2006/relationships/slideLayout" Target="../slideLayouts/slideLayout95.xml"/><Relationship Id="rId6" Type="http://schemas.openxmlformats.org/officeDocument/2006/relationships/slideLayout" Target="../slideLayouts/slideLayout94.xml"/><Relationship Id="rId5" Type="http://schemas.openxmlformats.org/officeDocument/2006/relationships/slideLayout" Target="../slideLayouts/slideLayout93.xml"/><Relationship Id="rId4" Type="http://schemas.openxmlformats.org/officeDocument/2006/relationships/slideLayout" Target="../slideLayouts/slideLayout92.xml"/><Relationship Id="rId3" Type="http://schemas.openxmlformats.org/officeDocument/2006/relationships/slideLayout" Target="../slideLayouts/slideLayout91.xml"/><Relationship Id="rId2" Type="http://schemas.openxmlformats.org/officeDocument/2006/relationships/slideLayout" Target="../slideLayouts/slideLayout90.xml"/><Relationship Id="rId14" Type="http://schemas.openxmlformats.org/officeDocument/2006/relationships/theme" Target="../theme/theme9.xml"/><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99.xml"/><Relationship Id="rId10" Type="http://schemas.openxmlformats.org/officeDocument/2006/relationships/slideLayout" Target="../slideLayouts/slideLayout98.xml"/><Relationship Id="rId1" Type="http://schemas.openxmlformats.org/officeDocument/2006/relationships/slideLayout" Target="../slideLayouts/slideLayout8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1"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42"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3BE4707-D098-4114-998F-3FCD14DEF2E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246"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47"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1266"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930A65C-2757-4CA7-AE3C-E7C5BADF327F}"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270"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1271"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2290"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08FA50F4-49E8-47B4-BF50-82B93CB8DF1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94"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2295"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3314"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552D3F7-98C2-4A98-8BF3-73FEC19A23E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318"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3319"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4338"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4DBE820-3DA2-4E8D-AA4A-B2DF3E41CBC3}"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342"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4343"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5362"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9B8EC8-F30E-424D-8B18-6162435E926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366"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5367"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BF007B6-F6DD-4702-A1A8-1756592C343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0"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31"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2050"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090547A-002C-44D0-A7F5-6A4D83274E72}"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4"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5"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3074"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9F11304-0126-430A-8237-5ACE19BDA5C1}"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079"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4098"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FA32E621-D201-40E5-A6DF-3C24574E0DD4}"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02"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103"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5122"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0FF395A-E127-4C3E-B41D-84882E93BB9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6"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5127"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6146"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38CD622-C7AF-43D1-A8AC-35F90101FAB9}"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150"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6151"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7170"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613A838-8D6E-4500-827E-5BA61E7C369C}"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174"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7175"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8194"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BA0C485-3CEC-4560-B96F-3B788941F598}"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198"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8199"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9218" name="图片 1104" descr="commun03-1"/>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113" name="日期占位符 1112"/>
          <p:cNvSpPr>
            <a:spLocks noGrp="1"/>
          </p:cNvSpPr>
          <p:nvPr>
            <p:ph type="dt" sz="half" idx="2"/>
          </p:nvPr>
        </p:nvSpPr>
        <p:spPr>
          <a:xfrm>
            <a:off x="457200" y="6245225"/>
            <a:ext cx="2133600" cy="476250"/>
          </a:xfrm>
          <a:prstGeom prst="rect">
            <a:avLst/>
          </a:prstGeom>
          <a:noFill/>
          <a:ln w="9525">
            <a:noFill/>
          </a:ln>
        </p:spPr>
        <p:txBody>
          <a:bodyPr/>
          <a:lstStyle>
            <a:lvl1pPr>
              <a:defRPr sz="1400" noProof="1" dirty="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4" name="页脚占位符 1113"/>
          <p:cNvSpPr>
            <a:spLocks noGrp="1"/>
          </p:cNvSpPr>
          <p:nvPr>
            <p:ph type="ftr" sz="quarter" idx="3"/>
          </p:nvPr>
        </p:nvSpPr>
        <p:spPr>
          <a:xfrm>
            <a:off x="3124200" y="6245225"/>
            <a:ext cx="2895600" cy="476250"/>
          </a:xfrm>
          <a:prstGeom prst="rect">
            <a:avLst/>
          </a:prstGeom>
          <a:noFill/>
          <a:ln w="9525">
            <a:noFill/>
          </a:ln>
        </p:spPr>
        <p:txBody>
          <a:bodyPr/>
          <a:lstStyle>
            <a:lvl1pPr algn="ctr">
              <a:defRPr sz="1400" noProof="1" dirty="0">
                <a:latin typeface="Times New Roman" panose="02020603050405020304" pitchFamily="18"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115" name="灯片编号占位符 1114"/>
          <p:cNvSpPr>
            <a:spLocks noGrp="1"/>
          </p:cNvSpPr>
          <p:nvPr>
            <p:ph type="sldNum" sz="quarter" idx="4"/>
          </p:nvPr>
        </p:nvSpPr>
        <p:spPr>
          <a:xfrm>
            <a:off x="6553200" y="6245225"/>
            <a:ext cx="2133600" cy="476250"/>
          </a:xfrm>
          <a:prstGeom prst="rect">
            <a:avLst/>
          </a:prstGeom>
          <a:noFill/>
          <a:ln w="9525">
            <a:noFill/>
          </a:ln>
        </p:spPr>
        <p:txBody>
          <a:bodyPr/>
          <a:lstStyle>
            <a:lvl1pPr algn="r">
              <a:defRPr sz="1400" noProof="1" dirty="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2B385F2-E366-4C8E-957C-CA183069F117}" type="slidenum">
              <a:rPr kumimoji="0" lang="zh-CN" altLang="en-US" sz="1400" b="0" i="0" u="none" strike="noStrike" kern="1200" cap="none" spc="0" normalizeH="0" baseline="0" noProof="1" dirty="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zh-CN" altLang="en-US" sz="1400" b="0" i="0" u="none" strike="noStrike" kern="1200" cap="none" spc="0" normalizeH="0" baseline="0" noProof="1">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222" name="标题 1115"/>
          <p:cNvSpPr>
            <a:spLocks noGrp="1"/>
          </p:cNvSpPr>
          <p:nvPr>
            <p:ph type="title"/>
          </p:nvPr>
        </p:nvSpPr>
        <p:spPr>
          <a:xfrm>
            <a:off x="457200" y="274638"/>
            <a:ext cx="822960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9223" name="文本占位符 1116"/>
          <p:cNvSpPr>
            <a:spLocks noGrp="1"/>
          </p:cNvSpPr>
          <p:nvPr>
            <p:ph type="body"/>
          </p:nvPr>
        </p:nvSpPr>
        <p:spPr>
          <a:xfrm>
            <a:off x="457200" y="1600200"/>
            <a:ext cx="8229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rtl="0" fontAlgn="base">
        <a:spcBef>
          <a:spcPct val="0"/>
        </a:spcBef>
        <a:spcAft>
          <a:spcPct val="0"/>
        </a:spcAft>
        <a:defRPr sz="4400" kern="1200">
          <a:solidFill>
            <a:srgbClr val="FFCCFF"/>
          </a:solidFill>
          <a:latin typeface="+mj-lt"/>
          <a:ea typeface="+mj-ea"/>
          <a:cs typeface="+mj-cs"/>
        </a:defRPr>
      </a:lvl1pPr>
      <a:lvl2pPr algn="ctr" rtl="0" fontAlgn="base">
        <a:spcBef>
          <a:spcPct val="0"/>
        </a:spcBef>
        <a:spcAft>
          <a:spcPct val="0"/>
        </a:spcAft>
        <a:defRPr sz="4400">
          <a:solidFill>
            <a:srgbClr val="FFCCFF"/>
          </a:solidFill>
          <a:latin typeface="Times New Roman" panose="02020603050405020304" pitchFamily="18" charset="0"/>
        </a:defRPr>
      </a:lvl2pPr>
      <a:lvl3pPr algn="ctr" rtl="0" fontAlgn="base">
        <a:spcBef>
          <a:spcPct val="0"/>
        </a:spcBef>
        <a:spcAft>
          <a:spcPct val="0"/>
        </a:spcAft>
        <a:defRPr sz="4400">
          <a:solidFill>
            <a:srgbClr val="FFCCFF"/>
          </a:solidFill>
          <a:latin typeface="Times New Roman" panose="02020603050405020304" pitchFamily="18" charset="0"/>
        </a:defRPr>
      </a:lvl3pPr>
      <a:lvl4pPr algn="ctr" rtl="0" fontAlgn="base">
        <a:spcBef>
          <a:spcPct val="0"/>
        </a:spcBef>
        <a:spcAft>
          <a:spcPct val="0"/>
        </a:spcAft>
        <a:defRPr sz="4400">
          <a:solidFill>
            <a:srgbClr val="FFCCFF"/>
          </a:solidFill>
          <a:latin typeface="Times New Roman" panose="02020603050405020304" pitchFamily="18" charset="0"/>
        </a:defRPr>
      </a:lvl4pPr>
      <a:lvl5pPr algn="ctr" rtl="0" fontAlgn="base">
        <a:spcBef>
          <a:spcPct val="0"/>
        </a:spcBef>
        <a:spcAft>
          <a:spcPct val="0"/>
        </a:spcAft>
        <a:defRPr sz="4400">
          <a:solidFill>
            <a:srgbClr val="FFCCFF"/>
          </a:solidFill>
          <a:latin typeface="Times New Roman" panose="02020603050405020304" pitchFamily="18" charset="0"/>
        </a:defRPr>
      </a:lvl5pPr>
      <a:lvl6pPr marL="457200" algn="ctr" rtl="0" fontAlgn="base">
        <a:spcBef>
          <a:spcPct val="0"/>
        </a:spcBef>
        <a:spcAft>
          <a:spcPct val="0"/>
        </a:spcAft>
        <a:defRPr sz="4400">
          <a:solidFill>
            <a:srgbClr val="FFCCFF"/>
          </a:solidFill>
          <a:latin typeface="Times New Roman" panose="02020603050405020304" pitchFamily="18" charset="0"/>
        </a:defRPr>
      </a:lvl6pPr>
      <a:lvl7pPr marL="914400" algn="ctr" rtl="0" fontAlgn="base">
        <a:spcBef>
          <a:spcPct val="0"/>
        </a:spcBef>
        <a:spcAft>
          <a:spcPct val="0"/>
        </a:spcAft>
        <a:defRPr sz="4400">
          <a:solidFill>
            <a:srgbClr val="FFCCFF"/>
          </a:solidFill>
          <a:latin typeface="Times New Roman" panose="02020603050405020304" pitchFamily="18" charset="0"/>
        </a:defRPr>
      </a:lvl7pPr>
      <a:lvl8pPr marL="1371600" algn="ctr" rtl="0" fontAlgn="base">
        <a:spcBef>
          <a:spcPct val="0"/>
        </a:spcBef>
        <a:spcAft>
          <a:spcPct val="0"/>
        </a:spcAft>
        <a:defRPr sz="4400">
          <a:solidFill>
            <a:srgbClr val="FFCCFF"/>
          </a:solidFill>
          <a:latin typeface="Times New Roman" panose="02020603050405020304" pitchFamily="18" charset="0"/>
        </a:defRPr>
      </a:lvl8pPr>
      <a:lvl9pPr marL="1828800" algn="ctr" rtl="0" fontAlgn="base">
        <a:spcBef>
          <a:spcPct val="0"/>
        </a:spcBef>
        <a:spcAft>
          <a:spcPct val="0"/>
        </a:spcAft>
        <a:defRPr sz="4400">
          <a:solidFill>
            <a:srgbClr val="FFCCFF"/>
          </a:solidFill>
          <a:latin typeface="Times New Roman" panose="02020603050405020304" pitchFamily="18" charset="0"/>
        </a:defRPr>
      </a:lvl9pPr>
    </p:titleStyle>
    <p:bodyStyle>
      <a:lvl1pPr marL="342900" indent="-342900" algn="l" rtl="0" fontAlgn="base">
        <a:spcBef>
          <a:spcPct val="20000"/>
        </a:spcBef>
        <a:spcAft>
          <a:spcPct val="0"/>
        </a:spcAft>
        <a:buClr>
          <a:schemeClr val="hlink"/>
        </a:buClr>
        <a:buSzPct val="110000"/>
        <a:buFont typeface="Wingdings" panose="05000000000000000000" pitchFamily="2" charset="2"/>
        <a:buBlip>
          <a:blip r:embed="rId13"/>
        </a:buBlip>
        <a:defRPr sz="3200" kern="1200">
          <a:solidFill>
            <a:schemeClr val="bg1"/>
          </a:solidFill>
          <a:latin typeface="+mn-lt"/>
          <a:ea typeface="+mn-ea"/>
          <a:cs typeface="+mn-cs"/>
        </a:defRPr>
      </a:lvl1pPr>
      <a:lvl2pPr marL="742950" lvl="1" indent="-285750" algn="l" rtl="0" fontAlgn="base">
        <a:spcBef>
          <a:spcPct val="20000"/>
        </a:spcBef>
        <a:spcAft>
          <a:spcPct val="0"/>
        </a:spcAft>
        <a:buClr>
          <a:schemeClr val="tx1"/>
        </a:buClr>
        <a:buSzPct val="60000"/>
        <a:buFont typeface="Wingdings" panose="05000000000000000000" pitchFamily="2" charset="2"/>
        <a:buChar char="n"/>
        <a:defRPr sz="2800" kern="1200">
          <a:solidFill>
            <a:schemeClr val="bg1"/>
          </a:solidFill>
          <a:latin typeface="+mn-lt"/>
          <a:ea typeface="+mn-ea"/>
          <a:cs typeface="+mn-cs"/>
        </a:defRPr>
      </a:lvl2pPr>
      <a:lvl3pPr marL="1143000" lvl="2" indent="-228600" algn="l" rtl="0" fontAlgn="base">
        <a:spcBef>
          <a:spcPct val="20000"/>
        </a:spcBef>
        <a:spcAft>
          <a:spcPct val="0"/>
        </a:spcAft>
        <a:buClr>
          <a:schemeClr val="hlink"/>
        </a:buClr>
        <a:buSzPct val="95000"/>
        <a:buFont typeface="Wingdings" panose="05000000000000000000" pitchFamily="2" charset="2"/>
        <a:buChar char="w"/>
        <a:defRPr sz="2400" kern="1200">
          <a:solidFill>
            <a:schemeClr val="bg1"/>
          </a:solidFill>
          <a:latin typeface="+mn-lt"/>
          <a:ea typeface="+mn-ea"/>
          <a:cs typeface="+mn-cs"/>
        </a:defRPr>
      </a:lvl3pPr>
      <a:lvl4pPr marL="1600200" lvl="3" indent="-228600" algn="l" rtl="0" fontAlgn="base">
        <a:spcBef>
          <a:spcPct val="20000"/>
        </a:spcBef>
        <a:spcAft>
          <a:spcPct val="0"/>
        </a:spcAft>
        <a:buClr>
          <a:schemeClr val="tx1"/>
        </a:buClr>
        <a:buSzPct val="65000"/>
        <a:buFont typeface="Wingdings" panose="05000000000000000000" pitchFamily="2" charset="2"/>
        <a:buChar char="n"/>
        <a:defRPr sz="2000" kern="1200">
          <a:solidFill>
            <a:schemeClr val="bg1"/>
          </a:solidFill>
          <a:latin typeface="+mn-lt"/>
          <a:ea typeface="+mn-ea"/>
          <a:cs typeface="+mn-cs"/>
        </a:defRPr>
      </a:lvl4pPr>
      <a:lvl5pPr marL="2057400" lvl="4"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Char char="n"/>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png"/><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1" Type="http://schemas.openxmlformats.org/officeDocument/2006/relationships/slideLayout" Target="../slideLayouts/slideLayout7.xml"/><Relationship Id="rId10" Type="http://schemas.openxmlformats.org/officeDocument/2006/relationships/image" Target="../media/image15.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95.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06.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17.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9.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50.xml"/><Relationship Id="rId1"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61.xml"/><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5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48129"/>
          <p:cNvSpPr>
            <a:spLocks noGrp="1"/>
          </p:cNvSpPr>
          <p:nvPr>
            <p:ph type="ctrTitle" sz="quarter"/>
          </p:nvPr>
        </p:nvSpPr>
        <p:spPr>
          <a:xfrm>
            <a:off x="685800" y="1484313"/>
            <a:ext cx="7772400" cy="1470025"/>
          </a:xfrm>
          <a:ln/>
        </p:spPr>
        <p:txBody>
          <a:bodyPr vert="horz" wrap="square" lIns="91440" tIns="45720" rIns="91440" bIns="45720" anchor="ctr" anchorCtr="0"/>
          <a:p>
            <a:pPr eaLnBrk="1" hangingPunct="1">
              <a:buClrTx/>
              <a:buSzTx/>
              <a:buFontTx/>
            </a:pPr>
            <a:r>
              <a:rPr lang="zh-CN" altLang="en-US" sz="4800" b="1" kern="1200" dirty="0">
                <a:latin typeface="+mj-lt"/>
                <a:ea typeface="宋体" panose="02010600030101010101" pitchFamily="2" charset="-122"/>
                <a:cs typeface="+mj-cs"/>
              </a:rPr>
              <a:t>软件设计模式</a:t>
            </a:r>
            <a:endParaRPr lang="zh-CN" altLang="en-US" sz="4800" b="1" kern="1200" dirty="0">
              <a:latin typeface="+mj-lt"/>
              <a:ea typeface="宋体" panose="02010600030101010101" pitchFamily="2" charset="-122"/>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165889"/>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41987" name="文本占位符 165890"/>
          <p:cNvSpPr>
            <a:spLocks noGrp="1"/>
          </p:cNvSpPr>
          <p:nvPr>
            <p:ph idx="1"/>
          </p:nvPr>
        </p:nvSpPr>
        <p:spPr>
          <a:xfrm>
            <a:off x="457200" y="1600200"/>
            <a:ext cx="8229600" cy="5003800"/>
          </a:xfrm>
          <a:ln/>
        </p:spPr>
        <p:txBody>
          <a:bodyPr vert="horz" wrap="square" lIns="91440" tIns="45720" rIns="91440" bIns="45720" anchor="t" anchorCtr="0"/>
          <a:p>
            <a:pPr marL="0" indent="0" eaLnBrk="1" hangingPunct="1">
              <a:spcBef>
                <a:spcPct val="0"/>
              </a:spcBef>
            </a:pPr>
            <a:r>
              <a:rPr lang="zh-CN" altLang="en-US" sz="2800" dirty="0">
                <a:ea typeface="宋体" panose="02010600030101010101" pitchFamily="2" charset="-122"/>
              </a:rPr>
              <a:t> 面向对象的全貌和发展过程</a:t>
            </a:r>
            <a:endParaRPr lang="zh-CN" altLang="en-US" sz="2800" dirty="0">
              <a:ea typeface="宋体" panose="02010600030101010101" pitchFamily="2" charset="-122"/>
            </a:endParaRPr>
          </a:p>
          <a:p>
            <a:pPr marL="0" indent="0" eaLnBrk="1" hangingPunct="1">
              <a:buNone/>
            </a:pPr>
            <a:r>
              <a:rPr lang="zh-CN" altLang="en-US" sz="2400" dirty="0">
                <a:ea typeface="宋体" panose="02010600030101010101" pitchFamily="2" charset="-122"/>
              </a:rPr>
              <a:t>   另外，使用图形来表示利用 OOP 结构创建的软件结构的方法称为统一建模语言（Unified Modeling Language，UML）。在此基础上，还出现了将 OOP 思想应用于上流工程的建模，以及用于顺利推进系统开发的开发流程。</a:t>
            </a:r>
            <a:endParaRPr lang="zh-CN" altLang="en-US" sz="2400" dirty="0">
              <a:ea typeface="宋体" panose="02010600030101010101" pitchFamily="2" charset="-122"/>
            </a:endParaRPr>
          </a:p>
          <a:p>
            <a:pPr marL="0" indent="0" eaLnBrk="1" hangingPunct="1">
              <a:buNone/>
            </a:pPr>
            <a:r>
              <a:rPr lang="en-US" altLang="zh-CN" sz="2400" dirty="0">
                <a:ea typeface="宋体" panose="02010600030101010101" pitchFamily="2" charset="-122"/>
              </a:rPr>
              <a:t>   </a:t>
            </a:r>
            <a:r>
              <a:rPr lang="zh-CN" altLang="en-US" sz="2400" dirty="0">
                <a:ea typeface="宋体" panose="02010600030101010101" pitchFamily="2" charset="-122"/>
              </a:rPr>
              <a:t>如今，面向对象已经成为一门覆盖软件开发整体的综合技术。虽然这些技术所涉及的领域和内容并不相同，但目的都是顺利推进软件开发。因此，通过以各种形式灵活运用前人的研究和技术窍门，有助于我们提高软件的质量和开发效率。</a:t>
            </a:r>
            <a:endParaRPr lang="zh-CN" altLang="en-US" sz="2400" dirty="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65889"/>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43011" name="文本占位符 165890"/>
          <p:cNvSpPr>
            <a:spLocks noGrp="1"/>
          </p:cNvSpPr>
          <p:nvPr>
            <p:ph idx="1"/>
          </p:nvPr>
        </p:nvSpPr>
        <p:spPr>
          <a:xfrm>
            <a:off x="457200" y="1600200"/>
            <a:ext cx="8229600" cy="5003800"/>
          </a:xfrm>
          <a:ln/>
        </p:spPr>
        <p:txBody>
          <a:bodyPr vert="horz" wrap="square" lIns="91440" tIns="45720" rIns="91440" bIns="45720" anchor="t" anchorCtr="0"/>
          <a:p>
            <a:pPr marL="0" indent="0" eaLnBrk="1" hangingPunct="1">
              <a:spcBef>
                <a:spcPct val="0"/>
              </a:spcBef>
            </a:pPr>
            <a:r>
              <a:rPr lang="zh-CN" altLang="en-US" sz="2800" dirty="0">
                <a:ea typeface="宋体" panose="02010600030101010101" pitchFamily="2" charset="-122"/>
              </a:rPr>
              <a:t> 面向对象的全貌和发展过程</a:t>
            </a:r>
            <a:endParaRPr lang="zh-CN" altLang="en-US" sz="2800" dirty="0">
              <a:ea typeface="宋体" panose="02010600030101010101" pitchFamily="2" charset="-122"/>
            </a:endParaRPr>
          </a:p>
          <a:p>
            <a:pPr marL="0" indent="0" eaLnBrk="1" hangingPunct="1">
              <a:buNone/>
            </a:pPr>
            <a:r>
              <a:rPr lang="zh-CN" altLang="en-US" sz="2400" dirty="0">
                <a:ea typeface="宋体" panose="02010600030101010101" pitchFamily="2" charset="-122"/>
              </a:rPr>
              <a:t>   </a:t>
            </a:r>
            <a:endParaRPr lang="zh-CN" altLang="en-US" sz="2400" dirty="0">
              <a:ea typeface="宋体" panose="02010600030101010101" pitchFamily="2" charset="-122"/>
            </a:endParaRPr>
          </a:p>
        </p:txBody>
      </p:sp>
      <p:pic>
        <p:nvPicPr>
          <p:cNvPr id="43012" name="图片 1"/>
          <p:cNvPicPr>
            <a:picLocks noChangeAspect="1"/>
          </p:cNvPicPr>
          <p:nvPr/>
        </p:nvPicPr>
        <p:blipFill>
          <a:blip r:embed="rId1"/>
          <a:stretch>
            <a:fillRect/>
          </a:stretch>
        </p:blipFill>
        <p:spPr>
          <a:xfrm>
            <a:off x="179388" y="476250"/>
            <a:ext cx="8777287" cy="6037263"/>
          </a:xfrm>
          <a:prstGeom prst="rect">
            <a:avLst/>
          </a:prstGeom>
          <a:noFill/>
          <a:ln w="9525">
            <a:noFill/>
          </a:ln>
        </p:spPr>
      </p:pic>
      <p:sp>
        <p:nvSpPr>
          <p:cNvPr id="43013" name="文本框 1"/>
          <p:cNvSpPr txBox="1"/>
          <p:nvPr/>
        </p:nvSpPr>
        <p:spPr>
          <a:xfrm>
            <a:off x="6372225" y="620713"/>
            <a:ext cx="1792288" cy="2460625"/>
          </a:xfrm>
          <a:prstGeom prst="rect">
            <a:avLst/>
          </a:prstGeom>
          <a:solidFill>
            <a:srgbClr val="D3EDFB">
              <a:alpha val="94116"/>
            </a:srgbClr>
          </a:solidFill>
          <a:ln w="25400" cap="rnd" cmpd="sng">
            <a:solidFill>
              <a:srgbClr val="000000"/>
            </a:solidFill>
            <a:prstDash val="solid"/>
            <a:round/>
            <a:headEnd type="none" w="med" len="med"/>
            <a:tailEnd type="none" w="med" len="med"/>
          </a:ln>
        </p:spPr>
        <p:txBody>
          <a:bodyPr>
            <a:spAutoFit/>
          </a:bodyPr>
          <a:p>
            <a:pPr eaLnBrk="1" hangingPunct="1"/>
            <a:r>
              <a:rPr lang="en-US" altLang="zh-CN" sz="2200" b="1" dirty="0">
                <a:solidFill>
                  <a:srgbClr val="000000"/>
                </a:solidFill>
                <a:latin typeface="宋体" panose="02010600030101010101" pitchFamily="2" charset="-122"/>
              </a:rPr>
              <a:t>1989</a:t>
            </a:r>
            <a:r>
              <a:rPr lang="zh-CN" altLang="en-US" sz="2200" b="1" dirty="0">
                <a:solidFill>
                  <a:srgbClr val="000000"/>
                </a:solidFill>
                <a:latin typeface="宋体" panose="02010600030101010101" pitchFamily="2" charset="-122"/>
              </a:rPr>
              <a:t>，</a:t>
            </a:r>
            <a:r>
              <a:rPr lang="en-US" altLang="zh-CN" sz="2200" b="1" dirty="0">
                <a:solidFill>
                  <a:srgbClr val="000000"/>
                </a:solidFill>
                <a:latin typeface="宋体" panose="02010600030101010101" pitchFamily="2" charset="-122"/>
              </a:rPr>
              <a:t>OMG</a:t>
            </a:r>
            <a:endParaRPr lang="en-US" altLang="zh-CN" sz="2200" b="1" dirty="0">
              <a:solidFill>
                <a:srgbClr val="000000"/>
              </a:solidFill>
              <a:latin typeface="宋体" panose="02010600030101010101" pitchFamily="2" charset="-122"/>
            </a:endParaRPr>
          </a:p>
          <a:p>
            <a:pPr eaLnBrk="1" hangingPunct="1"/>
            <a:r>
              <a:rPr lang="en-US" altLang="zh-CN" sz="2200" b="1" dirty="0">
                <a:solidFill>
                  <a:srgbClr val="000000"/>
                </a:solidFill>
                <a:latin typeface="宋体" panose="02010600030101010101" pitchFamily="2" charset="-122"/>
              </a:rPr>
              <a:t>1991</a:t>
            </a:r>
            <a:r>
              <a:rPr lang="zh-CN" altLang="en-US" sz="2200" b="1" dirty="0">
                <a:solidFill>
                  <a:srgbClr val="000000"/>
                </a:solidFill>
                <a:latin typeface="宋体" panose="02010600030101010101" pitchFamily="2" charset="-122"/>
              </a:rPr>
              <a:t>，</a:t>
            </a:r>
            <a:r>
              <a:rPr lang="en-US" altLang="zh-CN" sz="2200" b="1" dirty="0">
                <a:solidFill>
                  <a:srgbClr val="000000"/>
                </a:solidFill>
                <a:latin typeface="宋体" panose="02010600030101010101" pitchFamily="2" charset="-122"/>
              </a:rPr>
              <a:t>CORBA</a:t>
            </a:r>
            <a:endParaRPr lang="en-US" altLang="zh-CN" sz="2200" b="1" dirty="0">
              <a:solidFill>
                <a:srgbClr val="000000"/>
              </a:solidFill>
              <a:latin typeface="宋体" panose="02010600030101010101" pitchFamily="2" charset="-122"/>
            </a:endParaRPr>
          </a:p>
          <a:p>
            <a:pPr eaLnBrk="1" hangingPunct="1"/>
            <a:r>
              <a:rPr lang="en-US" altLang="zh-CN" sz="2200" b="1" dirty="0">
                <a:solidFill>
                  <a:srgbClr val="000000"/>
                </a:solidFill>
                <a:latin typeface="宋体" panose="02010600030101010101" pitchFamily="2" charset="-122"/>
              </a:rPr>
              <a:t>1992</a:t>
            </a:r>
            <a:r>
              <a:rPr lang="zh-CN" altLang="en-US" sz="2200" b="1" dirty="0">
                <a:solidFill>
                  <a:srgbClr val="000000"/>
                </a:solidFill>
                <a:latin typeface="宋体" panose="02010600030101010101" pitchFamily="2" charset="-122"/>
              </a:rPr>
              <a:t>，</a:t>
            </a:r>
            <a:r>
              <a:rPr lang="en-US" altLang="zh-CN" sz="2200" b="1" dirty="0">
                <a:solidFill>
                  <a:srgbClr val="000000"/>
                </a:solidFill>
                <a:latin typeface="宋体" panose="02010600030101010101" pitchFamily="2" charset="-122"/>
              </a:rPr>
              <a:t>MFC</a:t>
            </a:r>
            <a:endParaRPr lang="en-US" altLang="zh-CN" sz="2200" b="1" dirty="0">
              <a:solidFill>
                <a:srgbClr val="000000"/>
              </a:solidFill>
              <a:latin typeface="宋体" panose="02010600030101010101" pitchFamily="2" charset="-122"/>
            </a:endParaRPr>
          </a:p>
          <a:p>
            <a:pPr eaLnBrk="1" hangingPunct="1"/>
            <a:r>
              <a:rPr lang="en-US" altLang="zh-CN" sz="2200" b="1" dirty="0">
                <a:solidFill>
                  <a:srgbClr val="000000"/>
                </a:solidFill>
                <a:latin typeface="宋体" panose="02010600030101010101" pitchFamily="2" charset="-122"/>
              </a:rPr>
              <a:t>1993</a:t>
            </a:r>
            <a:r>
              <a:rPr lang="zh-CN" altLang="en-US" sz="2200" b="1" dirty="0">
                <a:solidFill>
                  <a:srgbClr val="000000"/>
                </a:solidFill>
                <a:latin typeface="宋体" panose="02010600030101010101" pitchFamily="2" charset="-122"/>
              </a:rPr>
              <a:t>，</a:t>
            </a:r>
            <a:r>
              <a:rPr lang="en-US" altLang="zh-CN" sz="2200" b="1" dirty="0">
                <a:solidFill>
                  <a:srgbClr val="000000"/>
                </a:solidFill>
                <a:latin typeface="宋体" panose="02010600030101010101" pitchFamily="2" charset="-122"/>
              </a:rPr>
              <a:t>COM</a:t>
            </a:r>
            <a:endParaRPr lang="en-US" altLang="zh-CN" sz="2200" b="1" dirty="0">
              <a:solidFill>
                <a:srgbClr val="000000"/>
              </a:solidFill>
              <a:latin typeface="宋体" panose="02010600030101010101" pitchFamily="2" charset="-122"/>
            </a:endParaRPr>
          </a:p>
          <a:p>
            <a:pPr eaLnBrk="1" hangingPunct="1"/>
            <a:r>
              <a:rPr lang="en-US" altLang="zh-CN" sz="2200" b="1" dirty="0">
                <a:solidFill>
                  <a:srgbClr val="000000"/>
                </a:solidFill>
                <a:latin typeface="宋体" panose="02010600030101010101" pitchFamily="2" charset="-122"/>
              </a:rPr>
              <a:t>1995</a:t>
            </a:r>
            <a:r>
              <a:rPr lang="zh-CN" altLang="en-US" sz="2200" b="1" dirty="0">
                <a:solidFill>
                  <a:srgbClr val="000000"/>
                </a:solidFill>
                <a:latin typeface="宋体" panose="02010600030101010101" pitchFamily="2" charset="-122"/>
              </a:rPr>
              <a:t>，</a:t>
            </a:r>
            <a:r>
              <a:rPr lang="en-US" altLang="zh-CN" sz="2200" b="1" dirty="0">
                <a:solidFill>
                  <a:srgbClr val="000000"/>
                </a:solidFill>
                <a:latin typeface="宋体" panose="02010600030101010101" pitchFamily="2" charset="-122"/>
              </a:rPr>
              <a:t>DCOM</a:t>
            </a:r>
            <a:endParaRPr lang="en-US" altLang="zh-CN" sz="2200" b="1" dirty="0">
              <a:solidFill>
                <a:srgbClr val="000000"/>
              </a:solidFill>
              <a:latin typeface="宋体" panose="02010600030101010101" pitchFamily="2" charset="-122"/>
            </a:endParaRPr>
          </a:p>
          <a:p>
            <a:pPr eaLnBrk="1" hangingPunct="1"/>
            <a:r>
              <a:rPr lang="en-US" altLang="zh-CN" sz="2200" b="1" dirty="0">
                <a:solidFill>
                  <a:srgbClr val="000000"/>
                </a:solidFill>
                <a:latin typeface="宋体" panose="02010600030101010101" pitchFamily="2" charset="-122"/>
              </a:rPr>
              <a:t>1995</a:t>
            </a:r>
            <a:r>
              <a:rPr lang="zh-CN" altLang="en-US" sz="2200" b="1" dirty="0">
                <a:solidFill>
                  <a:srgbClr val="000000"/>
                </a:solidFill>
                <a:latin typeface="宋体" panose="02010600030101010101" pitchFamily="2" charset="-122"/>
              </a:rPr>
              <a:t>，</a:t>
            </a:r>
            <a:r>
              <a:rPr lang="en-US" altLang="zh-CN" sz="2200" b="1" dirty="0">
                <a:solidFill>
                  <a:srgbClr val="000000"/>
                </a:solidFill>
                <a:latin typeface="宋体" panose="02010600030101010101" pitchFamily="2" charset="-122"/>
              </a:rPr>
              <a:t>ATL</a:t>
            </a:r>
            <a:endParaRPr lang="en-US" altLang="zh-CN" sz="2200" b="1" dirty="0">
              <a:solidFill>
                <a:srgbClr val="000000"/>
              </a:solidFill>
              <a:latin typeface="宋体" panose="02010600030101010101" pitchFamily="2" charset="-122"/>
            </a:endParaRPr>
          </a:p>
          <a:p>
            <a:pPr eaLnBrk="1" hangingPunct="1"/>
            <a:r>
              <a:rPr lang="en-US" altLang="zh-CN" sz="2200" b="1" dirty="0">
                <a:solidFill>
                  <a:srgbClr val="000000"/>
                </a:solidFill>
                <a:latin typeface="宋体" panose="02010600030101010101" pitchFamily="2" charset="-122"/>
              </a:rPr>
              <a:t>......</a:t>
            </a:r>
            <a:endParaRPr lang="en-US" altLang="zh-CN" sz="2200" b="1" dirty="0">
              <a:solidFill>
                <a:srgbClr val="000000"/>
              </a:solidFill>
              <a:latin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166913"/>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课程内容及目标</a:t>
            </a:r>
            <a:endParaRPr lang="zh-CN" altLang="en-US" dirty="0">
              <a:ea typeface="宋体" panose="02010600030101010101" pitchFamily="2" charset="-122"/>
            </a:endParaRPr>
          </a:p>
        </p:txBody>
      </p:sp>
      <p:sp>
        <p:nvSpPr>
          <p:cNvPr id="44035" name="文本占位符 166914"/>
          <p:cNvSpPr>
            <a:spLocks noGrp="1"/>
          </p:cNvSpPr>
          <p:nvPr>
            <p:ph idx="1"/>
          </p:nvPr>
        </p:nvSpPr>
        <p:spPr>
          <a:ln/>
        </p:spPr>
        <p:txBody>
          <a:bodyPr vert="horz" wrap="square" lIns="91440" tIns="45720" rIns="91440" bIns="45720" anchor="t" anchorCtr="0"/>
          <a:p>
            <a:pPr marL="0" indent="0" eaLnBrk="1" hangingPunct="1">
              <a:lnSpc>
                <a:spcPct val="90000"/>
              </a:lnSpc>
            </a:pPr>
            <a:r>
              <a:rPr lang="zh-CN" altLang="en-US" b="1" dirty="0">
                <a:ea typeface="宋体" panose="02010600030101010101" pitchFamily="2" charset="-122"/>
              </a:rPr>
              <a:t> 课程主要内容</a:t>
            </a:r>
            <a:endParaRPr lang="zh-CN" altLang="en-US" b="1" dirty="0">
              <a:ea typeface="宋体" panose="02010600030101010101" pitchFamily="2" charset="-122"/>
            </a:endParaRPr>
          </a:p>
          <a:p>
            <a:pPr marL="0" indent="0" eaLnBrk="1" hangingPunct="1">
              <a:lnSpc>
                <a:spcPct val="90000"/>
              </a:lnSpc>
              <a:buNone/>
            </a:pPr>
            <a:r>
              <a:rPr lang="zh-CN" altLang="en-US" sz="2800" dirty="0">
                <a:ea typeface="宋体" panose="02010600030101010101" pitchFamily="2" charset="-122"/>
              </a:rPr>
              <a:t>     </a:t>
            </a:r>
            <a:r>
              <a:rPr lang="en-US" altLang="zh-CN" sz="2800" dirty="0">
                <a:ea typeface="宋体" panose="02010600030101010101" pitchFamily="2" charset="-122"/>
              </a:rPr>
              <a:t>1.</a:t>
            </a:r>
            <a:r>
              <a:rPr lang="zh-CN" altLang="en-US" sz="2800" dirty="0">
                <a:ea typeface="宋体" panose="02010600030101010101" pitchFamily="2" charset="-122"/>
              </a:rPr>
              <a:t>面向对象设计原则：</a:t>
            </a:r>
            <a:r>
              <a:rPr lang="en-US" altLang="zh-CN" sz="2800" dirty="0">
                <a:ea typeface="宋体" panose="02010600030101010101" pitchFamily="2" charset="-122"/>
              </a:rPr>
              <a:t>SRP, OCP, LSP, DIP, ISP, CRP, LoD</a:t>
            </a:r>
            <a:endParaRPr lang="en-US" altLang="zh-CN" sz="2800" dirty="0">
              <a:ea typeface="宋体" panose="02010600030101010101" pitchFamily="2" charset="-122"/>
            </a:endParaRPr>
          </a:p>
          <a:p>
            <a:pPr marL="0" indent="0" eaLnBrk="1" hangingPunct="1">
              <a:lnSpc>
                <a:spcPct val="90000"/>
              </a:lnSpc>
              <a:buNone/>
            </a:pPr>
            <a:r>
              <a:rPr lang="zh-CN" altLang="en-US" sz="2800" dirty="0">
                <a:ea typeface="宋体" panose="02010600030101010101" pitchFamily="2" charset="-122"/>
              </a:rPr>
              <a:t>     </a:t>
            </a:r>
            <a:r>
              <a:rPr lang="en-US" altLang="zh-CN" sz="2800" dirty="0">
                <a:ea typeface="宋体" panose="02010600030101010101" pitchFamily="2" charset="-122"/>
              </a:rPr>
              <a:t>2.</a:t>
            </a:r>
            <a:r>
              <a:rPr lang="zh-CN" altLang="en-US" sz="2800" dirty="0">
                <a:ea typeface="宋体" panose="02010600030101010101" pitchFamily="2" charset="-122"/>
              </a:rPr>
              <a:t>创建型模式：</a:t>
            </a:r>
            <a:r>
              <a:rPr lang="en-US" altLang="zh-CN" sz="2800" dirty="0">
                <a:ea typeface="宋体" panose="02010600030101010101" pitchFamily="2" charset="-122"/>
              </a:rPr>
              <a:t>Simple Factory, Factory Method, Abstract Factory, Builder, Prototype, Singleton,  </a:t>
            </a:r>
            <a:endParaRPr lang="en-US" altLang="zh-CN" sz="2800" dirty="0">
              <a:ea typeface="宋体" panose="02010600030101010101" pitchFamily="2" charset="-122"/>
            </a:endParaRPr>
          </a:p>
          <a:p>
            <a:pPr marL="0" indent="0" eaLnBrk="1" hangingPunct="1">
              <a:lnSpc>
                <a:spcPct val="90000"/>
              </a:lnSpc>
              <a:buNone/>
            </a:pPr>
            <a:r>
              <a:rPr lang="zh-CN" altLang="en-US" sz="2800" dirty="0">
                <a:ea typeface="宋体" panose="02010600030101010101" pitchFamily="2" charset="-122"/>
              </a:rPr>
              <a:t>     </a:t>
            </a:r>
            <a:r>
              <a:rPr lang="en-US" altLang="zh-CN" sz="2800" dirty="0">
                <a:ea typeface="宋体" panose="02010600030101010101" pitchFamily="2" charset="-122"/>
              </a:rPr>
              <a:t>3.</a:t>
            </a:r>
            <a:r>
              <a:rPr lang="zh-CN" altLang="en-US" sz="2800" dirty="0">
                <a:ea typeface="宋体" panose="02010600030101010101" pitchFamily="2" charset="-122"/>
              </a:rPr>
              <a:t>结构型模式：</a:t>
            </a:r>
            <a:r>
              <a:rPr lang="en-US" altLang="zh-CN" sz="2800" dirty="0">
                <a:ea typeface="宋体" panose="02010600030101010101" pitchFamily="2" charset="-122"/>
              </a:rPr>
              <a:t>Adapter, Bridge, Composite, Decorator, Facade, Flyweight, Proxy</a:t>
            </a:r>
            <a:endParaRPr lang="en-US" altLang="zh-CN" sz="2800" dirty="0">
              <a:ea typeface="宋体" panose="02010600030101010101" pitchFamily="2" charset="-122"/>
            </a:endParaRPr>
          </a:p>
          <a:p>
            <a:pPr marL="0" indent="0" eaLnBrk="1" hangingPunct="1">
              <a:lnSpc>
                <a:spcPct val="90000"/>
              </a:lnSpc>
              <a:buNone/>
            </a:pPr>
            <a:r>
              <a:rPr lang="zh-CN" altLang="en-US" sz="2800" dirty="0">
                <a:ea typeface="宋体" panose="02010600030101010101" pitchFamily="2" charset="-122"/>
              </a:rPr>
              <a:t>     </a:t>
            </a:r>
            <a:r>
              <a:rPr lang="en-US" altLang="zh-CN" sz="2800" dirty="0">
                <a:ea typeface="宋体" panose="02010600030101010101" pitchFamily="2" charset="-122"/>
              </a:rPr>
              <a:t>4.</a:t>
            </a:r>
            <a:r>
              <a:rPr lang="zh-CN" altLang="en-US" sz="2800" dirty="0">
                <a:ea typeface="宋体" panose="02010600030101010101" pitchFamily="2" charset="-122"/>
              </a:rPr>
              <a:t>行为型模式：</a:t>
            </a:r>
            <a:r>
              <a:rPr lang="en-US" altLang="zh-CN" sz="2800" dirty="0">
                <a:ea typeface="宋体" panose="02010600030101010101" pitchFamily="2" charset="-122"/>
              </a:rPr>
              <a:t>Chain of Responsibility, Command, Interpreter, Iterator, Mediator, Memento, Observer, State, Strategy, Template Method, Visitor </a:t>
            </a:r>
            <a:endParaRPr lang="zh-CN" altLang="en-US" sz="2800" dirty="0">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171009"/>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课程内容及目标</a:t>
            </a:r>
            <a:endParaRPr lang="zh-CN" altLang="en-US" dirty="0">
              <a:ea typeface="宋体" panose="02010600030101010101" pitchFamily="2" charset="-122"/>
            </a:endParaRPr>
          </a:p>
        </p:txBody>
      </p:sp>
      <p:sp>
        <p:nvSpPr>
          <p:cNvPr id="45059" name="文本占位符 171010"/>
          <p:cNvSpPr>
            <a:spLocks noGrp="1"/>
          </p:cNvSpPr>
          <p:nvPr>
            <p:ph idx="1"/>
          </p:nvPr>
        </p:nvSpPr>
        <p:spPr>
          <a:ln/>
        </p:spPr>
        <p:txBody>
          <a:bodyPr vert="horz" wrap="square" lIns="91440" tIns="45720" rIns="91440" bIns="45720" anchor="t" anchorCtr="0"/>
          <a:p>
            <a:pPr marL="0" indent="0" eaLnBrk="1" hangingPunct="1"/>
            <a:r>
              <a:rPr lang="zh-CN" altLang="en-US" b="1" dirty="0">
                <a:ea typeface="宋体" panose="02010600030101010101" pitchFamily="2" charset="-122"/>
              </a:rPr>
              <a:t> 学习目标</a:t>
            </a:r>
            <a:endParaRPr lang="zh-CN" altLang="en-US" b="1" dirty="0">
              <a:ea typeface="宋体" panose="02010600030101010101" pitchFamily="2" charset="-122"/>
            </a:endParaRPr>
          </a:p>
          <a:p>
            <a:pPr marL="0" indent="0" eaLnBrk="1" hangingPunct="1">
              <a:buNone/>
            </a:pPr>
            <a:r>
              <a:rPr lang="zh-CN" altLang="en-US" sz="2800" dirty="0">
                <a:ea typeface="宋体" panose="02010600030101010101" pitchFamily="2" charset="-122"/>
              </a:rPr>
              <a:t>     </a:t>
            </a:r>
            <a:r>
              <a:rPr lang="en-US" altLang="zh-CN" sz="2800" dirty="0">
                <a:ea typeface="宋体" panose="02010600030101010101" pitchFamily="2" charset="-122"/>
              </a:rPr>
              <a:t>1.</a:t>
            </a:r>
            <a:r>
              <a:rPr lang="zh-CN" altLang="en-US" sz="2800" dirty="0">
                <a:ea typeface="宋体" panose="02010600030101010101" pitchFamily="2" charset="-122"/>
              </a:rPr>
              <a:t>提升面向对象分析与设计能力</a:t>
            </a:r>
            <a:endParaRPr lang="zh-CN" altLang="en-US" sz="2800" dirty="0">
              <a:ea typeface="宋体" panose="02010600030101010101" pitchFamily="2" charset="-122"/>
            </a:endParaRPr>
          </a:p>
          <a:p>
            <a:pPr marL="0" indent="0" eaLnBrk="1" hangingPunct="1">
              <a:buNone/>
            </a:pPr>
            <a:r>
              <a:rPr lang="zh-CN" altLang="en-US" sz="2800" dirty="0">
                <a:ea typeface="宋体" panose="02010600030101010101" pitchFamily="2" charset="-122"/>
              </a:rPr>
              <a:t>     </a:t>
            </a:r>
            <a:r>
              <a:rPr lang="en-US" altLang="zh-CN" sz="2800" dirty="0">
                <a:ea typeface="宋体" panose="02010600030101010101" pitchFamily="2" charset="-122"/>
              </a:rPr>
              <a:t>2.</a:t>
            </a:r>
            <a:r>
              <a:rPr lang="zh-CN" altLang="en-US" sz="2800" dirty="0">
                <a:ea typeface="宋体" panose="02010600030101010101" pitchFamily="2" charset="-122"/>
              </a:rPr>
              <a:t>掌握常用的面向对象设计原则和</a:t>
            </a:r>
            <a:r>
              <a:rPr lang="en-US" altLang="zh-CN" sz="2800" dirty="0">
                <a:ea typeface="宋体" panose="02010600030101010101" pitchFamily="2" charset="-122"/>
              </a:rPr>
              <a:t>GoF</a:t>
            </a:r>
            <a:r>
              <a:rPr lang="zh-CN" altLang="en-US" sz="2800" dirty="0">
                <a:ea typeface="宋体" panose="02010600030101010101" pitchFamily="2" charset="-122"/>
              </a:rPr>
              <a:t>设计模式</a:t>
            </a:r>
            <a:endParaRPr lang="zh-CN" altLang="en-US" sz="2800" dirty="0">
              <a:ea typeface="宋体" panose="02010600030101010101" pitchFamily="2" charset="-122"/>
            </a:endParaRPr>
          </a:p>
          <a:p>
            <a:pPr marL="0" indent="0" eaLnBrk="1" hangingPunct="1">
              <a:buNone/>
            </a:pPr>
            <a:r>
              <a:rPr lang="zh-CN" altLang="en-US" sz="2800" dirty="0">
                <a:ea typeface="宋体" panose="02010600030101010101" pitchFamily="2" charset="-122"/>
              </a:rPr>
              <a:t>     </a:t>
            </a:r>
            <a:r>
              <a:rPr lang="en-US" altLang="zh-CN" sz="2800" dirty="0">
                <a:ea typeface="宋体" panose="02010600030101010101" pitchFamily="2" charset="-122"/>
              </a:rPr>
              <a:t>3.</a:t>
            </a:r>
            <a:r>
              <a:rPr lang="zh-CN" altLang="en-US" sz="2800" dirty="0">
                <a:ea typeface="宋体" panose="02010600030101010101" pitchFamily="2" charset="-122"/>
              </a:rPr>
              <a:t>学会在应用开发中运用设计模式</a:t>
            </a:r>
            <a:endParaRPr lang="zh-CN" altLang="en-US" sz="2800" dirty="0">
              <a:ea typeface="宋体" panose="02010600030101010101" pitchFamily="2" charset="-122"/>
            </a:endParaRPr>
          </a:p>
          <a:p>
            <a:pPr marL="0" indent="0" eaLnBrk="1" hangingPunct="1">
              <a:buNone/>
            </a:pPr>
            <a:r>
              <a:rPr lang="zh-CN" altLang="en-US" sz="2800" dirty="0">
                <a:ea typeface="宋体" panose="02010600030101010101" pitchFamily="2" charset="-122"/>
              </a:rPr>
              <a:t>     </a:t>
            </a:r>
            <a:r>
              <a:rPr lang="en-US" altLang="zh-CN" sz="2800" dirty="0">
                <a:ea typeface="宋体" panose="02010600030101010101" pitchFamily="2" charset="-122"/>
              </a:rPr>
              <a:t>4.</a:t>
            </a:r>
            <a:r>
              <a:rPr lang="zh-CN" altLang="en-US" sz="2800" dirty="0">
                <a:ea typeface="宋体" panose="02010600030101010101" pitchFamily="2" charset="-122"/>
              </a:rPr>
              <a:t>学会使用设计模式对代码和设计方案进行重构，改善代码和设计质量</a:t>
            </a:r>
            <a:endParaRPr lang="zh-CN" altLang="en-US" sz="2800" dirty="0">
              <a:ea typeface="宋体" panose="02010600030101010101" pitchFamily="2" charset="-122"/>
            </a:endParaRPr>
          </a:p>
          <a:p>
            <a:pPr marL="0" indent="0" eaLnBrk="1" hangingPunct="1">
              <a:buNone/>
            </a:pPr>
            <a:r>
              <a:rPr lang="zh-CN" altLang="en-US" sz="2800" dirty="0">
                <a:ea typeface="宋体" panose="02010600030101010101" pitchFamily="2" charset="-122"/>
              </a:rPr>
              <a:t>     </a:t>
            </a:r>
            <a:r>
              <a:rPr lang="en-US" altLang="zh-CN" sz="2800" dirty="0">
                <a:ea typeface="宋体" panose="02010600030101010101" pitchFamily="2" charset="-122"/>
              </a:rPr>
              <a:t>5.</a:t>
            </a:r>
            <a:r>
              <a:rPr lang="zh-CN" altLang="en-US" sz="2800" dirty="0">
                <a:ea typeface="宋体" panose="02010600030101010101" pitchFamily="2" charset="-122"/>
              </a:rPr>
              <a:t>进一步熟悉建模（分析与设计）工具和</a:t>
            </a:r>
            <a:r>
              <a:rPr lang="en-US" altLang="zh-CN" sz="2800" dirty="0">
                <a:ea typeface="宋体" panose="02010600030101010101" pitchFamily="2" charset="-122"/>
              </a:rPr>
              <a:t>UML</a:t>
            </a:r>
            <a:endParaRPr lang="en-US" altLang="zh-CN" sz="2800" dirty="0">
              <a:ea typeface="宋体" panose="02010600030101010101" pitchFamily="2" charset="-122"/>
            </a:endParaRPr>
          </a:p>
          <a:p>
            <a:pPr marL="0" indent="0" eaLnBrk="1" hangingPunct="1">
              <a:buNone/>
            </a:pPr>
            <a:r>
              <a:rPr lang="zh-CN" altLang="en-US" sz="2800" dirty="0">
                <a:ea typeface="宋体" panose="02010600030101010101" pitchFamily="2" charset="-122"/>
              </a:rPr>
              <a:t>     </a:t>
            </a:r>
            <a:r>
              <a:rPr lang="en-US" altLang="zh-CN" sz="2800" dirty="0">
                <a:ea typeface="宋体" panose="02010600030101010101" pitchFamily="2" charset="-122"/>
              </a:rPr>
              <a:t>6.</a:t>
            </a:r>
            <a:r>
              <a:rPr lang="zh-CN" altLang="en-US" sz="2800" dirty="0">
                <a:ea typeface="宋体" panose="02010600030101010101" pitchFamily="2" charset="-122"/>
              </a:rPr>
              <a:t>培养软件设计与架构思想</a:t>
            </a:r>
            <a:endParaRPr lang="zh-CN" altLang="en-US" sz="2800" dirty="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169985"/>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课程学习建议</a:t>
            </a:r>
            <a:endParaRPr lang="en-US" altLang="zh-CN" dirty="0">
              <a:ea typeface="宋体" panose="02010600030101010101" pitchFamily="2" charset="-122"/>
            </a:endParaRPr>
          </a:p>
        </p:txBody>
      </p:sp>
      <p:sp>
        <p:nvSpPr>
          <p:cNvPr id="46083" name="文本占位符 169986"/>
          <p:cNvSpPr>
            <a:spLocks noGrp="1"/>
          </p:cNvSpPr>
          <p:nvPr>
            <p:ph idx="1"/>
          </p:nvPr>
        </p:nvSpPr>
        <p:spPr>
          <a:xfrm>
            <a:off x="457200" y="1412875"/>
            <a:ext cx="8229600" cy="5040313"/>
          </a:xfrm>
          <a:ln/>
        </p:spPr>
        <p:txBody>
          <a:bodyPr vert="horz" wrap="square" lIns="91440" tIns="45720" rIns="91440" bIns="45720" anchor="t" anchorCtr="0"/>
          <a:p>
            <a:pPr marL="0" indent="0" eaLnBrk="1" hangingPunct="1">
              <a:lnSpc>
                <a:spcPct val="120000"/>
              </a:lnSpc>
            </a:pPr>
            <a:r>
              <a:rPr lang="zh-CN" altLang="en-US" sz="3600" dirty="0">
                <a:ea typeface="宋体" panose="02010600030101010101" pitchFamily="2" charset="-122"/>
              </a:rPr>
              <a:t>需求导向</a:t>
            </a:r>
            <a:endParaRPr lang="zh-CN" altLang="en-US" sz="3600" dirty="0">
              <a:ea typeface="宋体" panose="02010600030101010101" pitchFamily="2" charset="-122"/>
            </a:endParaRPr>
          </a:p>
          <a:p>
            <a:pPr marL="0" indent="0" eaLnBrk="1" hangingPunct="1">
              <a:buNone/>
            </a:pPr>
            <a:r>
              <a:rPr lang="zh-CN" altLang="en-US" sz="2800" dirty="0">
                <a:ea typeface="宋体" panose="02010600030101010101" pitchFamily="2" charset="-122"/>
              </a:rPr>
              <a:t>    培养兴趣、自我激励           </a:t>
            </a:r>
            <a:endParaRPr lang="en-US" altLang="zh-CN" sz="2800" dirty="0">
              <a:ea typeface="宋体" panose="02010600030101010101" pitchFamily="2" charset="-122"/>
            </a:endParaRPr>
          </a:p>
          <a:p>
            <a:pPr marL="0" indent="0" eaLnBrk="1" hangingPunct="1">
              <a:lnSpc>
                <a:spcPct val="120000"/>
              </a:lnSpc>
            </a:pPr>
            <a:r>
              <a:rPr lang="zh-CN" altLang="en-US" sz="3600" dirty="0">
                <a:ea typeface="宋体" panose="02010600030101010101" pitchFamily="2" charset="-122"/>
              </a:rPr>
              <a:t>选择合适的书籍</a:t>
            </a:r>
            <a:endParaRPr lang="zh-CN" altLang="en-US" sz="3600" dirty="0">
              <a:ea typeface="宋体" panose="02010600030101010101" pitchFamily="2" charset="-122"/>
            </a:endParaRPr>
          </a:p>
          <a:p>
            <a:pPr marL="0" indent="0" eaLnBrk="1" hangingPunct="1">
              <a:lnSpc>
                <a:spcPct val="120000"/>
              </a:lnSpc>
              <a:buNone/>
            </a:pPr>
            <a:r>
              <a:rPr lang="zh-CN" altLang="en-US" sz="2800" dirty="0">
                <a:ea typeface="宋体" panose="02010600030101010101" pitchFamily="2" charset="-122"/>
              </a:rPr>
              <a:t>    别指望看第一遍书就能记住和掌握什么，请看第二遍、第三遍。</a:t>
            </a:r>
            <a:endParaRPr lang="en-US" altLang="zh-CN" sz="2800" dirty="0">
              <a:ea typeface="宋体" panose="02010600030101010101" pitchFamily="2" charset="-122"/>
            </a:endParaRPr>
          </a:p>
          <a:p>
            <a:pPr marL="0" indent="0" eaLnBrk="1" hangingPunct="1">
              <a:lnSpc>
                <a:spcPct val="120000"/>
              </a:lnSpc>
            </a:pPr>
            <a:r>
              <a:rPr lang="zh-CN" altLang="en-US" sz="3600" dirty="0">
                <a:ea typeface="宋体" panose="02010600030101010101" pitchFamily="2" charset="-122"/>
              </a:rPr>
              <a:t>思考与练习</a:t>
            </a:r>
            <a:endParaRPr lang="zh-CN" altLang="en-US" sz="3600" dirty="0">
              <a:ea typeface="宋体" panose="02010600030101010101" pitchFamily="2" charset="-122"/>
            </a:endParaRPr>
          </a:p>
          <a:p>
            <a:pPr marL="0" indent="0" eaLnBrk="1" hangingPunct="1">
              <a:lnSpc>
                <a:spcPct val="120000"/>
              </a:lnSpc>
            </a:pPr>
            <a:r>
              <a:rPr lang="zh-CN" altLang="en-US" sz="3600" dirty="0">
                <a:ea typeface="宋体" panose="02010600030101010101" pitchFamily="2" charset="-122"/>
              </a:rPr>
              <a:t>项目实训</a:t>
            </a:r>
            <a:r>
              <a:rPr lang="en-US" altLang="zh-CN" sz="3600" dirty="0">
                <a:ea typeface="宋体" panose="02010600030101010101" pitchFamily="2" charset="-122"/>
              </a:rPr>
              <a:t>/</a:t>
            </a:r>
            <a:r>
              <a:rPr lang="zh-CN" altLang="en-US" sz="3600" dirty="0">
                <a:ea typeface="宋体" panose="02010600030101010101" pitchFamily="2" charset="-122"/>
              </a:rPr>
              <a:t>工程实践</a:t>
            </a:r>
            <a:endParaRPr lang="en-US" altLang="zh-CN" sz="36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矩形 176142"/>
          <p:cNvSpPr/>
          <p:nvPr/>
        </p:nvSpPr>
        <p:spPr>
          <a:xfrm>
            <a:off x="457200" y="274638"/>
            <a:ext cx="8229600" cy="1143000"/>
          </a:xfrm>
          <a:prstGeom prst="rect">
            <a:avLst/>
          </a:prstGeom>
          <a:noFill/>
          <a:ln w="9525">
            <a:noFill/>
          </a:ln>
        </p:spPr>
        <p:txBody>
          <a:bodyPr anchor="ctr" anchorCtr="0"/>
          <a:p>
            <a:pPr algn="ctr" eaLnBrk="1" hangingPunct="1"/>
            <a:r>
              <a:rPr lang="zh-CN" altLang="en-US" sz="4400" dirty="0">
                <a:solidFill>
                  <a:srgbClr val="FFCCFF"/>
                </a:solidFill>
                <a:latin typeface="Times New Roman" panose="02020603050405020304" pitchFamily="18" charset="0"/>
              </a:rPr>
              <a:t>需求导向</a:t>
            </a:r>
            <a:endParaRPr lang="en-US" altLang="zh-CN" sz="4400" dirty="0">
              <a:solidFill>
                <a:srgbClr val="FFCCFF"/>
              </a:solidFill>
              <a:latin typeface="Times New Roman" panose="02020603050405020304" pitchFamily="18" charset="0"/>
            </a:endParaRPr>
          </a:p>
        </p:txBody>
      </p:sp>
      <p:sp>
        <p:nvSpPr>
          <p:cNvPr id="47107" name="Rectangle 3"/>
          <p:cNvSpPr>
            <a:spLocks noGrp="1"/>
          </p:cNvSpPr>
          <p:nvPr>
            <p:ph type="body"/>
          </p:nvPr>
        </p:nvSpPr>
        <p:spPr>
          <a:ln/>
        </p:spPr>
        <p:txBody>
          <a:bodyPr vert="horz" wrap="square" lIns="91440" tIns="45720" rIns="91440" bIns="45720" anchor="t" anchorCtr="0"/>
          <a:p>
            <a:pPr eaLnBrk="1" hangingPunct="1"/>
            <a:r>
              <a:rPr lang="zh-CN" altLang="en-US" dirty="0">
                <a:ea typeface="宋体" panose="02010600030101010101" pitchFamily="2" charset="-122"/>
              </a:rPr>
              <a:t>解决之道</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企业招聘需求</a:t>
            </a:r>
            <a:endParaRPr lang="en-US" altLang="zh-CN" dirty="0">
              <a:ea typeface="宋体" panose="02010600030101010101" pitchFamily="2" charset="-122"/>
            </a:endParaRPr>
          </a:p>
        </p:txBody>
      </p:sp>
      <p:pic>
        <p:nvPicPr>
          <p:cNvPr id="23554" name="Picture 2"/>
          <p:cNvPicPr>
            <a:picLocks noChangeAspect="1"/>
          </p:cNvPicPr>
          <p:nvPr/>
        </p:nvPicPr>
        <p:blipFill>
          <a:blip r:embed="rId1"/>
          <a:stretch>
            <a:fillRect/>
          </a:stretch>
        </p:blipFill>
        <p:spPr>
          <a:xfrm>
            <a:off x="658813" y="1143000"/>
            <a:ext cx="7646987" cy="5437188"/>
          </a:xfrm>
          <a:prstGeom prst="rect">
            <a:avLst/>
          </a:prstGeom>
          <a:noFill/>
          <a:ln w="9525">
            <a:noFill/>
          </a:ln>
        </p:spPr>
      </p:pic>
      <p:pic>
        <p:nvPicPr>
          <p:cNvPr id="23555" name="Picture 3"/>
          <p:cNvPicPr>
            <a:picLocks noChangeAspect="1"/>
          </p:cNvPicPr>
          <p:nvPr/>
        </p:nvPicPr>
        <p:blipFill>
          <a:blip r:embed="rId2"/>
          <a:stretch>
            <a:fillRect/>
          </a:stretch>
        </p:blipFill>
        <p:spPr>
          <a:xfrm>
            <a:off x="3352800" y="381000"/>
            <a:ext cx="2006600" cy="647700"/>
          </a:xfrm>
          <a:prstGeom prst="rect">
            <a:avLst/>
          </a:prstGeom>
          <a:noFill/>
          <a:ln w="9525">
            <a:noFill/>
          </a:ln>
        </p:spPr>
      </p:pic>
      <p:pic>
        <p:nvPicPr>
          <p:cNvPr id="23556" name="Picture 4"/>
          <p:cNvPicPr>
            <a:picLocks noChangeAspect="1"/>
          </p:cNvPicPr>
          <p:nvPr/>
        </p:nvPicPr>
        <p:blipFill>
          <a:blip r:embed="rId3"/>
          <a:stretch>
            <a:fillRect/>
          </a:stretch>
        </p:blipFill>
        <p:spPr>
          <a:xfrm>
            <a:off x="2667000" y="228600"/>
            <a:ext cx="3035300" cy="762000"/>
          </a:xfrm>
          <a:prstGeom prst="rect">
            <a:avLst/>
          </a:prstGeom>
          <a:noFill/>
          <a:ln w="9525">
            <a:noFill/>
          </a:ln>
        </p:spPr>
      </p:pic>
      <p:pic>
        <p:nvPicPr>
          <p:cNvPr id="23557" name="Picture 5"/>
          <p:cNvPicPr>
            <a:picLocks noChangeAspect="1"/>
          </p:cNvPicPr>
          <p:nvPr/>
        </p:nvPicPr>
        <p:blipFill>
          <a:blip r:embed="rId4"/>
          <a:stretch>
            <a:fillRect/>
          </a:stretch>
        </p:blipFill>
        <p:spPr>
          <a:xfrm>
            <a:off x="1143000" y="914400"/>
            <a:ext cx="6837363" cy="5943600"/>
          </a:xfrm>
          <a:prstGeom prst="rect">
            <a:avLst/>
          </a:prstGeom>
          <a:noFill/>
          <a:ln w="9525">
            <a:noFill/>
          </a:ln>
        </p:spPr>
      </p:pic>
      <p:grpSp>
        <p:nvGrpSpPr>
          <p:cNvPr id="2" name="组合 10"/>
          <p:cNvGrpSpPr/>
          <p:nvPr/>
        </p:nvGrpSpPr>
        <p:grpSpPr>
          <a:xfrm>
            <a:off x="2438400" y="228600"/>
            <a:ext cx="4610100" cy="838200"/>
            <a:chOff x="2438400" y="152400"/>
            <a:chExt cx="4610100" cy="838200"/>
          </a:xfrm>
        </p:grpSpPr>
        <p:pic>
          <p:nvPicPr>
            <p:cNvPr id="47117" name="Picture 6"/>
            <p:cNvPicPr>
              <a:picLocks noChangeAspect="1"/>
            </p:cNvPicPr>
            <p:nvPr/>
          </p:nvPicPr>
          <p:blipFill>
            <a:blip r:embed="rId5"/>
            <a:stretch>
              <a:fillRect/>
            </a:stretch>
          </p:blipFill>
          <p:spPr>
            <a:xfrm>
              <a:off x="2438400" y="228600"/>
              <a:ext cx="1557866" cy="762000"/>
            </a:xfrm>
            <a:prstGeom prst="rect">
              <a:avLst/>
            </a:prstGeom>
            <a:noFill/>
            <a:ln w="9525">
              <a:noFill/>
            </a:ln>
          </p:spPr>
        </p:pic>
        <p:pic>
          <p:nvPicPr>
            <p:cNvPr id="47118" name="Picture 7"/>
            <p:cNvPicPr>
              <a:picLocks noChangeAspect="1"/>
            </p:cNvPicPr>
            <p:nvPr/>
          </p:nvPicPr>
          <p:blipFill>
            <a:blip r:embed="rId6"/>
            <a:stretch>
              <a:fillRect/>
            </a:stretch>
          </p:blipFill>
          <p:spPr>
            <a:xfrm>
              <a:off x="3962400" y="152400"/>
              <a:ext cx="3086100" cy="825500"/>
            </a:xfrm>
            <a:prstGeom prst="rect">
              <a:avLst/>
            </a:prstGeom>
            <a:noFill/>
            <a:ln w="9525">
              <a:noFill/>
            </a:ln>
          </p:spPr>
        </p:pic>
      </p:grpSp>
      <p:pic>
        <p:nvPicPr>
          <p:cNvPr id="23560" name="Picture 8"/>
          <p:cNvPicPr>
            <a:picLocks noChangeAspect="1"/>
          </p:cNvPicPr>
          <p:nvPr/>
        </p:nvPicPr>
        <p:blipFill>
          <a:blip r:embed="rId7"/>
          <a:stretch>
            <a:fillRect/>
          </a:stretch>
        </p:blipFill>
        <p:spPr>
          <a:xfrm>
            <a:off x="49213" y="1219200"/>
            <a:ext cx="9018587" cy="5273675"/>
          </a:xfrm>
          <a:prstGeom prst="rect">
            <a:avLst/>
          </a:prstGeom>
          <a:noFill/>
          <a:ln w="9525">
            <a:noFill/>
          </a:ln>
        </p:spPr>
      </p:pic>
      <p:pic>
        <p:nvPicPr>
          <p:cNvPr id="12" name="Picture 8"/>
          <p:cNvPicPr>
            <a:picLocks noChangeAspect="1"/>
          </p:cNvPicPr>
          <p:nvPr/>
        </p:nvPicPr>
        <p:blipFill>
          <a:blip r:embed="rId8"/>
          <a:stretch>
            <a:fillRect/>
          </a:stretch>
        </p:blipFill>
        <p:spPr>
          <a:xfrm>
            <a:off x="381000" y="990600"/>
            <a:ext cx="8308975" cy="5638800"/>
          </a:xfrm>
          <a:prstGeom prst="rect">
            <a:avLst/>
          </a:prstGeom>
          <a:noFill/>
          <a:ln w="9525">
            <a:noFill/>
          </a:ln>
        </p:spPr>
      </p:pic>
      <p:pic>
        <p:nvPicPr>
          <p:cNvPr id="13" name="Picture 6"/>
          <p:cNvPicPr>
            <a:picLocks noChangeAspect="1"/>
          </p:cNvPicPr>
          <p:nvPr/>
        </p:nvPicPr>
        <p:blipFill>
          <a:blip r:embed="rId9"/>
          <a:stretch>
            <a:fillRect/>
          </a:stretch>
        </p:blipFill>
        <p:spPr>
          <a:xfrm>
            <a:off x="346075" y="1295400"/>
            <a:ext cx="8493125" cy="5410200"/>
          </a:xfrm>
          <a:prstGeom prst="rect">
            <a:avLst/>
          </a:prstGeom>
          <a:noFill/>
          <a:ln w="9525">
            <a:noFill/>
          </a:ln>
        </p:spPr>
      </p:pic>
      <p:pic>
        <p:nvPicPr>
          <p:cNvPr id="14" name="Picture 2"/>
          <p:cNvPicPr>
            <a:picLocks noChangeAspect="1"/>
          </p:cNvPicPr>
          <p:nvPr/>
        </p:nvPicPr>
        <p:blipFill>
          <a:blip r:embed="rId10"/>
          <a:stretch>
            <a:fillRect/>
          </a:stretch>
        </p:blipFill>
        <p:spPr>
          <a:xfrm>
            <a:off x="595313" y="2057400"/>
            <a:ext cx="7862887" cy="3973513"/>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3555"/>
                                        </p:tgtEl>
                                        <p:attrNameLst>
                                          <p:attrName>style.visibility</p:attrName>
                                        </p:attrNameLst>
                                      </p:cBhvr>
                                      <p:to>
                                        <p:strVal val="visible"/>
                                      </p:to>
                                    </p:set>
                                    <p:animEffect transition="in" filter="checkerboard(across)">
                                      <p:cBhvr>
                                        <p:cTn id="7" dur="500"/>
                                        <p:tgtEl>
                                          <p:spTgt spid="23555"/>
                                        </p:tgtEl>
                                      </p:cBhvr>
                                    </p:animEffect>
                                  </p:childTnLst>
                                </p:cTn>
                              </p:par>
                              <p:par>
                                <p:cTn id="8" presetID="5" presetClass="entr" presetSubtype="10" fill="hold" nodeType="withEffect">
                                  <p:stCondLst>
                                    <p:cond delay="0"/>
                                  </p:stCondLst>
                                  <p:childTnLst>
                                    <p:set>
                                      <p:cBhvr>
                                        <p:cTn id="9" dur="1" fill="hold">
                                          <p:stCondLst>
                                            <p:cond delay="0"/>
                                          </p:stCondLst>
                                        </p:cTn>
                                        <p:tgtEl>
                                          <p:spTgt spid="23554"/>
                                        </p:tgtEl>
                                        <p:attrNameLst>
                                          <p:attrName>style.visibility</p:attrName>
                                        </p:attrNameLst>
                                      </p:cBhvr>
                                      <p:to>
                                        <p:strVal val="visible"/>
                                      </p:to>
                                    </p:set>
                                    <p:animEffect transition="in" filter="checkerboard(across)">
                                      <p:cBhvr>
                                        <p:cTn id="10" dur="500"/>
                                        <p:tgtEl>
                                          <p:spTgt spid="23554"/>
                                        </p:tgtEl>
                                      </p:cBhvr>
                                    </p:animEffect>
                                  </p:childTnLst>
                                </p:cTn>
                              </p:par>
                            </p:childTnLst>
                          </p:cTn>
                        </p:par>
                      </p:childTnLst>
                    </p:cTn>
                  </p:par>
                  <p:par>
                    <p:cTn id="11" fill="hold">
                      <p:stCondLst>
                        <p:cond delay="indefinite"/>
                      </p:stCondLst>
                      <p:childTnLst>
                        <p:par>
                          <p:cTn id="12" fill="hold">
                            <p:stCondLst>
                              <p:cond delay="0"/>
                            </p:stCondLst>
                            <p:childTnLst>
                              <p:par>
                                <p:cTn id="13" presetID="17" presetClass="entr" presetSubtype="10" fill="hold" nodeType="clickEffect">
                                  <p:stCondLst>
                                    <p:cond delay="0"/>
                                  </p:stCondLst>
                                  <p:childTnLst>
                                    <p:set>
                                      <p:cBhvr>
                                        <p:cTn id="14" dur="1" fill="hold">
                                          <p:stCondLst>
                                            <p:cond delay="0"/>
                                          </p:stCondLst>
                                        </p:cTn>
                                        <p:tgtEl>
                                          <p:spTgt spid="23556"/>
                                        </p:tgtEl>
                                        <p:attrNameLst>
                                          <p:attrName>style.visibility</p:attrName>
                                        </p:attrNameLst>
                                      </p:cBhvr>
                                      <p:to>
                                        <p:strVal val="visible"/>
                                      </p:to>
                                    </p:set>
                                    <p:anim calcmode="lin" valueType="num">
                                      <p:cBhvr>
                                        <p:cTn id="15" dur="500" fill="hold"/>
                                        <p:tgtEl>
                                          <p:spTgt spid="23556"/>
                                        </p:tgtEl>
                                        <p:attrNameLst>
                                          <p:attrName>ppt_w</p:attrName>
                                        </p:attrNameLst>
                                      </p:cBhvr>
                                      <p:tavLst>
                                        <p:tav tm="0">
                                          <p:val>
                                            <p:fltVal val="0.000000"/>
                                          </p:val>
                                        </p:tav>
                                        <p:tav tm="100000">
                                          <p:val>
                                            <p:strVal val="#ppt_w"/>
                                          </p:val>
                                        </p:tav>
                                      </p:tavLst>
                                    </p:anim>
                                    <p:anim calcmode="lin" valueType="num">
                                      <p:cBhvr>
                                        <p:cTn id="16" dur="500" fill="hold"/>
                                        <p:tgtEl>
                                          <p:spTgt spid="23556"/>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0"/>
                                  </p:stCondLst>
                                  <p:childTnLst>
                                    <p:set>
                                      <p:cBhvr>
                                        <p:cTn id="18" dur="1" fill="hold">
                                          <p:stCondLst>
                                            <p:cond delay="0"/>
                                          </p:stCondLst>
                                        </p:cTn>
                                        <p:tgtEl>
                                          <p:spTgt spid="23557"/>
                                        </p:tgtEl>
                                        <p:attrNameLst>
                                          <p:attrName>style.visibility</p:attrName>
                                        </p:attrNameLst>
                                      </p:cBhvr>
                                      <p:to>
                                        <p:strVal val="visible"/>
                                      </p:to>
                                    </p:set>
                                    <p:anim calcmode="lin" valueType="num">
                                      <p:cBhvr>
                                        <p:cTn id="19" dur="500" fill="hold"/>
                                        <p:tgtEl>
                                          <p:spTgt spid="23557"/>
                                        </p:tgtEl>
                                        <p:attrNameLst>
                                          <p:attrName>ppt_w</p:attrName>
                                        </p:attrNameLst>
                                      </p:cBhvr>
                                      <p:tavLst>
                                        <p:tav tm="0">
                                          <p:val>
                                            <p:fltVal val="0.000000"/>
                                          </p:val>
                                        </p:tav>
                                        <p:tav tm="100000">
                                          <p:val>
                                            <p:strVal val="#ppt_w"/>
                                          </p:val>
                                        </p:tav>
                                      </p:tavLst>
                                    </p:anim>
                                    <p:anim calcmode="lin" valueType="num">
                                      <p:cBhvr>
                                        <p:cTn id="20" dur="500" fill="hold"/>
                                        <p:tgtEl>
                                          <p:spTgt spid="23557"/>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23560"/>
                                        </p:tgtEl>
                                        <p:attrNameLst>
                                          <p:attrName>style.visibility</p:attrName>
                                        </p:attrNameLst>
                                      </p:cBhvr>
                                      <p:to>
                                        <p:strVal val="visible"/>
                                      </p:to>
                                    </p:set>
                                    <p:animEffect transition="in" filter="randombar(horizontal)">
                                      <p:cBhvr>
                                        <p:cTn id="25" dur="500"/>
                                        <p:tgtEl>
                                          <p:spTgt spid="23560"/>
                                        </p:tgtEl>
                                      </p:cBhvr>
                                    </p:animEffect>
                                  </p:childTnLst>
                                </p:cTn>
                              </p:par>
                              <p:par>
                                <p:cTn id="26" presetID="14" presetClass="entr" presetSubtype="10" fill="hold"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randombar(horizontal)">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heckerboard(across)">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randombar(horizontal)">
                                      <p:cBhvr>
                                        <p:cTn id="38" dur="500"/>
                                        <p:tgtEl>
                                          <p:spTgt spid="13"/>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dissolve">
                                      <p:cBhvr>
                                        <p:cTn id="4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矩形 176142"/>
          <p:cNvSpPr/>
          <p:nvPr/>
        </p:nvSpPr>
        <p:spPr>
          <a:xfrm>
            <a:off x="457200" y="274638"/>
            <a:ext cx="8229600" cy="1143000"/>
          </a:xfrm>
          <a:prstGeom prst="rect">
            <a:avLst/>
          </a:prstGeom>
          <a:noFill/>
          <a:ln w="9525">
            <a:noFill/>
          </a:ln>
        </p:spPr>
        <p:txBody>
          <a:bodyPr anchor="ctr" anchorCtr="0"/>
          <a:p>
            <a:pPr algn="ctr" eaLnBrk="1" hangingPunct="1"/>
            <a:r>
              <a:rPr lang="zh-CN" altLang="en-US" sz="4400" dirty="0">
                <a:solidFill>
                  <a:srgbClr val="FFCCFF"/>
                </a:solidFill>
                <a:latin typeface="Times New Roman" panose="02020603050405020304" pitchFamily="18" charset="0"/>
              </a:rPr>
              <a:t>需求导向</a:t>
            </a:r>
            <a:endParaRPr lang="en-US" altLang="zh-CN" sz="4400" dirty="0">
              <a:solidFill>
                <a:srgbClr val="FFCCFF"/>
              </a:solidFill>
              <a:latin typeface="Times New Roman" panose="02020603050405020304" pitchFamily="18" charset="0"/>
            </a:endParaRPr>
          </a:p>
        </p:txBody>
      </p:sp>
      <p:sp>
        <p:nvSpPr>
          <p:cNvPr id="48131" name="Rectangle 3"/>
          <p:cNvSpPr>
            <a:spLocks noGrp="1"/>
          </p:cNvSpPr>
          <p:nvPr>
            <p:ph type="body"/>
          </p:nvPr>
        </p:nvSpPr>
        <p:spPr>
          <a:ln/>
        </p:spPr>
        <p:txBody>
          <a:bodyPr vert="horz" wrap="square" lIns="91440" tIns="45720" rIns="91440" bIns="45720" anchor="t" anchorCtr="0"/>
          <a:p>
            <a:pPr eaLnBrk="1" hangingPunct="1"/>
            <a:r>
              <a:rPr lang="zh-CN" altLang="en-US" dirty="0">
                <a:ea typeface="宋体" panose="02010600030101010101" pitchFamily="2" charset="-122"/>
              </a:rPr>
              <a:t>解决之道</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企业招聘需求</a:t>
            </a:r>
            <a:endParaRPr lang="en-US" altLang="zh-CN" dirty="0">
              <a:ea typeface="宋体" panose="02010600030101010101" pitchFamily="2" charset="-122"/>
            </a:endParaRPr>
          </a:p>
        </p:txBody>
      </p:sp>
      <p:pic>
        <p:nvPicPr>
          <p:cNvPr id="48132" name="图片 3"/>
          <p:cNvPicPr>
            <a:picLocks noChangeAspect="1"/>
          </p:cNvPicPr>
          <p:nvPr/>
        </p:nvPicPr>
        <p:blipFill>
          <a:blip r:embed="rId1"/>
          <a:stretch>
            <a:fillRect/>
          </a:stretch>
        </p:blipFill>
        <p:spPr>
          <a:xfrm>
            <a:off x="179388" y="620713"/>
            <a:ext cx="8850312" cy="5700712"/>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矩形 176142"/>
          <p:cNvSpPr/>
          <p:nvPr/>
        </p:nvSpPr>
        <p:spPr>
          <a:xfrm>
            <a:off x="457200" y="274638"/>
            <a:ext cx="8229600" cy="1143000"/>
          </a:xfrm>
          <a:prstGeom prst="rect">
            <a:avLst/>
          </a:prstGeom>
          <a:noFill/>
          <a:ln w="9525">
            <a:noFill/>
          </a:ln>
        </p:spPr>
        <p:txBody>
          <a:bodyPr anchor="ctr" anchorCtr="0"/>
          <a:p>
            <a:pPr algn="ctr" eaLnBrk="1" hangingPunct="1"/>
            <a:r>
              <a:rPr lang="zh-CN" altLang="en-US" sz="4400" dirty="0">
                <a:solidFill>
                  <a:srgbClr val="FFCCFF"/>
                </a:solidFill>
                <a:latin typeface="Times New Roman" panose="02020603050405020304" pitchFamily="18" charset="0"/>
              </a:rPr>
              <a:t>需求导向</a:t>
            </a:r>
            <a:endParaRPr lang="en-US" altLang="zh-CN" sz="4400" dirty="0">
              <a:solidFill>
                <a:srgbClr val="FFCCFF"/>
              </a:solidFill>
              <a:latin typeface="Times New Roman" panose="02020603050405020304" pitchFamily="18" charset="0"/>
            </a:endParaRPr>
          </a:p>
        </p:txBody>
      </p:sp>
      <p:sp>
        <p:nvSpPr>
          <p:cNvPr id="49155" name="Rectangle 3"/>
          <p:cNvSpPr>
            <a:spLocks noGrp="1"/>
          </p:cNvSpPr>
          <p:nvPr>
            <p:ph type="body"/>
          </p:nvPr>
        </p:nvSpPr>
        <p:spPr>
          <a:ln/>
        </p:spPr>
        <p:txBody>
          <a:bodyPr vert="horz" wrap="square" lIns="91440" tIns="45720" rIns="91440" bIns="45720" anchor="t" anchorCtr="0"/>
          <a:p>
            <a:pPr eaLnBrk="1" hangingPunct="1"/>
            <a:r>
              <a:rPr lang="zh-CN" altLang="en-US" dirty="0">
                <a:ea typeface="宋体" panose="02010600030101010101" pitchFamily="2" charset="-122"/>
              </a:rPr>
              <a:t>解决之道</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企业招聘需求</a:t>
            </a:r>
            <a:endParaRPr lang="en-US" altLang="zh-CN" dirty="0">
              <a:ea typeface="宋体" panose="02010600030101010101" pitchFamily="2" charset="-122"/>
            </a:endParaRPr>
          </a:p>
        </p:txBody>
      </p:sp>
      <p:pic>
        <p:nvPicPr>
          <p:cNvPr id="49156" name="图片 1"/>
          <p:cNvPicPr>
            <a:picLocks noChangeAspect="1"/>
          </p:cNvPicPr>
          <p:nvPr/>
        </p:nvPicPr>
        <p:blipFill>
          <a:blip r:embed="rId1"/>
          <a:stretch>
            <a:fillRect/>
          </a:stretch>
        </p:blipFill>
        <p:spPr>
          <a:xfrm>
            <a:off x="34925" y="1052513"/>
            <a:ext cx="9072563" cy="51943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矩形 176142"/>
          <p:cNvSpPr/>
          <p:nvPr/>
        </p:nvSpPr>
        <p:spPr>
          <a:xfrm>
            <a:off x="457200" y="274638"/>
            <a:ext cx="8229600" cy="1143000"/>
          </a:xfrm>
          <a:prstGeom prst="rect">
            <a:avLst/>
          </a:prstGeom>
          <a:noFill/>
          <a:ln w="9525">
            <a:noFill/>
          </a:ln>
        </p:spPr>
        <p:txBody>
          <a:bodyPr anchor="ctr" anchorCtr="0"/>
          <a:p>
            <a:pPr algn="ctr" eaLnBrk="1" hangingPunct="1"/>
            <a:r>
              <a:rPr lang="zh-CN" altLang="en-US" sz="4400" dirty="0">
                <a:solidFill>
                  <a:srgbClr val="FFCCFF"/>
                </a:solidFill>
                <a:latin typeface="Times New Roman" panose="02020603050405020304" pitchFamily="18" charset="0"/>
              </a:rPr>
              <a:t>需求导向</a:t>
            </a:r>
            <a:endParaRPr lang="en-US" altLang="zh-CN" sz="4400" dirty="0">
              <a:solidFill>
                <a:srgbClr val="FFCCFF"/>
              </a:solidFill>
              <a:latin typeface="Times New Roman" panose="02020603050405020304" pitchFamily="18" charset="0"/>
            </a:endParaRPr>
          </a:p>
        </p:txBody>
      </p:sp>
      <p:sp>
        <p:nvSpPr>
          <p:cNvPr id="50179" name="Rectangle 3"/>
          <p:cNvSpPr>
            <a:spLocks noGrp="1"/>
          </p:cNvSpPr>
          <p:nvPr>
            <p:ph type="body"/>
          </p:nvPr>
        </p:nvSpPr>
        <p:spPr>
          <a:ln/>
        </p:spPr>
        <p:txBody>
          <a:bodyPr vert="horz" wrap="square" lIns="91440" tIns="45720" rIns="91440" bIns="45720" anchor="t" anchorCtr="0"/>
          <a:p>
            <a:pPr eaLnBrk="1" hangingPunct="1"/>
            <a:r>
              <a:rPr lang="zh-CN" altLang="en-US" dirty="0">
                <a:ea typeface="宋体" panose="02010600030101010101" pitchFamily="2" charset="-122"/>
              </a:rPr>
              <a:t>解决之道</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企业招聘需求</a:t>
            </a:r>
            <a:endParaRPr lang="en-US" altLang="zh-CN" dirty="0">
              <a:ea typeface="宋体" panose="02010600030101010101" pitchFamily="2" charset="-122"/>
            </a:endParaRPr>
          </a:p>
        </p:txBody>
      </p:sp>
      <p:pic>
        <p:nvPicPr>
          <p:cNvPr id="50180" name="图片 2"/>
          <p:cNvPicPr>
            <a:picLocks noChangeAspect="1"/>
          </p:cNvPicPr>
          <p:nvPr/>
        </p:nvPicPr>
        <p:blipFill>
          <a:blip r:embed="rId1"/>
          <a:stretch>
            <a:fillRect/>
          </a:stretch>
        </p:blipFill>
        <p:spPr>
          <a:xfrm>
            <a:off x="179388" y="1052513"/>
            <a:ext cx="8783637" cy="5180012"/>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矩形 176142"/>
          <p:cNvSpPr/>
          <p:nvPr/>
        </p:nvSpPr>
        <p:spPr>
          <a:xfrm>
            <a:off x="457200" y="274638"/>
            <a:ext cx="8229600" cy="1143000"/>
          </a:xfrm>
          <a:prstGeom prst="rect">
            <a:avLst/>
          </a:prstGeom>
          <a:noFill/>
          <a:ln w="9525">
            <a:noFill/>
          </a:ln>
        </p:spPr>
        <p:txBody>
          <a:bodyPr anchor="ctr" anchorCtr="0"/>
          <a:p>
            <a:pPr algn="ctr" eaLnBrk="1" hangingPunct="1"/>
            <a:r>
              <a:rPr lang="zh-CN" altLang="en-US" sz="4400" dirty="0">
                <a:solidFill>
                  <a:srgbClr val="FFCCFF"/>
                </a:solidFill>
                <a:latin typeface="Times New Roman" panose="02020603050405020304" pitchFamily="18" charset="0"/>
              </a:rPr>
              <a:t>需求导向</a:t>
            </a:r>
            <a:endParaRPr lang="en-US" altLang="zh-CN" sz="4400" dirty="0">
              <a:solidFill>
                <a:srgbClr val="FFCCFF"/>
              </a:solidFill>
              <a:latin typeface="Times New Roman" panose="02020603050405020304" pitchFamily="18" charset="0"/>
            </a:endParaRPr>
          </a:p>
        </p:txBody>
      </p:sp>
      <p:sp>
        <p:nvSpPr>
          <p:cNvPr id="51203" name="Rectangle 3"/>
          <p:cNvSpPr>
            <a:spLocks noGrp="1"/>
          </p:cNvSpPr>
          <p:nvPr>
            <p:ph type="body"/>
          </p:nvPr>
        </p:nvSpPr>
        <p:spPr>
          <a:ln/>
        </p:spPr>
        <p:txBody>
          <a:bodyPr vert="horz" wrap="square" lIns="91440" tIns="45720" rIns="91440" bIns="45720" anchor="t" anchorCtr="0"/>
          <a:p>
            <a:pPr eaLnBrk="1" hangingPunct="1"/>
            <a:r>
              <a:rPr lang="zh-CN" altLang="en-US" dirty="0">
                <a:ea typeface="宋体" panose="02010600030101010101" pitchFamily="2" charset="-122"/>
              </a:rPr>
              <a:t>解决之道</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企业招聘需求</a:t>
            </a:r>
            <a:endParaRPr lang="en-US" altLang="zh-CN" dirty="0">
              <a:ea typeface="宋体" panose="02010600030101010101" pitchFamily="2" charset="-122"/>
            </a:endParaRPr>
          </a:p>
        </p:txBody>
      </p:sp>
      <p:pic>
        <p:nvPicPr>
          <p:cNvPr id="51204" name="图片 1"/>
          <p:cNvPicPr>
            <a:picLocks noChangeAspect="1"/>
          </p:cNvPicPr>
          <p:nvPr/>
        </p:nvPicPr>
        <p:blipFill>
          <a:blip r:embed="rId1"/>
          <a:stretch>
            <a:fillRect/>
          </a:stretch>
        </p:blipFill>
        <p:spPr>
          <a:xfrm>
            <a:off x="250825" y="1339850"/>
            <a:ext cx="8655050" cy="4854575"/>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63841"/>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33795" name="文本占位符 163842"/>
          <p:cNvSpPr>
            <a:spLocks noGrp="1"/>
          </p:cNvSpPr>
          <p:nvPr>
            <p:ph idx="1"/>
          </p:nvPr>
        </p:nvSpPr>
        <p:spPr>
          <a:xfrm>
            <a:off x="457200" y="1600200"/>
            <a:ext cx="8229600" cy="4751705"/>
          </a:xfrm>
          <a:ln/>
        </p:spPr>
        <p:txBody>
          <a:bodyPr vert="horz" wrap="square" lIns="91440" tIns="45720" rIns="91440" bIns="45720" anchor="t" anchorCtr="0"/>
          <a:p>
            <a:pPr marL="0" indent="0" eaLnBrk="1" hangingPunct="1"/>
            <a:r>
              <a:rPr lang="zh-CN" altLang="en-US" b="1" dirty="0">
                <a:ea typeface="宋体" panose="02010600030101010101" pitchFamily="2" charset="-122"/>
              </a:rPr>
              <a:t> 为什么学习软件设计模式</a:t>
            </a:r>
            <a:endParaRPr lang="zh-CN" altLang="en-US" b="1" dirty="0">
              <a:ea typeface="宋体" panose="02010600030101010101" pitchFamily="2" charset="-122"/>
            </a:endParaRPr>
          </a:p>
          <a:p>
            <a:pPr marL="0" algn="l" eaLnBrk="1" hangingPunct="1">
              <a:lnSpc>
                <a:spcPct val="115000"/>
              </a:lnSpc>
              <a:buNone/>
            </a:pPr>
            <a:r>
              <a:rPr lang="zh-CN" altLang="en-US" sz="2800" dirty="0">
                <a:ea typeface="宋体" panose="02010600030101010101" pitchFamily="2" charset="-122"/>
              </a:rPr>
              <a:t>    </a:t>
            </a:r>
            <a:r>
              <a:rPr lang="zh-CN" altLang="en-US" sz="2800" dirty="0">
                <a:ea typeface="宋体" panose="02010600030101010101" pitchFamily="2" charset="-122"/>
                <a:sym typeface="+mn-ea"/>
              </a:rPr>
              <a:t>软件设计模式</a:t>
            </a:r>
            <a:r>
              <a:rPr lang="zh-CN" altLang="en-US" sz="2800" b="1" dirty="0">
                <a:solidFill>
                  <a:srgbClr val="FFFF00"/>
                </a:solidFill>
                <a:ea typeface="宋体" panose="02010600030101010101" pitchFamily="2" charset="-122"/>
                <a:sym typeface="+mn-ea"/>
              </a:rPr>
              <a:t>与面向对象是紧密相关</a:t>
            </a:r>
            <a:r>
              <a:rPr lang="zh-CN" altLang="en-US" sz="2800" dirty="0">
                <a:ea typeface="宋体" panose="02010600030101010101" pitchFamily="2" charset="-122"/>
                <a:sym typeface="+mn-ea"/>
              </a:rPr>
              <a:t>的，是面向对象技术越来越广泛的应用及发展到一定阶段之后的产物。</a:t>
            </a:r>
            <a:endParaRPr lang="zh-CN" altLang="en-US" sz="2800" dirty="0">
              <a:ea typeface="宋体" panose="02010600030101010101" pitchFamily="2" charset="-122"/>
              <a:sym typeface="+mn-ea"/>
            </a:endParaRPr>
          </a:p>
          <a:p>
            <a:pPr marL="0" algn="l" eaLnBrk="1" hangingPunct="1">
              <a:lnSpc>
                <a:spcPct val="115000"/>
              </a:lnSpc>
              <a:buNone/>
            </a:pPr>
            <a:r>
              <a:rPr lang="zh-CN" altLang="en-US" sz="2800" dirty="0">
                <a:ea typeface="宋体" panose="02010600030101010101" pitchFamily="2" charset="-122"/>
                <a:sym typeface="+mn-ea"/>
              </a:rPr>
              <a:t>    学习软件设计模式能够帮助同学们</a:t>
            </a:r>
            <a:r>
              <a:rPr lang="zh-CN" altLang="en-US" sz="2800" b="1" dirty="0">
                <a:solidFill>
                  <a:srgbClr val="FFFF00"/>
                </a:solidFill>
                <a:ea typeface="宋体" panose="02010600030101010101" pitchFamily="2" charset="-122"/>
                <a:sym typeface="+mn-ea"/>
              </a:rPr>
              <a:t>更加深刻的理解面向对象思想</a:t>
            </a:r>
            <a:r>
              <a:rPr lang="zh-CN" altLang="en-US" sz="2800" dirty="0">
                <a:ea typeface="宋体" panose="02010600030101010101" pitchFamily="2" charset="-122"/>
                <a:sym typeface="+mn-ea"/>
              </a:rPr>
              <a:t>，以及更加全面的学习和掌握面向对象知识体系。</a:t>
            </a:r>
            <a:endParaRPr lang="zh-CN" altLang="en-US" sz="2800" dirty="0">
              <a:ea typeface="宋体" panose="02010600030101010101" pitchFamily="2" charset="-122"/>
              <a:sym typeface="+mn-ea"/>
            </a:endParaRPr>
          </a:p>
          <a:p>
            <a:pPr marL="0" indent="0" eaLnBrk="1" hangingPunct="1">
              <a:lnSpc>
                <a:spcPct val="115000"/>
              </a:lnSpc>
              <a:buNone/>
            </a:pPr>
            <a:r>
              <a:rPr lang="en-US" altLang="zh-CN" sz="2800" dirty="0">
                <a:ea typeface="宋体" panose="02010600030101010101" pitchFamily="2" charset="-122"/>
              </a:rPr>
              <a:t>    </a:t>
            </a:r>
            <a:r>
              <a:rPr lang="zh-CN" altLang="en-US" sz="2800" dirty="0">
                <a:ea typeface="宋体" panose="02010600030101010101" pitchFamily="2" charset="-122"/>
              </a:rPr>
              <a:t>面向对象是</a:t>
            </a:r>
            <a:r>
              <a:rPr lang="zh-CN" altLang="en-US" sz="2800" b="1" dirty="0">
                <a:solidFill>
                  <a:srgbClr val="FFFF00"/>
                </a:solidFill>
                <a:ea typeface="宋体" panose="02010600030101010101" pitchFamily="2" charset="-122"/>
              </a:rPr>
              <a:t>软件开发领域的主流技术</a:t>
            </a:r>
            <a:r>
              <a:rPr lang="zh-CN" altLang="en-US" sz="2800" dirty="0">
                <a:ea typeface="宋体" panose="02010600030101010101" pitchFamily="2" charset="-122"/>
              </a:rPr>
              <a:t>。我们先简单回顾</a:t>
            </a:r>
            <a:r>
              <a:rPr lang="zh-CN" altLang="en-US" sz="2800" dirty="0">
                <a:ea typeface="宋体" panose="02010600030101010101" pitchFamily="2" charset="-122"/>
              </a:rPr>
              <a:t>一下面向对象的概念。</a:t>
            </a:r>
            <a:endParaRPr lang="zh-CN" altLang="en-US" sz="2800" dirty="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矩形 176142"/>
          <p:cNvSpPr/>
          <p:nvPr/>
        </p:nvSpPr>
        <p:spPr>
          <a:xfrm>
            <a:off x="457200" y="274638"/>
            <a:ext cx="8229600" cy="1143000"/>
          </a:xfrm>
          <a:prstGeom prst="rect">
            <a:avLst/>
          </a:prstGeom>
          <a:noFill/>
          <a:ln w="9525">
            <a:noFill/>
          </a:ln>
        </p:spPr>
        <p:txBody>
          <a:bodyPr anchor="ctr" anchorCtr="0"/>
          <a:p>
            <a:pPr algn="ctr" eaLnBrk="1" hangingPunct="1"/>
            <a:r>
              <a:rPr lang="zh-CN" altLang="en-US" sz="4400" dirty="0">
                <a:solidFill>
                  <a:srgbClr val="FFCCFF"/>
                </a:solidFill>
                <a:latin typeface="Times New Roman" panose="02020603050405020304" pitchFamily="18" charset="0"/>
              </a:rPr>
              <a:t>需求导向</a:t>
            </a:r>
            <a:endParaRPr lang="en-US" altLang="zh-CN" sz="4400" dirty="0">
              <a:solidFill>
                <a:srgbClr val="FFCCFF"/>
              </a:solidFill>
              <a:latin typeface="Times New Roman" panose="02020603050405020304" pitchFamily="18" charset="0"/>
            </a:endParaRPr>
          </a:p>
        </p:txBody>
      </p:sp>
      <p:sp>
        <p:nvSpPr>
          <p:cNvPr id="52227" name="Rectangle 3"/>
          <p:cNvSpPr>
            <a:spLocks noGrp="1"/>
          </p:cNvSpPr>
          <p:nvPr>
            <p:ph type="body"/>
          </p:nvPr>
        </p:nvSpPr>
        <p:spPr>
          <a:ln/>
        </p:spPr>
        <p:txBody>
          <a:bodyPr vert="horz" wrap="square" lIns="91440" tIns="45720" rIns="91440" bIns="45720" anchor="t" anchorCtr="0"/>
          <a:p>
            <a:pPr eaLnBrk="1" hangingPunct="1"/>
            <a:r>
              <a:rPr lang="zh-CN" altLang="en-US" dirty="0">
                <a:ea typeface="宋体" panose="02010600030101010101" pitchFamily="2" charset="-122"/>
              </a:rPr>
              <a:t>解决之道</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企业招聘需求</a:t>
            </a:r>
            <a:endParaRPr lang="en-US" altLang="zh-CN" dirty="0">
              <a:ea typeface="宋体" panose="02010600030101010101" pitchFamily="2" charset="-122"/>
            </a:endParaRPr>
          </a:p>
        </p:txBody>
      </p:sp>
      <p:pic>
        <p:nvPicPr>
          <p:cNvPr id="52228" name="图片 2"/>
          <p:cNvPicPr>
            <a:picLocks noChangeAspect="1"/>
          </p:cNvPicPr>
          <p:nvPr/>
        </p:nvPicPr>
        <p:blipFill>
          <a:blip r:embed="rId1"/>
          <a:stretch>
            <a:fillRect/>
          </a:stretch>
        </p:blipFill>
        <p:spPr>
          <a:xfrm>
            <a:off x="395288" y="1123950"/>
            <a:ext cx="8420100" cy="5578475"/>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矩形 176142"/>
          <p:cNvSpPr/>
          <p:nvPr/>
        </p:nvSpPr>
        <p:spPr>
          <a:xfrm>
            <a:off x="457200" y="274638"/>
            <a:ext cx="8229600" cy="1143000"/>
          </a:xfrm>
          <a:prstGeom prst="rect">
            <a:avLst/>
          </a:prstGeom>
          <a:noFill/>
          <a:ln w="9525">
            <a:noFill/>
          </a:ln>
        </p:spPr>
        <p:txBody>
          <a:bodyPr anchor="ctr" anchorCtr="0"/>
          <a:p>
            <a:pPr algn="ctr" eaLnBrk="1" hangingPunct="1"/>
            <a:r>
              <a:rPr lang="zh-CN" altLang="en-US" sz="4400" dirty="0">
                <a:solidFill>
                  <a:srgbClr val="FFCCFF"/>
                </a:solidFill>
                <a:latin typeface="Times New Roman" panose="02020603050405020304" pitchFamily="18" charset="0"/>
              </a:rPr>
              <a:t>需求导向</a:t>
            </a:r>
            <a:endParaRPr lang="en-US" altLang="zh-CN" sz="4400" dirty="0">
              <a:solidFill>
                <a:srgbClr val="FFCCFF"/>
              </a:solidFill>
              <a:latin typeface="Times New Roman" panose="02020603050405020304" pitchFamily="18" charset="0"/>
            </a:endParaRPr>
          </a:p>
        </p:txBody>
      </p:sp>
      <p:sp>
        <p:nvSpPr>
          <p:cNvPr id="53251" name="Rectangle 3"/>
          <p:cNvSpPr>
            <a:spLocks noGrp="1"/>
          </p:cNvSpPr>
          <p:nvPr>
            <p:ph type="body"/>
          </p:nvPr>
        </p:nvSpPr>
        <p:spPr>
          <a:ln/>
        </p:spPr>
        <p:txBody>
          <a:bodyPr vert="horz" wrap="square" lIns="91440" tIns="45720" rIns="91440" bIns="45720" anchor="t" anchorCtr="0"/>
          <a:p>
            <a:pPr eaLnBrk="1" hangingPunct="1"/>
            <a:r>
              <a:rPr lang="zh-CN" altLang="en-US" dirty="0">
                <a:ea typeface="宋体" panose="02010600030101010101" pitchFamily="2" charset="-122"/>
              </a:rPr>
              <a:t>解决之道</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企业招聘需求</a:t>
            </a:r>
            <a:endParaRPr lang="en-US" altLang="zh-CN" dirty="0">
              <a:ea typeface="宋体" panose="02010600030101010101" pitchFamily="2" charset="-122"/>
            </a:endParaRPr>
          </a:p>
        </p:txBody>
      </p:sp>
      <p:pic>
        <p:nvPicPr>
          <p:cNvPr id="53252" name="图片 2"/>
          <p:cNvPicPr>
            <a:picLocks noChangeAspect="1"/>
          </p:cNvPicPr>
          <p:nvPr/>
        </p:nvPicPr>
        <p:blipFill>
          <a:blip r:embed="rId1"/>
          <a:stretch>
            <a:fillRect/>
          </a:stretch>
        </p:blipFill>
        <p:spPr>
          <a:xfrm>
            <a:off x="395288" y="1123950"/>
            <a:ext cx="8420100" cy="557847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矩形 176142"/>
          <p:cNvSpPr/>
          <p:nvPr/>
        </p:nvSpPr>
        <p:spPr>
          <a:xfrm>
            <a:off x="457200" y="274638"/>
            <a:ext cx="8229600" cy="1143000"/>
          </a:xfrm>
          <a:prstGeom prst="rect">
            <a:avLst/>
          </a:prstGeom>
          <a:noFill/>
          <a:ln w="9525">
            <a:noFill/>
          </a:ln>
        </p:spPr>
        <p:txBody>
          <a:bodyPr anchor="ctr" anchorCtr="0"/>
          <a:p>
            <a:pPr algn="ctr" eaLnBrk="1" hangingPunct="1"/>
            <a:r>
              <a:rPr lang="zh-CN" altLang="en-US" sz="4400" dirty="0">
                <a:solidFill>
                  <a:srgbClr val="FFCCFF"/>
                </a:solidFill>
                <a:latin typeface="Times New Roman" panose="02020603050405020304" pitchFamily="18" charset="0"/>
              </a:rPr>
              <a:t>需求导向</a:t>
            </a:r>
            <a:endParaRPr lang="en-US" altLang="zh-CN" sz="4400" dirty="0">
              <a:solidFill>
                <a:srgbClr val="FFCCFF"/>
              </a:solidFill>
              <a:latin typeface="Times New Roman" panose="02020603050405020304" pitchFamily="18" charset="0"/>
            </a:endParaRPr>
          </a:p>
        </p:txBody>
      </p:sp>
      <p:sp>
        <p:nvSpPr>
          <p:cNvPr id="54275" name="Rectangle 3"/>
          <p:cNvSpPr>
            <a:spLocks noGrp="1"/>
          </p:cNvSpPr>
          <p:nvPr>
            <p:ph type="body"/>
          </p:nvPr>
        </p:nvSpPr>
        <p:spPr>
          <a:ln/>
        </p:spPr>
        <p:txBody>
          <a:bodyPr vert="horz" wrap="square" lIns="91440" tIns="45720" rIns="91440" bIns="45720" anchor="t" anchorCtr="0"/>
          <a:p>
            <a:pPr eaLnBrk="1" hangingPunct="1"/>
            <a:r>
              <a:rPr lang="zh-CN" altLang="en-US" dirty="0">
                <a:ea typeface="宋体" panose="02010600030101010101" pitchFamily="2" charset="-122"/>
              </a:rPr>
              <a:t>解决之道</a:t>
            </a:r>
            <a:endParaRPr lang="en-US" altLang="zh-CN" dirty="0">
              <a:ea typeface="宋体" panose="02010600030101010101" pitchFamily="2" charset="-122"/>
            </a:endParaRPr>
          </a:p>
          <a:p>
            <a:pPr lvl="1" eaLnBrk="1" hangingPunct="1"/>
            <a:r>
              <a:rPr lang="zh-CN" altLang="en-US" dirty="0">
                <a:ea typeface="宋体" panose="02010600030101010101" pitchFamily="2" charset="-122"/>
              </a:rPr>
              <a:t>企业招聘需求</a:t>
            </a:r>
            <a:endParaRPr lang="en-US" altLang="zh-CN" dirty="0">
              <a:ea typeface="宋体" panose="02010600030101010101" pitchFamily="2" charset="-122"/>
            </a:endParaRPr>
          </a:p>
        </p:txBody>
      </p:sp>
      <p:pic>
        <p:nvPicPr>
          <p:cNvPr id="54276" name="图片 1"/>
          <p:cNvPicPr>
            <a:picLocks noChangeAspect="1"/>
          </p:cNvPicPr>
          <p:nvPr/>
        </p:nvPicPr>
        <p:blipFill>
          <a:blip r:embed="rId1"/>
          <a:stretch>
            <a:fillRect/>
          </a:stretch>
        </p:blipFill>
        <p:spPr>
          <a:xfrm>
            <a:off x="252413" y="1268413"/>
            <a:ext cx="8740775" cy="5262562"/>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62817"/>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合适的书籍</a:t>
            </a:r>
            <a:endParaRPr lang="zh-CN" altLang="en-US" dirty="0">
              <a:ea typeface="宋体" panose="02010600030101010101" pitchFamily="2" charset="-122"/>
            </a:endParaRPr>
          </a:p>
        </p:txBody>
      </p:sp>
      <p:sp>
        <p:nvSpPr>
          <p:cNvPr id="55299" name="文本占位符 162818"/>
          <p:cNvSpPr>
            <a:spLocks noGrp="1"/>
          </p:cNvSpPr>
          <p:nvPr>
            <p:ph idx="1"/>
          </p:nvPr>
        </p:nvSpPr>
        <p:spPr>
          <a:ln/>
        </p:spPr>
        <p:txBody>
          <a:bodyPr vert="horz" wrap="square" lIns="91440" tIns="45720" rIns="91440" bIns="45720" anchor="t" anchorCtr="0"/>
          <a:p>
            <a:pPr eaLnBrk="1" hangingPunct="1">
              <a:lnSpc>
                <a:spcPct val="115000"/>
              </a:lnSpc>
            </a:pPr>
            <a:r>
              <a:rPr lang="en-US" altLang="zh-CN" dirty="0">
                <a:ea typeface="宋体" panose="02010600030101010101" pitchFamily="2" charset="-122"/>
              </a:rPr>
              <a:t>《Head First </a:t>
            </a:r>
            <a:r>
              <a:rPr lang="zh-CN" altLang="en-US" dirty="0">
                <a:ea typeface="宋体" panose="02010600030101010101" pitchFamily="2" charset="-122"/>
              </a:rPr>
              <a:t>设计模式</a:t>
            </a:r>
            <a:r>
              <a:rPr lang="en-US" altLang="zh-CN" dirty="0">
                <a:ea typeface="宋体" panose="02010600030101010101" pitchFamily="2" charset="-122"/>
              </a:rPr>
              <a:t>》</a:t>
            </a:r>
            <a:endParaRPr lang="en-US" altLang="zh-CN" dirty="0">
              <a:ea typeface="宋体" panose="02010600030101010101" pitchFamily="2" charset="-122"/>
            </a:endParaRPr>
          </a:p>
          <a:p>
            <a:pPr eaLnBrk="1" hangingPunct="1">
              <a:lnSpc>
                <a:spcPct val="115000"/>
              </a:lnSpc>
            </a:pPr>
            <a:r>
              <a:rPr lang="en-US" altLang="zh-CN" dirty="0">
                <a:ea typeface="宋体" panose="02010600030101010101" pitchFamily="2" charset="-122"/>
              </a:rPr>
              <a:t>《</a:t>
            </a:r>
            <a:r>
              <a:rPr lang="zh-CN" altLang="en-US" dirty="0">
                <a:ea typeface="宋体" panose="02010600030101010101" pitchFamily="2" charset="-122"/>
              </a:rPr>
              <a:t>研磨设计模式</a:t>
            </a:r>
            <a:r>
              <a:rPr lang="en-US" altLang="zh-CN" dirty="0">
                <a:ea typeface="宋体" panose="02010600030101010101" pitchFamily="2" charset="-122"/>
              </a:rPr>
              <a:t>》</a:t>
            </a:r>
            <a:endParaRPr lang="zh-CN" altLang="en-US" dirty="0">
              <a:ea typeface="宋体" panose="02010600030101010101" pitchFamily="2" charset="-122"/>
            </a:endParaRPr>
          </a:p>
          <a:p>
            <a:pPr eaLnBrk="1" hangingPunct="1">
              <a:lnSpc>
                <a:spcPct val="115000"/>
              </a:lnSpc>
            </a:pPr>
            <a:r>
              <a:rPr lang="en-US" altLang="zh-CN" dirty="0">
                <a:ea typeface="宋体" panose="02010600030101010101" pitchFamily="2" charset="-122"/>
              </a:rPr>
              <a:t>《</a:t>
            </a:r>
            <a:r>
              <a:rPr lang="zh-CN" altLang="en-US" dirty="0">
                <a:ea typeface="宋体" panose="02010600030101010101" pitchFamily="2" charset="-122"/>
              </a:rPr>
              <a:t>设计模式</a:t>
            </a:r>
            <a:r>
              <a:rPr lang="en-US" altLang="zh-CN" dirty="0">
                <a:ea typeface="宋体" panose="02010600030101010101" pitchFamily="2" charset="-122"/>
              </a:rPr>
              <a:t>:</a:t>
            </a:r>
            <a:r>
              <a:rPr lang="zh-CN" altLang="en-US" dirty="0">
                <a:ea typeface="宋体" panose="02010600030101010101" pitchFamily="2" charset="-122"/>
              </a:rPr>
              <a:t>基于</a:t>
            </a:r>
            <a:r>
              <a:rPr lang="en-US" altLang="zh-CN" dirty="0">
                <a:ea typeface="宋体" panose="02010600030101010101" pitchFamily="2" charset="-122"/>
              </a:rPr>
              <a:t>C#</a:t>
            </a:r>
            <a:r>
              <a:rPr lang="zh-CN" altLang="en-US" dirty="0">
                <a:ea typeface="宋体" panose="02010600030101010101" pitchFamily="2" charset="-122"/>
              </a:rPr>
              <a:t>的工程化实现及扩展</a:t>
            </a:r>
            <a:r>
              <a:rPr lang="en-US" altLang="zh-CN" dirty="0">
                <a:ea typeface="宋体" panose="02010600030101010101" pitchFamily="2" charset="-122"/>
              </a:rPr>
              <a:t>》</a:t>
            </a:r>
            <a:endParaRPr lang="zh-CN" altLang="en-US" dirty="0">
              <a:ea typeface="宋体" panose="02010600030101010101" pitchFamily="2" charset="-122"/>
            </a:endParaRPr>
          </a:p>
          <a:p>
            <a:pPr eaLnBrk="1" hangingPunct="1">
              <a:lnSpc>
                <a:spcPct val="115000"/>
              </a:lnSpc>
            </a:pPr>
            <a:r>
              <a:rPr lang="en-US" altLang="zh-CN" dirty="0">
                <a:ea typeface="宋体" panose="02010600030101010101" pitchFamily="2" charset="-122"/>
              </a:rPr>
              <a:t>《设计模式:</a:t>
            </a:r>
            <a:r>
              <a:rPr lang="zh-CN" altLang="en-US" dirty="0">
                <a:ea typeface="宋体" panose="02010600030101010101" pitchFamily="2" charset="-122"/>
              </a:rPr>
              <a:t>可复用面向对象软件的基础</a:t>
            </a:r>
            <a:r>
              <a:rPr lang="en-US" altLang="zh-CN" dirty="0">
                <a:ea typeface="宋体" panose="02010600030101010101" pitchFamily="2" charset="-122"/>
              </a:rPr>
              <a:t>》</a:t>
            </a:r>
            <a:endParaRPr lang="zh-CN" altLang="en-US" dirty="0">
              <a:ea typeface="宋体" panose="02010600030101010101" pitchFamily="2" charset="-122"/>
            </a:endParaRPr>
          </a:p>
          <a:p>
            <a:pPr eaLnBrk="1" hangingPunct="1">
              <a:lnSpc>
                <a:spcPct val="115000"/>
              </a:lnSpc>
            </a:pPr>
            <a:r>
              <a:rPr lang="en-US" altLang="en-US" dirty="0">
                <a:ea typeface="宋体" panose="02010600030101010101" pitchFamily="2" charset="-122"/>
              </a:rPr>
              <a:t>《重构-改善既有代码的设计》</a:t>
            </a:r>
            <a:endParaRPr lang="en-US" altLang="zh-CN" dirty="0">
              <a:ea typeface="宋体" panose="02010600030101010101" pitchFamily="2" charset="-122"/>
            </a:endParaRPr>
          </a:p>
          <a:p>
            <a:pPr eaLnBrk="1" hangingPunct="1">
              <a:lnSpc>
                <a:spcPct val="115000"/>
              </a:lnSpc>
            </a:pPr>
            <a:r>
              <a:rPr lang="en-US" altLang="zh-CN" dirty="0">
                <a:ea typeface="宋体" panose="02010600030101010101" pitchFamily="2" charset="-122"/>
              </a:rPr>
              <a:t>《</a:t>
            </a:r>
            <a:r>
              <a:rPr lang="zh-CN" altLang="en-US" dirty="0">
                <a:ea typeface="宋体" panose="02010600030101010101" pitchFamily="2" charset="-122"/>
              </a:rPr>
              <a:t>重构与模式</a:t>
            </a:r>
            <a:r>
              <a:rPr lang="en-US" altLang="zh-CN" dirty="0">
                <a:ea typeface="宋体" panose="02010600030101010101" pitchFamily="2" charset="-122"/>
              </a:rPr>
              <a:t>》</a:t>
            </a:r>
            <a:endParaRPr lang="zh-CN" altLang="en-US"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162817"/>
          <p:cNvSpPr>
            <a:spLocks noGrp="1"/>
          </p:cNvSpPr>
          <p:nvPr>
            <p:ph type="title"/>
          </p:nvPr>
        </p:nvSpPr>
        <p:spPr/>
        <p:txBody>
          <a:bodyPr anchor="ctr" anchorCtr="0"/>
          <a:p>
            <a:r>
              <a:rPr lang="zh-CN" altLang="en-US" dirty="0">
                <a:ea typeface="宋体" panose="02010600030101010101" pitchFamily="2" charset="-122"/>
              </a:rPr>
              <a:t>教学形式与考核</a:t>
            </a:r>
            <a:endParaRPr lang="zh-CN" altLang="en-US" dirty="0">
              <a:ea typeface="宋体" panose="02010600030101010101" pitchFamily="2" charset="-122"/>
            </a:endParaRPr>
          </a:p>
        </p:txBody>
      </p:sp>
      <p:sp>
        <p:nvSpPr>
          <p:cNvPr id="56322" name="文本占位符 162818"/>
          <p:cNvSpPr>
            <a:spLocks noGrp="1"/>
          </p:cNvSpPr>
          <p:nvPr>
            <p:ph idx="1"/>
          </p:nvPr>
        </p:nvSpPr>
        <p:spPr>
          <a:xfrm>
            <a:off x="457200" y="1600200"/>
            <a:ext cx="8426450" cy="4525963"/>
          </a:xfrm>
        </p:spPr>
        <p:txBody>
          <a:bodyPr anchor="t" anchorCtr="0"/>
          <a:p>
            <a:pPr>
              <a:lnSpc>
                <a:spcPct val="115000"/>
              </a:lnSpc>
            </a:pPr>
            <a:r>
              <a:rPr lang="zh-CN" altLang="en-US">
                <a:ea typeface="宋体" panose="02010600030101010101" pitchFamily="2" charset="-122"/>
              </a:rPr>
              <a:t>课堂教学为主，学习通为辅</a:t>
            </a:r>
            <a:endParaRPr lang="zh-CN" altLang="en-US">
              <a:ea typeface="宋体" panose="02010600030101010101" pitchFamily="2" charset="-122"/>
            </a:endParaRPr>
          </a:p>
          <a:p>
            <a:pPr>
              <a:lnSpc>
                <a:spcPct val="115000"/>
              </a:lnSpc>
            </a:pPr>
            <a:r>
              <a:rPr lang="zh-CN" altLang="en-US">
                <a:ea typeface="宋体" panose="02010600030101010101" pitchFamily="2" charset="-122"/>
              </a:rPr>
              <a:t>百分制，平时成绩</a:t>
            </a:r>
            <a:r>
              <a:rPr lang="en-US" altLang="zh-CN">
                <a:ea typeface="宋体" panose="02010600030101010101" pitchFamily="2" charset="-122"/>
              </a:rPr>
              <a:t>30%</a:t>
            </a:r>
            <a:r>
              <a:rPr lang="zh-CN" altLang="en-US">
                <a:ea typeface="宋体" panose="02010600030101010101" pitchFamily="2" charset="-122"/>
              </a:rPr>
              <a:t>，期末考试</a:t>
            </a:r>
            <a:r>
              <a:rPr lang="en-US" altLang="zh-CN">
                <a:ea typeface="宋体" panose="02010600030101010101" pitchFamily="2" charset="-122"/>
              </a:rPr>
              <a:t>70%</a:t>
            </a:r>
            <a:endParaRPr lang="en-US" altLang="zh-CN">
              <a:ea typeface="宋体" panose="02010600030101010101" pitchFamily="2" charset="-122"/>
            </a:endParaRPr>
          </a:p>
          <a:p>
            <a:pPr>
              <a:lnSpc>
                <a:spcPct val="115000"/>
              </a:lnSpc>
            </a:pPr>
            <a:r>
              <a:rPr lang="zh-CN" altLang="en-US">
                <a:ea typeface="宋体" panose="02010600030101010101" pitchFamily="2" charset="-122"/>
              </a:rPr>
              <a:t>平时成绩：出勤，测验，讨论，作业等</a:t>
            </a:r>
            <a:endParaRPr lang="zh-CN" altLang="en-US" dirty="0">
              <a:ea typeface="宋体" panose="02010600030101010101" pitchFamily="2" charset="-122"/>
            </a:endParaRPr>
          </a:p>
          <a:p>
            <a:pPr>
              <a:lnSpc>
                <a:spcPct val="115000"/>
              </a:lnSpc>
            </a:pPr>
            <a:r>
              <a:rPr lang="zh-CN" altLang="en-US">
                <a:ea typeface="宋体" panose="02010600030101010101" pitchFamily="2" charset="-122"/>
              </a:rPr>
              <a:t>期末考试：开卷，题型包括选择、判断、问答、分析和综合设计等</a:t>
            </a:r>
            <a:endParaRPr lang="zh-CN" altLang="en-US" dirty="0">
              <a:ea typeface="宋体" panose="02010600030101010101" pitchFamily="2" charset="-122"/>
            </a:endParaRPr>
          </a:p>
          <a:p>
            <a:pPr>
              <a:lnSpc>
                <a:spcPct val="115000"/>
              </a:lnSpc>
            </a:pPr>
            <a:r>
              <a:rPr lang="zh-CN" altLang="en-US" dirty="0">
                <a:ea typeface="宋体" panose="02010600030101010101" pitchFamily="2" charset="-122"/>
              </a:rPr>
              <a:t>优秀：</a:t>
            </a:r>
            <a:r>
              <a:rPr lang="en-US" altLang="zh-CN" dirty="0">
                <a:ea typeface="宋体" panose="02010600030101010101" pitchFamily="2" charset="-122"/>
              </a:rPr>
              <a:t>20%</a:t>
            </a:r>
            <a:r>
              <a:rPr lang="zh-CN" altLang="en-US" dirty="0">
                <a:ea typeface="宋体" panose="02010600030101010101" pitchFamily="2" charset="-122"/>
              </a:rPr>
              <a:t>，良好：</a:t>
            </a:r>
            <a:r>
              <a:rPr lang="en-US" altLang="zh-CN" dirty="0">
                <a:ea typeface="宋体" panose="02010600030101010101" pitchFamily="2" charset="-122"/>
              </a:rPr>
              <a:t>30-40%</a:t>
            </a:r>
            <a:r>
              <a:rPr lang="zh-CN" altLang="en-US" dirty="0">
                <a:ea typeface="宋体" panose="02010600030101010101" pitchFamily="2" charset="-122"/>
              </a:rPr>
              <a:t>，中等：</a:t>
            </a:r>
            <a:r>
              <a:rPr lang="en-US" altLang="zh-CN" dirty="0">
                <a:ea typeface="宋体" panose="02010600030101010101" pitchFamily="2" charset="-122"/>
              </a:rPr>
              <a:t>30%</a:t>
            </a:r>
            <a:r>
              <a:rPr lang="zh-CN" altLang="en-US" dirty="0">
                <a:ea typeface="宋体" panose="02010600030101010101" pitchFamily="2" charset="-122"/>
              </a:rPr>
              <a:t>，其它为及格和不及格</a:t>
            </a:r>
            <a:endParaRPr lang="zh-CN" altLang="en-US"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163841"/>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33795" name="文本占位符 163842"/>
          <p:cNvSpPr>
            <a:spLocks noGrp="1"/>
          </p:cNvSpPr>
          <p:nvPr>
            <p:ph idx="1"/>
          </p:nvPr>
        </p:nvSpPr>
        <p:spPr>
          <a:xfrm>
            <a:off x="457200" y="1600200"/>
            <a:ext cx="8415655" cy="4836795"/>
          </a:xfrm>
        </p:spPr>
        <p:txBody>
          <a:bodyPr vert="horz" wrap="square" lIns="91440" tIns="45720" rIns="91440" bIns="45720" anchor="t" anchorCtr="0"/>
          <a:p>
            <a:pPr marL="0" indent="0" eaLnBrk="1" hangingPunct="1"/>
            <a:r>
              <a:rPr lang="zh-CN" altLang="en-US" b="1" dirty="0">
                <a:ea typeface="宋体" panose="02010600030101010101" pitchFamily="2" charset="-122"/>
              </a:rPr>
              <a:t> 为什么学习软件设计模式</a:t>
            </a:r>
            <a:endParaRPr lang="zh-CN" altLang="en-US" b="1" dirty="0">
              <a:ea typeface="宋体" panose="02010600030101010101" pitchFamily="2" charset="-122"/>
            </a:endParaRPr>
          </a:p>
          <a:p>
            <a:pPr marL="0" indent="0" eaLnBrk="1" hangingPunct="1">
              <a:lnSpc>
                <a:spcPct val="115000"/>
              </a:lnSpc>
              <a:buNone/>
            </a:pPr>
            <a:r>
              <a:rPr lang="zh-CN" altLang="en-US" sz="2800" dirty="0">
                <a:ea typeface="宋体" panose="02010600030101010101" pitchFamily="2" charset="-122"/>
              </a:rPr>
              <a:t>    面向对象的目标是程序</a:t>
            </a:r>
            <a:r>
              <a:rPr lang="zh-CN" altLang="en-US" sz="2800" b="1" dirty="0">
                <a:solidFill>
                  <a:srgbClr val="FFFF00"/>
                </a:solidFill>
                <a:ea typeface="宋体" panose="02010600030101010101" pitchFamily="2" charset="-122"/>
              </a:rPr>
              <a:t>可维护</a:t>
            </a:r>
            <a:r>
              <a:rPr lang="zh-CN" altLang="en-US" sz="2800" dirty="0">
                <a:ea typeface="宋体" panose="02010600030101010101" pitchFamily="2" charset="-122"/>
              </a:rPr>
              <a:t>、</a:t>
            </a:r>
            <a:r>
              <a:rPr lang="zh-CN" altLang="en-US" sz="2800" b="1" dirty="0">
                <a:solidFill>
                  <a:srgbClr val="FFFF00"/>
                </a:solidFill>
                <a:ea typeface="宋体" panose="02010600030101010101" pitchFamily="2" charset="-122"/>
              </a:rPr>
              <a:t>可复用</a:t>
            </a:r>
            <a:r>
              <a:rPr lang="zh-CN" altLang="en-US" sz="2800" dirty="0">
                <a:ea typeface="宋体" panose="02010600030101010101" pitchFamily="2" charset="-122"/>
              </a:rPr>
              <a:t>、</a:t>
            </a:r>
            <a:r>
              <a:rPr lang="zh-CN" altLang="en-US" sz="2800" b="1" dirty="0">
                <a:solidFill>
                  <a:srgbClr val="FFFF00"/>
                </a:solidFill>
                <a:ea typeface="宋体" panose="02010600030101010101" pitchFamily="2" charset="-122"/>
              </a:rPr>
              <a:t>可扩展</a:t>
            </a:r>
            <a:r>
              <a:rPr lang="zh-CN" altLang="en-US" sz="2800" dirty="0">
                <a:ea typeface="宋体" panose="02010600030101010101" pitchFamily="2" charset="-122"/>
              </a:rPr>
              <a:t>、</a:t>
            </a:r>
            <a:r>
              <a:rPr lang="zh-CN" altLang="en-US" sz="2800" b="1" dirty="0">
                <a:solidFill>
                  <a:srgbClr val="FFFF00"/>
                </a:solidFill>
                <a:ea typeface="宋体" panose="02010600030101010101" pitchFamily="2" charset="-122"/>
              </a:rPr>
              <a:t>灵活性</a:t>
            </a:r>
            <a:r>
              <a:rPr lang="zh-CN" altLang="en-US" sz="2800" dirty="0">
                <a:ea typeface="宋体" panose="02010600030101010101" pitchFamily="2" charset="-122"/>
              </a:rPr>
              <a:t>。</a:t>
            </a:r>
            <a:endParaRPr lang="zh-CN" altLang="en-US" sz="2800" dirty="0">
              <a:ea typeface="宋体" panose="02010600030101010101" pitchFamily="2" charset="-122"/>
            </a:endParaRPr>
          </a:p>
          <a:p>
            <a:pPr marL="0" indent="0" eaLnBrk="1" hangingPunct="1">
              <a:lnSpc>
                <a:spcPct val="115000"/>
              </a:lnSpc>
              <a:buNone/>
            </a:pPr>
            <a:r>
              <a:rPr lang="zh-CN" altLang="en-US" sz="2800" dirty="0">
                <a:ea typeface="宋体" panose="02010600030101010101" pitchFamily="2" charset="-122"/>
              </a:rPr>
              <a:t>    设计模式是一套被反复使用、多数人知晓的、经过分类编目的、</a:t>
            </a:r>
            <a:r>
              <a:rPr lang="zh-CN" altLang="en-US" sz="2800" b="1" dirty="0">
                <a:solidFill>
                  <a:srgbClr val="FFFF00"/>
                </a:solidFill>
                <a:ea typeface="宋体" panose="02010600030101010101" pitchFamily="2" charset="-122"/>
              </a:rPr>
              <a:t>面向对象程序设计经验的总结</a:t>
            </a:r>
            <a:r>
              <a:rPr lang="zh-CN" altLang="en-US" sz="2800" dirty="0">
                <a:ea typeface="宋体" panose="02010600030101010101" pitchFamily="2" charset="-122"/>
              </a:rPr>
              <a:t>，是在面向对象技术</a:t>
            </a:r>
            <a:r>
              <a:rPr lang="zh-CN" altLang="en-US" sz="2800" dirty="0">
                <a:ea typeface="宋体" panose="02010600030101010101" pitchFamily="2" charset="-122"/>
              </a:rPr>
              <a:t>不断发展壮大基础上产生的。</a:t>
            </a:r>
            <a:endParaRPr lang="zh-CN" altLang="en-US" sz="2800" dirty="0">
              <a:ea typeface="宋体" panose="02010600030101010101" pitchFamily="2" charset="-122"/>
            </a:endParaRPr>
          </a:p>
          <a:p>
            <a:pPr marL="0" indent="0" eaLnBrk="1" hangingPunct="1">
              <a:lnSpc>
                <a:spcPct val="115000"/>
              </a:lnSpc>
              <a:buNone/>
            </a:pPr>
            <a:r>
              <a:rPr lang="zh-CN" altLang="en-US" sz="2800" dirty="0">
                <a:ea typeface="宋体" panose="02010600030101010101" pitchFamily="2" charset="-122"/>
              </a:rPr>
              <a:t>    设计模式之于面向对象软件开发的作用就有如数据结构之于面向过程软件开发的作用。</a:t>
            </a:r>
            <a:endParaRPr lang="zh-CN" altLang="en-US" sz="2800" dirty="0">
              <a:ea typeface="宋体" panose="02010600030101010101" pitchFamily="2" charset="-122"/>
            </a:endParaRPr>
          </a:p>
          <a:p>
            <a:pPr marL="0" indent="0" eaLnBrk="1" hangingPunct="1">
              <a:lnSpc>
                <a:spcPct val="115000"/>
              </a:lnSpc>
              <a:buNone/>
            </a:pPr>
            <a:r>
              <a:rPr lang="zh-CN" altLang="en-US" sz="2800" dirty="0">
                <a:ea typeface="宋体" panose="02010600030101010101" pitchFamily="2" charset="-122"/>
              </a:rPr>
              <a:t>    更快地成为一名</a:t>
            </a:r>
            <a:r>
              <a:rPr lang="zh-CN" altLang="en-US" sz="2800" b="1" dirty="0">
                <a:solidFill>
                  <a:srgbClr val="FFFF00"/>
                </a:solidFill>
                <a:ea typeface="宋体" panose="02010600030101010101" pitchFamily="2" charset="-122"/>
              </a:rPr>
              <a:t>优秀的软件开发工程师</a:t>
            </a:r>
            <a:r>
              <a:rPr lang="zh-CN" altLang="en-US" sz="2800" dirty="0">
                <a:ea typeface="宋体" panose="02010600030101010101" pitchFamily="2" charset="-122"/>
              </a:rPr>
              <a:t>。</a:t>
            </a:r>
            <a:endParaRPr lang="zh-CN" altLang="en-US" sz="28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165889"/>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34819" name="文本占位符 165890"/>
          <p:cNvSpPr>
            <a:spLocks noGrp="1"/>
          </p:cNvSpPr>
          <p:nvPr>
            <p:ph idx="1"/>
          </p:nvPr>
        </p:nvSpPr>
        <p:spPr>
          <a:xfrm>
            <a:off x="466725" y="1339850"/>
            <a:ext cx="8220075" cy="5226050"/>
          </a:xfrm>
          <a:ln/>
        </p:spPr>
        <p:txBody>
          <a:bodyPr vert="horz" wrap="square" lIns="91440" tIns="45720" rIns="91440" bIns="45720" anchor="t" anchorCtr="0"/>
          <a:p>
            <a:pPr marL="0" indent="0" eaLnBrk="1" hangingPunct="1">
              <a:spcBef>
                <a:spcPct val="0"/>
              </a:spcBef>
            </a:pPr>
            <a:r>
              <a:rPr lang="zh-CN" altLang="en-US" sz="2800" dirty="0">
                <a:ea typeface="宋体" panose="02010600030101010101" pitchFamily="2" charset="-122"/>
              </a:rPr>
              <a:t> 什么是面向对象</a:t>
            </a:r>
            <a:endParaRPr lang="zh-CN" altLang="en-US" sz="2800" dirty="0">
              <a:ea typeface="宋体" panose="02010600030101010101" pitchFamily="2" charset="-122"/>
            </a:endParaRPr>
          </a:p>
          <a:p>
            <a:pPr marL="0" indent="0" algn="just" eaLnBrk="1" hangingPunct="1">
              <a:buNone/>
            </a:pPr>
            <a:r>
              <a:rPr lang="zh-CN" altLang="en-US" sz="2400" dirty="0">
                <a:ea typeface="宋体" panose="02010600030101010101" pitchFamily="2" charset="-122"/>
              </a:rPr>
              <a:t>   Coad等给出了一个定义：</a:t>
            </a:r>
            <a:r>
              <a:rPr lang="en-US" altLang="zh-CN" sz="2400" dirty="0">
                <a:ea typeface="宋体" panose="02010600030101010101" pitchFamily="2" charset="-122"/>
              </a:rPr>
              <a:t>“</a:t>
            </a:r>
            <a:r>
              <a:rPr lang="zh-CN" altLang="en-US" sz="2400" dirty="0">
                <a:ea typeface="宋体" panose="02010600030101010101" pitchFamily="2" charset="-122"/>
              </a:rPr>
              <a:t>面向对象=对象+类+继承+通信</a:t>
            </a:r>
            <a:r>
              <a:rPr lang="en-US" altLang="zh-CN" sz="2400" dirty="0">
                <a:ea typeface="宋体" panose="02010600030101010101" pitchFamily="2" charset="-122"/>
              </a:rPr>
              <a:t>”</a:t>
            </a:r>
            <a:endParaRPr lang="zh-CN" altLang="en-US" sz="2400" dirty="0">
              <a:ea typeface="宋体" panose="02010600030101010101" pitchFamily="2" charset="-122"/>
            </a:endParaRPr>
          </a:p>
          <a:p>
            <a:pPr marL="0" indent="0" algn="just" eaLnBrk="1" hangingPunct="1">
              <a:buNone/>
            </a:pPr>
            <a:r>
              <a:rPr lang="en-US" altLang="zh-CN" sz="2400" dirty="0">
                <a:ea typeface="宋体" panose="02010600030101010101" pitchFamily="2" charset="-122"/>
              </a:rPr>
              <a:t>   </a:t>
            </a:r>
            <a:r>
              <a:rPr lang="zh-CN" altLang="en-US" sz="2400" dirty="0">
                <a:ea typeface="宋体" panose="02010600030101010101" pitchFamily="2" charset="-122"/>
              </a:rPr>
              <a:t>如果一个软件系统是使用这样4个概念设计和实现的，则我们认为这个软件系统是面向对象的。</a:t>
            </a:r>
            <a:endParaRPr lang="zh-CN" altLang="en-US" sz="2400" dirty="0">
              <a:ea typeface="宋体" panose="02010600030101010101" pitchFamily="2" charset="-122"/>
            </a:endParaRPr>
          </a:p>
          <a:p>
            <a:pPr marL="0" indent="0" algn="just" eaLnBrk="1" hangingPunct="1">
              <a:buNone/>
            </a:pPr>
            <a:r>
              <a:rPr lang="en-US" altLang="zh-CN" sz="2400" dirty="0">
                <a:ea typeface="宋体" panose="02010600030101010101" pitchFamily="2" charset="-122"/>
              </a:rPr>
              <a:t>   </a:t>
            </a:r>
            <a:r>
              <a:rPr lang="zh-CN" altLang="en-US" sz="2400" dirty="0">
                <a:ea typeface="宋体" panose="02010600030101010101" pitchFamily="2" charset="-122"/>
              </a:rPr>
              <a:t>面向对象(Object Oriented)既是软件</a:t>
            </a:r>
            <a:r>
              <a:rPr lang="zh-CN" altLang="en-US" sz="2400" dirty="0">
                <a:solidFill>
                  <a:srgbClr val="FFFF00"/>
                </a:solidFill>
                <a:ea typeface="宋体" panose="02010600030101010101" pitchFamily="2" charset="-122"/>
              </a:rPr>
              <a:t>编程范式，又是软件开发方法</a:t>
            </a:r>
            <a:r>
              <a:rPr lang="zh-CN" altLang="en-US" sz="2400" dirty="0">
                <a:ea typeface="宋体" panose="02010600030101010101" pitchFamily="2" charset="-122"/>
              </a:rPr>
              <a:t>。</a:t>
            </a:r>
            <a:r>
              <a:rPr lang="zh-CN" altLang="en-US" sz="2400" dirty="0">
                <a:ea typeface="宋体" panose="02010600030101010101" pitchFamily="2" charset="-122"/>
              </a:rPr>
              <a:t>现如今面向对象的概念和应用已超越了程序设计和软件开发，扩展到如数据库系统、交互式界面、应用结构、应用平台、分布式系统、网络管理结构、CAD技术、人工智能等领域。面向对象是一种对现实世界理解和抽象的方法，是计算机编程技术发展到一定阶段后的产物。</a:t>
            </a:r>
            <a:endParaRPr lang="zh-CN" altLang="en-US" sz="2400" dirty="0">
              <a:ea typeface="宋体" panose="02010600030101010101" pitchFamily="2" charset="-122"/>
            </a:endParaRPr>
          </a:p>
          <a:p>
            <a:pPr marL="0" indent="0" algn="just" eaLnBrk="1" hangingPunct="1">
              <a:buNone/>
            </a:pPr>
            <a:r>
              <a:rPr lang="en-US" altLang="zh-CN" sz="2400" dirty="0">
                <a:ea typeface="宋体" panose="02010600030101010101" pitchFamily="2" charset="-122"/>
              </a:rPr>
              <a:t>    </a:t>
            </a:r>
            <a:r>
              <a:rPr lang="zh-CN" altLang="en-US" sz="2400" dirty="0">
                <a:ea typeface="宋体" panose="02010600030101010101" pitchFamily="2" charset="-122"/>
              </a:rPr>
              <a:t>面向对象是相对于面向过程来讲的，它把相关的数据和方法组织为一个整体来看待，从更高的层次来进行系统建模，</a:t>
            </a:r>
            <a:r>
              <a:rPr lang="zh-CN" altLang="en-US" sz="2400" dirty="0">
                <a:solidFill>
                  <a:srgbClr val="FFFF00"/>
                </a:solidFill>
                <a:ea typeface="宋体" panose="02010600030101010101" pitchFamily="2" charset="-122"/>
              </a:rPr>
              <a:t>更贴近事物的自然运行模式</a:t>
            </a:r>
            <a:r>
              <a:rPr lang="zh-CN" altLang="en-US" sz="2400" dirty="0">
                <a:ea typeface="宋体" panose="02010600030101010101" pitchFamily="2" charset="-122"/>
              </a:rPr>
              <a:t>。</a:t>
            </a:r>
            <a:endParaRPr lang="zh-CN" altLang="en-US" sz="2400" dirty="0">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65889"/>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35843" name="文本占位符 165890"/>
          <p:cNvSpPr>
            <a:spLocks noGrp="1"/>
          </p:cNvSpPr>
          <p:nvPr>
            <p:ph idx="1"/>
          </p:nvPr>
        </p:nvSpPr>
        <p:spPr>
          <a:xfrm>
            <a:off x="466725" y="1268413"/>
            <a:ext cx="8229600" cy="5226050"/>
          </a:xfrm>
          <a:ln/>
        </p:spPr>
        <p:txBody>
          <a:bodyPr vert="horz" wrap="square" lIns="91440" tIns="45720" rIns="91440" bIns="45720" anchor="t" anchorCtr="0"/>
          <a:p>
            <a:pPr marL="0" indent="0" eaLnBrk="1" hangingPunct="1">
              <a:spcBef>
                <a:spcPct val="0"/>
              </a:spcBef>
            </a:pPr>
            <a:r>
              <a:rPr lang="zh-CN" altLang="en-US" sz="2800" dirty="0">
                <a:ea typeface="宋体" panose="02010600030101010101" pitchFamily="2" charset="-122"/>
              </a:rPr>
              <a:t> 为什么说面向对象是软件开发领域的主流技术</a:t>
            </a:r>
            <a:endParaRPr lang="zh-CN" altLang="en-US" sz="2800" dirty="0">
              <a:ea typeface="宋体" panose="02010600030101010101" pitchFamily="2" charset="-122"/>
            </a:endParaRPr>
          </a:p>
          <a:p>
            <a:pPr marL="0" indent="0" eaLnBrk="1" hangingPunct="1">
              <a:buNone/>
            </a:pPr>
            <a:r>
              <a:rPr lang="zh-CN" altLang="en-US" sz="2400" dirty="0">
                <a:ea typeface="宋体" panose="02010600030101010101" pitchFamily="2" charset="-122"/>
              </a:rPr>
              <a:t>   </a:t>
            </a:r>
            <a:endParaRPr lang="zh-CN" altLang="en-US" sz="2400" dirty="0">
              <a:ea typeface="宋体" panose="02010600030101010101" pitchFamily="2" charset="-122"/>
            </a:endParaRPr>
          </a:p>
        </p:txBody>
      </p:sp>
      <p:sp>
        <p:nvSpPr>
          <p:cNvPr id="35844" name="文本框 1"/>
          <p:cNvSpPr txBox="1"/>
          <p:nvPr/>
        </p:nvSpPr>
        <p:spPr>
          <a:xfrm>
            <a:off x="467360" y="3097530"/>
            <a:ext cx="1457960" cy="1568450"/>
          </a:xfrm>
          <a:prstGeom prst="rect">
            <a:avLst/>
          </a:prstGeom>
          <a:noFill/>
          <a:ln w="9525">
            <a:noFill/>
          </a:ln>
        </p:spPr>
        <p:txBody>
          <a:bodyPr wrap="square">
            <a:spAutoFit/>
          </a:bodyPr>
          <a:p>
            <a:pPr eaLnBrk="1" hangingPunct="1"/>
            <a:r>
              <a:rPr lang="en-US" altLang="zh-CN" sz="2400" dirty="0">
                <a:solidFill>
                  <a:srgbClr val="FFFF00"/>
                </a:solidFill>
                <a:latin typeface="Tahoma" panose="020B0604030504040204" pitchFamily="34" charset="0"/>
              </a:rPr>
              <a:t>2024</a:t>
            </a:r>
            <a:r>
              <a:rPr lang="zh-CN" altLang="en-US" sz="2400" dirty="0">
                <a:solidFill>
                  <a:srgbClr val="FFFF00"/>
                </a:solidFill>
                <a:latin typeface="Tahoma" panose="020B0604030504040204" pitchFamily="34" charset="0"/>
              </a:rPr>
              <a:t>年</a:t>
            </a:r>
            <a:r>
              <a:rPr lang="en-US" altLang="zh-CN" sz="2400" dirty="0">
                <a:solidFill>
                  <a:srgbClr val="FFFF00"/>
                </a:solidFill>
                <a:latin typeface="Tahoma" panose="020B0604030504040204" pitchFamily="34" charset="0"/>
              </a:rPr>
              <a:t>8</a:t>
            </a:r>
            <a:r>
              <a:rPr lang="zh-CN" altLang="en-US" sz="2400" dirty="0">
                <a:solidFill>
                  <a:srgbClr val="FFFF00"/>
                </a:solidFill>
                <a:latin typeface="Tahoma" panose="020B0604030504040204" pitchFamily="34" charset="0"/>
              </a:rPr>
              <a:t>月TIOBE编程语言排行榜</a:t>
            </a:r>
            <a:endParaRPr lang="zh-CN" altLang="en-US" sz="2400" dirty="0">
              <a:solidFill>
                <a:srgbClr val="FFFF00"/>
              </a:solidFill>
              <a:latin typeface="Tahoma" panose="020B0604030504040204" pitchFamily="34" charset="0"/>
            </a:endParaRPr>
          </a:p>
        </p:txBody>
      </p:sp>
      <p:pic>
        <p:nvPicPr>
          <p:cNvPr id="2" name="图片 1"/>
          <p:cNvPicPr>
            <a:picLocks noChangeAspect="1"/>
          </p:cNvPicPr>
          <p:nvPr/>
        </p:nvPicPr>
        <p:blipFill>
          <a:blip r:embed="rId1"/>
          <a:stretch>
            <a:fillRect/>
          </a:stretch>
        </p:blipFill>
        <p:spPr>
          <a:xfrm>
            <a:off x="1979930" y="1844675"/>
            <a:ext cx="5833745" cy="4818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165889"/>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36867" name="文本占位符 165890"/>
          <p:cNvSpPr>
            <a:spLocks noGrp="1"/>
          </p:cNvSpPr>
          <p:nvPr>
            <p:ph idx="1"/>
          </p:nvPr>
        </p:nvSpPr>
        <p:spPr>
          <a:xfrm>
            <a:off x="466725" y="1339850"/>
            <a:ext cx="8229600" cy="5226050"/>
          </a:xfrm>
          <a:ln/>
        </p:spPr>
        <p:txBody>
          <a:bodyPr vert="horz" wrap="square" lIns="91440" tIns="45720" rIns="91440" bIns="45720" anchor="t" anchorCtr="0"/>
          <a:p>
            <a:pPr marL="0" indent="0" eaLnBrk="1" hangingPunct="1">
              <a:spcBef>
                <a:spcPct val="0"/>
              </a:spcBef>
            </a:pPr>
            <a:r>
              <a:rPr lang="zh-CN" altLang="en-US" sz="2800" dirty="0">
                <a:ea typeface="宋体" panose="02010600030101010101" pitchFamily="2" charset="-122"/>
              </a:rPr>
              <a:t> 为什么说面向对象是软件开发领域的主流技术</a:t>
            </a:r>
            <a:endParaRPr lang="zh-CN" altLang="en-US" sz="2800" dirty="0">
              <a:ea typeface="宋体" panose="02010600030101010101" pitchFamily="2" charset="-122"/>
            </a:endParaRPr>
          </a:p>
          <a:p>
            <a:pPr marL="0" indent="0" eaLnBrk="1" hangingPunct="1">
              <a:buNone/>
            </a:pPr>
            <a:r>
              <a:rPr lang="zh-CN" altLang="en-US" sz="2800" dirty="0">
                <a:ea typeface="宋体" panose="02010600030101010101" pitchFamily="2" charset="-122"/>
              </a:rPr>
              <a:t>   大部分编程语言都是面向对象编程语言，比如 Java、C++、Go、Python、C#、Ruby、JavaScript、Objective-C、Scala、PHP、Perl 等等。</a:t>
            </a:r>
            <a:endParaRPr lang="zh-CN" altLang="en-US" sz="2800" dirty="0">
              <a:ea typeface="宋体" panose="02010600030101010101" pitchFamily="2" charset="-122"/>
            </a:endParaRPr>
          </a:p>
          <a:p>
            <a:pPr marL="0" indent="0" eaLnBrk="1" hangingPunct="1">
              <a:buNone/>
            </a:pPr>
            <a:r>
              <a:rPr lang="zh-CN" altLang="en-US" sz="2800" dirty="0">
                <a:ea typeface="宋体" panose="02010600030101010101" pitchFamily="2" charset="-122"/>
              </a:rPr>
              <a:t> </a:t>
            </a:r>
            <a:r>
              <a:rPr lang="en-US" altLang="zh-CN" sz="2800" dirty="0">
                <a:ea typeface="宋体" panose="02010600030101010101" pitchFamily="2" charset="-122"/>
              </a:rPr>
              <a:t>  </a:t>
            </a:r>
            <a:r>
              <a:rPr lang="zh-CN" altLang="en-US" sz="2800" dirty="0">
                <a:ea typeface="宋体" panose="02010600030101010101" pitchFamily="2" charset="-122"/>
              </a:rPr>
              <a:t>大部分程序员在开发项目的时候，都是基于面向对象编程语言进行的面向对象编程。</a:t>
            </a:r>
            <a:endParaRPr lang="zh-CN" altLang="en-US" sz="28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165889"/>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37891" name="文本占位符 165890"/>
          <p:cNvSpPr>
            <a:spLocks noGrp="1"/>
          </p:cNvSpPr>
          <p:nvPr>
            <p:ph idx="1"/>
          </p:nvPr>
        </p:nvSpPr>
        <p:spPr>
          <a:xfrm>
            <a:off x="466725" y="1339850"/>
            <a:ext cx="8229600" cy="5226050"/>
          </a:xfrm>
          <a:ln/>
        </p:spPr>
        <p:txBody>
          <a:bodyPr vert="horz" wrap="square" lIns="91440" tIns="45720" rIns="91440" bIns="45720" anchor="t" anchorCtr="0"/>
          <a:p>
            <a:pPr marL="0" indent="0" eaLnBrk="1" hangingPunct="1">
              <a:spcBef>
                <a:spcPct val="0"/>
              </a:spcBef>
            </a:pPr>
            <a:r>
              <a:rPr lang="zh-CN" altLang="en-US" sz="2800" dirty="0">
                <a:ea typeface="宋体" panose="02010600030101010101" pitchFamily="2" charset="-122"/>
              </a:rPr>
              <a:t> 为什么说面向对象是软件开发领域的主流技术</a:t>
            </a:r>
            <a:endParaRPr lang="zh-CN" altLang="en-US" sz="2800" dirty="0">
              <a:ea typeface="宋体" panose="02010600030101010101" pitchFamily="2" charset="-122"/>
            </a:endParaRPr>
          </a:p>
          <a:p>
            <a:pPr marL="0" indent="0" eaLnBrk="1" hangingPunct="1">
              <a:buNone/>
            </a:pPr>
            <a:r>
              <a:rPr lang="zh-CN" altLang="en-US" sz="2800" dirty="0">
                <a:ea typeface="宋体" panose="02010600030101010101" pitchFamily="2" charset="-122"/>
              </a:rPr>
              <a:t>   OOM - Object-Oriented Method(面向对象方法)贯穿于软件开发生命周期的各个阶段：</a:t>
            </a:r>
            <a:endParaRPr lang="zh-CN" altLang="en-US" sz="2800" dirty="0">
              <a:ea typeface="宋体" panose="02010600030101010101" pitchFamily="2" charset="-122"/>
            </a:endParaRPr>
          </a:p>
          <a:p>
            <a:pPr marL="0" indent="0" eaLnBrk="1" hangingPunct="1">
              <a:buNone/>
            </a:pPr>
            <a:r>
              <a:rPr lang="en-US" altLang="zh-CN" sz="2400" dirty="0">
                <a:ea typeface="宋体" panose="02010600030101010101" pitchFamily="2" charset="-122"/>
              </a:rPr>
              <a:t>   OOA - Object-Oriented Analysis(面向对象分析)</a:t>
            </a:r>
            <a:endParaRPr lang="en-US" altLang="zh-CN" sz="2400" dirty="0">
              <a:ea typeface="宋体" panose="02010600030101010101" pitchFamily="2" charset="-122"/>
            </a:endParaRPr>
          </a:p>
          <a:p>
            <a:pPr marL="0" indent="0" eaLnBrk="1" hangingPunct="1">
              <a:buNone/>
            </a:pPr>
            <a:r>
              <a:rPr lang="en-US" altLang="zh-CN" sz="2400" dirty="0">
                <a:ea typeface="宋体" panose="02010600030101010101" pitchFamily="2" charset="-122"/>
              </a:rPr>
              <a:t>   OOD - Object-Oriented Design(面向对象设计)</a:t>
            </a:r>
            <a:endParaRPr lang="zh-CN" altLang="en-US" sz="2400" dirty="0">
              <a:ea typeface="宋体" panose="02010600030101010101" pitchFamily="2" charset="-122"/>
            </a:endParaRPr>
          </a:p>
          <a:p>
            <a:pPr marL="0" indent="0" eaLnBrk="1" hangingPunct="1">
              <a:buNone/>
            </a:pPr>
            <a:r>
              <a:rPr lang="en-US" altLang="zh-CN" sz="2400" dirty="0">
                <a:ea typeface="宋体" panose="02010600030101010101" pitchFamily="2" charset="-122"/>
              </a:rPr>
              <a:t>   OOP - Object-Oriented Programming (面象对象编程)</a:t>
            </a:r>
            <a:endParaRPr lang="en-US" altLang="zh-CN" sz="2400" dirty="0">
              <a:ea typeface="宋体" panose="02010600030101010101" pitchFamily="2" charset="-122"/>
            </a:endParaRPr>
          </a:p>
          <a:p>
            <a:pPr marL="0" indent="0" eaLnBrk="1" hangingPunct="1">
              <a:buNone/>
            </a:pPr>
            <a:r>
              <a:rPr lang="en-US" altLang="zh-CN" sz="2400" dirty="0">
                <a:ea typeface="宋体" panose="02010600030101010101" pitchFamily="2" charset="-122"/>
              </a:rPr>
              <a:t>   OOT - Object-Oriented Testing (面向对象测试)</a:t>
            </a:r>
            <a:endParaRPr lang="en-US" altLang="zh-CN" sz="2400" dirty="0">
              <a:ea typeface="宋体" panose="02010600030101010101" pitchFamily="2" charset="-122"/>
            </a:endParaRPr>
          </a:p>
          <a:p>
            <a:pPr marL="0" indent="0" eaLnBrk="1" hangingPunct="1">
              <a:buNone/>
            </a:pPr>
            <a:r>
              <a:rPr lang="en-US" altLang="zh-CN" sz="2400" dirty="0">
                <a:ea typeface="宋体" panose="02010600030101010101" pitchFamily="2" charset="-122"/>
              </a:rPr>
              <a:t>   OOSM - Object-Oriented Software Maintenance(面向对象软件维护)</a:t>
            </a:r>
            <a:endParaRPr lang="en-US" altLang="zh-CN" sz="2400" dirty="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165889"/>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38915" name="文本占位符 165890"/>
          <p:cNvSpPr>
            <a:spLocks noGrp="1"/>
          </p:cNvSpPr>
          <p:nvPr>
            <p:ph idx="1"/>
          </p:nvPr>
        </p:nvSpPr>
        <p:spPr>
          <a:ln/>
        </p:spPr>
        <p:txBody>
          <a:bodyPr vert="horz" wrap="square" lIns="91440" tIns="45720" rIns="91440" bIns="45720" anchor="t" anchorCtr="0"/>
          <a:p>
            <a:pPr marL="0" indent="0" eaLnBrk="1" hangingPunct="1">
              <a:spcBef>
                <a:spcPct val="0"/>
              </a:spcBef>
            </a:pPr>
            <a:r>
              <a:rPr lang="zh-CN" altLang="en-US" dirty="0">
                <a:ea typeface="宋体" panose="02010600030101010101" pitchFamily="2" charset="-122"/>
              </a:rPr>
              <a:t> 可维护</a:t>
            </a:r>
            <a:endParaRPr lang="zh-CN" altLang="en-US" dirty="0">
              <a:ea typeface="宋体" panose="02010600030101010101" pitchFamily="2" charset="-122"/>
            </a:endParaRPr>
          </a:p>
          <a:p>
            <a:pPr marL="0" indent="0" eaLnBrk="1" hangingPunct="1">
              <a:buNone/>
            </a:pPr>
            <a:r>
              <a:rPr lang="zh-CN" altLang="en-US" sz="2400" dirty="0">
                <a:ea typeface="宋体" panose="02010600030101010101" pitchFamily="2" charset="-122"/>
              </a:rPr>
              <a:t>     要改，只需更改要改之字</a:t>
            </a:r>
            <a:endParaRPr lang="zh-CN" altLang="en-US" sz="2400" dirty="0">
              <a:ea typeface="宋体" panose="02010600030101010101" pitchFamily="2" charset="-122"/>
            </a:endParaRPr>
          </a:p>
          <a:p>
            <a:pPr marL="0" indent="0" eaLnBrk="1" hangingPunct="1"/>
            <a:r>
              <a:rPr lang="en-US" altLang="zh-CN" dirty="0">
                <a:ea typeface="宋体" panose="02010600030101010101" pitchFamily="2" charset="-122"/>
              </a:rPr>
              <a:t> </a:t>
            </a:r>
            <a:r>
              <a:rPr lang="en-US" altLang="en-US" dirty="0">
                <a:ea typeface="宋体" panose="02010600030101010101" pitchFamily="2" charset="-122"/>
              </a:rPr>
              <a:t>可复用</a:t>
            </a:r>
            <a:endParaRPr lang="en-US" altLang="zh-CN" dirty="0">
              <a:ea typeface="宋体" panose="02010600030101010101" pitchFamily="2" charset="-122"/>
            </a:endParaRPr>
          </a:p>
          <a:p>
            <a:pPr marL="0" indent="0" eaLnBrk="1" hangingPunct="1">
              <a:buNone/>
            </a:pPr>
            <a:r>
              <a:rPr lang="zh-CN" altLang="en-US" sz="2400" dirty="0">
                <a:ea typeface="宋体" panose="02010600030101010101" pitchFamily="2" charset="-122"/>
              </a:rPr>
              <a:t>     并非用完这次就无用，可以在后来的印刷中重复使用</a:t>
            </a:r>
            <a:endParaRPr lang="zh-CN" altLang="en-US" sz="2400" dirty="0">
              <a:ea typeface="宋体" panose="02010600030101010101" pitchFamily="2" charset="-122"/>
            </a:endParaRPr>
          </a:p>
          <a:p>
            <a:pPr marL="0" indent="0" eaLnBrk="1" hangingPunct="1"/>
            <a:r>
              <a:rPr lang="zh-CN" altLang="en-US" dirty="0">
                <a:ea typeface="宋体" panose="02010600030101010101" pitchFamily="2" charset="-122"/>
              </a:rPr>
              <a:t> 可扩展</a:t>
            </a:r>
            <a:endParaRPr lang="zh-CN" altLang="en-US" dirty="0">
              <a:ea typeface="宋体" panose="02010600030101010101" pitchFamily="2" charset="-122"/>
            </a:endParaRPr>
          </a:p>
          <a:p>
            <a:pPr marL="0" indent="0" eaLnBrk="1" hangingPunct="1">
              <a:buNone/>
            </a:pPr>
            <a:r>
              <a:rPr lang="zh-CN" altLang="en-US" sz="2800" dirty="0">
                <a:ea typeface="宋体" panose="02010600030101010101" pitchFamily="2" charset="-122"/>
              </a:rPr>
              <a:t>    </a:t>
            </a:r>
            <a:r>
              <a:rPr lang="zh-CN" altLang="en-US" sz="2400" dirty="0">
                <a:ea typeface="宋体" panose="02010600030101010101" pitchFamily="2" charset="-122"/>
              </a:rPr>
              <a:t>若要加字，只需另刻字加入即可</a:t>
            </a:r>
            <a:endParaRPr lang="zh-CN" altLang="en-US" sz="2400" dirty="0">
              <a:ea typeface="宋体" panose="02010600030101010101" pitchFamily="2" charset="-122"/>
            </a:endParaRPr>
          </a:p>
          <a:p>
            <a:pPr marL="0" indent="0" eaLnBrk="1" hangingPunct="1"/>
            <a:r>
              <a:rPr lang="zh-CN" altLang="en-US" dirty="0">
                <a:ea typeface="宋体" panose="02010600030101010101" pitchFamily="2" charset="-122"/>
              </a:rPr>
              <a:t> 灵活性</a:t>
            </a:r>
            <a:endParaRPr lang="zh-CN" altLang="en-US" dirty="0">
              <a:ea typeface="宋体" panose="02010600030101010101" pitchFamily="2" charset="-122"/>
            </a:endParaRPr>
          </a:p>
          <a:p>
            <a:pPr marL="0" indent="0" eaLnBrk="1" hangingPunct="1">
              <a:buNone/>
            </a:pPr>
            <a:r>
              <a:rPr lang="zh-CN" altLang="en-US" sz="2400" dirty="0">
                <a:ea typeface="宋体" panose="02010600030101010101" pitchFamily="2" charset="-122"/>
              </a:rPr>
              <a:t>     字的排列其实有可能是竖排有可能是横排，只需将活字移动就可做到满足排列需求</a:t>
            </a:r>
            <a:endParaRPr lang="zh-CN" altLang="en-US" sz="24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65889"/>
          <p:cNvSpPr>
            <a:spLocks noGrp="1"/>
          </p:cNvSpPr>
          <p:nvPr>
            <p:ph type="title"/>
          </p:nvPr>
        </p:nvSpPr>
        <p:spPr>
          <a:ln/>
        </p:spPr>
        <p:txBody>
          <a:bodyPr vert="horz" wrap="square" lIns="91440" tIns="45720" rIns="91440" bIns="45720" anchor="ctr" anchorCtr="0"/>
          <a:p>
            <a:pPr eaLnBrk="1" hangingPunct="1"/>
            <a:r>
              <a:rPr lang="zh-CN" altLang="en-US" dirty="0">
                <a:ea typeface="宋体" panose="02010600030101010101" pitchFamily="2" charset="-122"/>
              </a:rPr>
              <a:t>课程背景及意义</a:t>
            </a:r>
            <a:endParaRPr lang="zh-CN" altLang="en-US" dirty="0">
              <a:ea typeface="宋体" panose="02010600030101010101" pitchFamily="2" charset="-122"/>
            </a:endParaRPr>
          </a:p>
        </p:txBody>
      </p:sp>
      <p:sp>
        <p:nvSpPr>
          <p:cNvPr id="39939" name="文本占位符 165890"/>
          <p:cNvSpPr>
            <a:spLocks noGrp="1"/>
          </p:cNvSpPr>
          <p:nvPr>
            <p:ph idx="1"/>
          </p:nvPr>
        </p:nvSpPr>
        <p:spPr>
          <a:xfrm>
            <a:off x="457200" y="1600200"/>
            <a:ext cx="8229600" cy="5003800"/>
          </a:xfrm>
          <a:ln/>
        </p:spPr>
        <p:txBody>
          <a:bodyPr vert="horz" wrap="square" lIns="91440" tIns="45720" rIns="91440" bIns="45720" anchor="t" anchorCtr="0"/>
          <a:p>
            <a:pPr marL="0" indent="0" eaLnBrk="1" hangingPunct="1">
              <a:spcBef>
                <a:spcPct val="0"/>
              </a:spcBef>
            </a:pPr>
            <a:r>
              <a:rPr lang="zh-CN" altLang="en-US" sz="2800" dirty="0">
                <a:ea typeface="宋体" panose="02010600030101010101" pitchFamily="2" charset="-122"/>
              </a:rPr>
              <a:t> 面向对象的全貌和发展过程</a:t>
            </a:r>
            <a:endParaRPr lang="zh-CN" altLang="en-US" sz="2800" dirty="0">
              <a:ea typeface="宋体" panose="02010600030101010101" pitchFamily="2" charset="-122"/>
            </a:endParaRPr>
          </a:p>
          <a:p>
            <a:pPr marL="0" indent="0" eaLnBrk="1" hangingPunct="1">
              <a:buNone/>
            </a:pPr>
            <a:r>
              <a:rPr lang="zh-CN" altLang="en-US" sz="2400" dirty="0">
                <a:ea typeface="宋体" panose="02010600030101010101" pitchFamily="2" charset="-122"/>
              </a:rPr>
              <a:t>   面向对象起源于1967年在挪威设计的Simula 67编程语言。该语言拥有类、多态和继承等以往的编程语言中没有的优良结构，被称为最早的面向对象编程语言。后来，Smalltalk 沿用了该结构，确立了“面向对象”的概念。此后，具有相同结构的 C++、Objective-C、Java、C# 和 Ruby 等诸多编程语言相继被开发出来，并延续至今。</a:t>
            </a:r>
            <a:endParaRPr lang="zh-CN" altLang="en-US" sz="2400" dirty="0">
              <a:ea typeface="宋体" panose="02010600030101010101" pitchFamily="2" charset="-122"/>
            </a:endParaRPr>
          </a:p>
          <a:p>
            <a:pPr marL="0" indent="0" eaLnBrk="1" hangingPunct="1">
              <a:buNone/>
            </a:pPr>
            <a:r>
              <a:rPr lang="en-US" altLang="zh-CN" sz="2400" dirty="0">
                <a:ea typeface="宋体" panose="02010600030101010101" pitchFamily="2" charset="-122"/>
              </a:rPr>
              <a:t>   </a:t>
            </a:r>
            <a:r>
              <a:rPr lang="zh-CN" altLang="en-US" sz="2400" dirty="0">
                <a:ea typeface="宋体" panose="02010600030101010101" pitchFamily="2" charset="-122"/>
              </a:rPr>
              <a:t>通常将面向对象编程语言称为 OOPL，使用 OOPL进行编程称为面向对象编程（OOP）。</a:t>
            </a:r>
            <a:endParaRPr lang="zh-CN" altLang="en-US" sz="2400" dirty="0">
              <a:ea typeface="宋体" panose="02010600030101010101" pitchFamily="2" charset="-122"/>
            </a:endParaRPr>
          </a:p>
          <a:p>
            <a:pPr marL="0" indent="0" eaLnBrk="1" hangingPunct="1">
              <a:buNone/>
            </a:pPr>
            <a:r>
              <a:rPr lang="en-US" altLang="zh-CN" sz="2400" dirty="0">
                <a:ea typeface="宋体" panose="02010600030101010101" pitchFamily="2" charset="-122"/>
              </a:rPr>
              <a:t>   </a:t>
            </a:r>
            <a:r>
              <a:rPr lang="zh-CN" altLang="en-US" sz="2400" dirty="0">
                <a:ea typeface="宋体" panose="02010600030101010101" pitchFamily="2" charset="-122"/>
              </a:rPr>
              <a:t>OOP使得大规模软件的</a:t>
            </a:r>
            <a:r>
              <a:rPr lang="zh-CN" altLang="en-US" sz="2400" b="1" dirty="0">
                <a:solidFill>
                  <a:srgbClr val="FFFF00"/>
                </a:solidFill>
                <a:ea typeface="宋体" panose="02010600030101010101" pitchFamily="2" charset="-122"/>
              </a:rPr>
              <a:t>可复用</a:t>
            </a:r>
            <a:r>
              <a:rPr lang="zh-CN" altLang="en-US" sz="2400" dirty="0">
                <a:ea typeface="宋体" panose="02010600030101010101" pitchFamily="2" charset="-122"/>
              </a:rPr>
              <a:t>构件群的创建成为可能，这些被称为</a:t>
            </a:r>
            <a:r>
              <a:rPr lang="zh-CN" altLang="en-US" sz="2400" dirty="0">
                <a:solidFill>
                  <a:srgbClr val="FFFF00"/>
                </a:solidFill>
                <a:ea typeface="宋体" panose="02010600030101010101" pitchFamily="2" charset="-122"/>
              </a:rPr>
              <a:t>类库或者框架</a:t>
            </a:r>
            <a:r>
              <a:rPr lang="zh-CN" altLang="en-US" sz="2400" dirty="0">
                <a:ea typeface="宋体" panose="02010600030101010101" pitchFamily="2" charset="-122"/>
              </a:rPr>
              <a:t>。另外，创建可重用构件群时使用的固定的设计思想被提炼为设计模式。</a:t>
            </a:r>
            <a:endParaRPr lang="zh-CN" altLang="en-US" sz="2400" dirty="0">
              <a:ea typeface="宋体" panose="02010600030101010101" pitchFamily="2" charset="-122"/>
            </a:endParaRPr>
          </a:p>
        </p:txBody>
      </p:sp>
    </p:spTree>
  </p:cSld>
  <p:clrMapOvr>
    <a:masterClrMapping/>
  </p:clrMapOvr>
</p:sld>
</file>

<file path=ppt/theme/theme1.xml><?xml version="1.0" encoding="utf-8"?>
<a:theme xmlns:a="http://schemas.openxmlformats.org/drawingml/2006/main" name="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10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0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0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0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0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0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0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0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0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1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1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1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1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1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1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1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1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1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2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2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2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2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2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2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2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2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2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3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3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3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3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3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3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3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3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3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4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4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4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4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4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4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4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4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4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5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5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5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5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5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5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5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5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5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4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1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3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3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3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3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3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3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3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3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2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2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2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2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2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2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2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2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5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5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5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5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5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5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5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5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6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6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6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6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6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6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6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6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7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7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7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7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7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7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7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7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7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8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8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8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8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8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8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8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8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8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9_MS_CN_BriefOfCommunicationIndustry003-10_commun3[1]">
  <a:themeElements>
    <a:clrScheme name="">
      <a:dk1>
        <a:srgbClr val="40458C"/>
      </a:dk1>
      <a:lt1>
        <a:srgbClr val="FFFFFF"/>
      </a:lt1>
      <a:dk2>
        <a:srgbClr val="660066"/>
      </a:dk2>
      <a:lt2>
        <a:srgbClr val="B7C1EB"/>
      </a:lt2>
      <a:accent1>
        <a:srgbClr val="ECD882"/>
      </a:accent1>
      <a:accent2>
        <a:srgbClr val="B2B2B2"/>
      </a:accent2>
      <a:accent3>
        <a:srgbClr val="FFFFFF"/>
      </a:accent3>
      <a:accent4>
        <a:srgbClr val="363A78"/>
      </a:accent4>
      <a:accent5>
        <a:srgbClr val="F4E8C1"/>
      </a:accent5>
      <a:accent6>
        <a:srgbClr val="9F9F9F"/>
      </a:accent6>
      <a:hlink>
        <a:srgbClr val="6F89F7"/>
      </a:hlink>
      <a:folHlink>
        <a:srgbClr val="CFDBFD"/>
      </a:folHlink>
    </a:clrScheme>
    <a:fontScheme na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9_MS_CN_BriefOfCommunicationIndustry003-10_commun3[1]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9_MS_CN_BriefOfCommunicationIndustry003-10_commun3[1]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9_MS_CN_BriefOfCommunicationIndustry003-10_commun3[1]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9_MS_CN_BriefOfCommunicationIndustry003-10_commun3[1]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9_MS_CN_BriefOfCommunicationIndustry003-10_commun3[1]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9_MS_CN_BriefOfCommunicationIndustry003-10_commun3[1]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9_MS_CN_BriefOfCommunicationIndustry003-10_commun3[1]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9_MS_CN_BriefOfCommunicationIndustry003-10_commun3[1]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MS_CN_BriefOfCommunicationIndustry003-10_commun3[1]</Template>
  <TotalTime>0</TotalTime>
  <Words>2897</Words>
  <Application>WPS 演示</Application>
  <PresentationFormat>全屏显示(4:3)</PresentationFormat>
  <Paragraphs>169</Paragraphs>
  <Slides>24</Slides>
  <Notes>1</Notes>
  <HiddenSlides>0</HiddenSlides>
  <MMClips>0</MMClips>
  <ScaleCrop>false</ScaleCrop>
  <HeadingPairs>
    <vt:vector size="6" baseType="variant">
      <vt:variant>
        <vt:lpstr>已用的字体</vt:lpstr>
      </vt:variant>
      <vt:variant>
        <vt:i4>8</vt:i4>
      </vt:variant>
      <vt:variant>
        <vt:lpstr>主题</vt:lpstr>
      </vt:variant>
      <vt:variant>
        <vt:i4>16</vt:i4>
      </vt:variant>
      <vt:variant>
        <vt:lpstr>幻灯片标题</vt:lpstr>
      </vt:variant>
      <vt:variant>
        <vt:i4>24</vt:i4>
      </vt:variant>
    </vt:vector>
  </HeadingPairs>
  <TitlesOfParts>
    <vt:vector size="48" baseType="lpstr">
      <vt:lpstr>Arial</vt:lpstr>
      <vt:lpstr>宋体</vt:lpstr>
      <vt:lpstr>Wingdings</vt:lpstr>
      <vt:lpstr>Tahoma</vt:lpstr>
      <vt:lpstr>Times New Roman</vt:lpstr>
      <vt:lpstr>Calibri</vt:lpstr>
      <vt:lpstr>微软雅黑</vt:lpstr>
      <vt:lpstr>Arial Unicode MS</vt:lpstr>
      <vt:lpstr>MS_CN_BriefOfCommunicationIndustry003-10_commun3[1]</vt:lpstr>
      <vt:lpstr>1_MS_CN_BriefOfCommunicationIndustry003-10_commun3[1]</vt:lpstr>
      <vt:lpstr>3_MS_CN_BriefOfCommunicationIndustry003-10_commun3[1]</vt:lpstr>
      <vt:lpstr>2_MS_CN_BriefOfCommunicationIndustry003-10_commun3[1]</vt:lpstr>
      <vt:lpstr>5_MS_CN_BriefOfCommunicationIndustry003-10_commun3[1]</vt:lpstr>
      <vt:lpstr>6_MS_CN_BriefOfCommunicationIndustry003-10_commun3[1]</vt:lpstr>
      <vt:lpstr>7_MS_CN_BriefOfCommunicationIndustry003-10_commun3[1]</vt:lpstr>
      <vt:lpstr>8_MS_CN_BriefOfCommunicationIndustry003-10_commun3[1]</vt:lpstr>
      <vt:lpstr>9_MS_CN_BriefOfCommunicationIndustry003-10_commun3[1]</vt:lpstr>
      <vt:lpstr>10_MS_CN_BriefOfCommunicationIndustry003-10_commun3[1]</vt:lpstr>
      <vt:lpstr>11_MS_CN_BriefOfCommunicationIndustry003-10_commun3[1]</vt:lpstr>
      <vt:lpstr>12_MS_CN_BriefOfCommunicationIndustry003-10_commun3[1]</vt:lpstr>
      <vt:lpstr>13_MS_CN_BriefOfCommunicationIndustry003-10_commun3[1]</vt:lpstr>
      <vt:lpstr>14_MS_CN_BriefOfCommunicationIndustry003-10_commun3[1]</vt:lpstr>
      <vt:lpstr>15_MS_CN_BriefOfCommunicationIndustry003-10_commun3[1]</vt:lpstr>
      <vt:lpstr>4_MS_CN_BriefOfCommunicationIndustry003-10_commun3[1]</vt:lpstr>
      <vt:lpstr>PowerPoint 演示文稿</vt:lpstr>
      <vt:lpstr>PowerPoint 演示文稿</vt:lpstr>
      <vt:lpstr>课程背景及意义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教学形式与考核</vt:lpstr>
    </vt:vector>
  </TitlesOfParts>
  <Company>JLU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dc:title>
  <dc:creator>zhangxj</dc:creator>
  <cp:lastModifiedBy>Roland</cp:lastModifiedBy>
  <cp:revision>177</cp:revision>
  <dcterms:created xsi:type="dcterms:W3CDTF">2003-01-10T05:22:42Z</dcterms:created>
  <dcterms:modified xsi:type="dcterms:W3CDTF">2024-09-03T04:50:04Z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2052-11.8.2.12089</vt:lpwstr>
  </property>
  <property fmtid="{D5CDD505-2E9C-101B-9397-08002B2CF9AE}" pid="4" name="ICV">
    <vt:lpwstr>775BFBED82BD4AB09386783B3A452758</vt:lpwstr>
  </property>
</Properties>
</file>