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60" autoAdjust="0"/>
  </p:normalViewPr>
  <p:slideViewPr>
    <p:cSldViewPr>
      <p:cViewPr varScale="1">
        <p:scale>
          <a:sx n="92" d="100"/>
          <a:sy n="92" d="100"/>
        </p:scale>
        <p:origin x="617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001471" y="2777077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中介者模式</a:t>
            </a:r>
            <a:endParaRPr lang="en-US" altLang="zh-CN" sz="375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(Mediator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53731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595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513296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2920616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2022/10/6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28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7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4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0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48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88417"/>
          <p:cNvSpPr>
            <a:spLocks noGrp="1" noRot="1" noChangeArrowheads="1"/>
          </p:cNvSpPr>
          <p:nvPr>
            <p:ph type="title"/>
          </p:nvPr>
        </p:nvSpPr>
        <p:spPr>
          <a:xfrm>
            <a:off x="677097" y="125002"/>
            <a:ext cx="4199695" cy="498717"/>
          </a:xfrm>
        </p:spPr>
        <p:txBody>
          <a:bodyPr/>
          <a:lstStyle/>
          <a:p>
            <a:r>
              <a:rPr lang="zh-CN" altLang="en-US" dirty="0" smtClean="0"/>
              <a:t>中介者模式</a:t>
            </a:r>
            <a:r>
              <a:rPr lang="en-US" altLang="zh-CN" dirty="0" smtClean="0"/>
              <a:t>(Mediator Pattern)</a:t>
            </a:r>
          </a:p>
        </p:txBody>
      </p:sp>
      <p:sp>
        <p:nvSpPr>
          <p:cNvPr id="3074" name="文本占位符 188418"/>
          <p:cNvSpPr>
            <a:spLocks noGrp="1" noRot="1" noChangeArrowheads="1"/>
          </p:cNvSpPr>
          <p:nvPr>
            <p:ph idx="4294967295"/>
          </p:nvPr>
        </p:nvSpPr>
        <p:spPr>
          <a:xfrm>
            <a:off x="684173" y="990664"/>
            <a:ext cx="7886700" cy="4351337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 smtClean="0"/>
              <a:t>例：</a:t>
            </a:r>
            <a:br>
              <a:rPr lang="zh-CN" altLang="en-US" dirty="0" smtClean="0"/>
            </a:br>
            <a:r>
              <a:rPr lang="zh-CN" altLang="en-US" dirty="0" smtClean="0"/>
              <a:t>  </a:t>
            </a:r>
            <a:br>
              <a:rPr lang="zh-CN" altLang="en-US" dirty="0" smtClean="0"/>
            </a:br>
            <a:r>
              <a:rPr lang="zh-CN" altLang="en-US" dirty="0" smtClean="0"/>
              <a:t>一个系统中有多种类型的多种对象相互作用，共同完成系统的</a:t>
            </a:r>
            <a:r>
              <a:rPr lang="zh-CN" altLang="en-US" smtClean="0"/>
              <a:t>功能。 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20480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中介者模式意图</a:t>
            </a:r>
          </a:p>
        </p:txBody>
      </p:sp>
      <p:sp>
        <p:nvSpPr>
          <p:cNvPr id="4098" name="文本占位符 204802"/>
          <p:cNvSpPr>
            <a:spLocks noGrp="1" noRot="1" noChangeArrowheads="1"/>
          </p:cNvSpPr>
          <p:nvPr>
            <p:ph idx="4294967295"/>
          </p:nvPr>
        </p:nvSpPr>
        <p:spPr>
          <a:xfrm>
            <a:off x="838298" y="1066862"/>
            <a:ext cx="7886700" cy="3962296"/>
          </a:xfrm>
        </p:spPr>
        <p:txBody>
          <a:bodyPr/>
          <a:lstStyle/>
          <a:p>
            <a:r>
              <a:rPr lang="zh-CN" altLang="en-US" dirty="0" smtClean="0"/>
              <a:t>降低各类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对象间的耦合度，使得各类可独立地变化，增加复用性。</a:t>
            </a:r>
          </a:p>
          <a:p>
            <a:r>
              <a:rPr lang="zh-CN" altLang="en-US" dirty="0" smtClean="0"/>
              <a:t>使用一个中介对象封装各对象间的交互，并集中处理交互</a:t>
            </a:r>
            <a:r>
              <a:rPr lang="zh-CN" altLang="en-US" smtClean="0"/>
              <a:t>过程</a:t>
            </a:r>
            <a:r>
              <a:rPr lang="zh-CN" altLang="en-US" smtClean="0"/>
              <a:t>。 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20582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中介者模式类图</a:t>
            </a:r>
          </a:p>
        </p:txBody>
      </p:sp>
      <p:pic>
        <p:nvPicPr>
          <p:cNvPr id="5122" name="图片 2058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98" y="1447852"/>
            <a:ext cx="754380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206849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中介者模式适用性</a:t>
            </a:r>
          </a:p>
        </p:txBody>
      </p:sp>
      <p:sp>
        <p:nvSpPr>
          <p:cNvPr id="6146" name="文本占位符 206850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多个对象定义良好，但通信复杂。此时相互间的依赖关系和关联关系复杂、混乱，不易理解。</a:t>
            </a:r>
          </a:p>
          <a:p>
            <a:r>
              <a:rPr lang="zh-CN" altLang="en-US" smtClean="0"/>
              <a:t>一个对象关联其它很多对象，并与相互通信，导致该对象难以维护和复用。</a:t>
            </a:r>
          </a:p>
          <a:p>
            <a:r>
              <a:rPr lang="zh-CN" altLang="en-US" smtClean="0"/>
              <a:t>一个行为的实现，需要其它多个类型的多个对象共同参与完成，但又不愿生成过多的子类。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20787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中介者模式效果</a:t>
            </a:r>
          </a:p>
        </p:txBody>
      </p:sp>
      <p:sp>
        <p:nvSpPr>
          <p:cNvPr id="7170" name="文本占位符 207874"/>
          <p:cNvSpPr>
            <a:spLocks noGrp="1" noRot="1" noChangeArrowheads="1"/>
          </p:cNvSpPr>
          <p:nvPr>
            <p:ph idx="4294967295"/>
          </p:nvPr>
        </p:nvSpPr>
        <p:spPr>
          <a:xfrm>
            <a:off x="690466" y="1143060"/>
            <a:ext cx="7886700" cy="4351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好处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将多对多的交互，改变成一对多的，易于维护和理解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降低各</a:t>
            </a:r>
            <a:r>
              <a:rPr lang="en-US" altLang="zh-CN" dirty="0" smtClean="0"/>
              <a:t>Colleague</a:t>
            </a:r>
            <a:r>
              <a:rPr lang="zh-CN" altLang="en-US" dirty="0" smtClean="0"/>
              <a:t>间的耦合度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集中处理对象间的交互和通信，不破坏对象的复用性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不足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大大增加了中介者类的复杂度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中介者类难以复用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20889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中介者模式的实现</a:t>
            </a:r>
          </a:p>
        </p:txBody>
      </p:sp>
      <p:sp>
        <p:nvSpPr>
          <p:cNvPr id="8194" name="文本占位符 208898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中介者与同事间通常是双向关联的。</a:t>
            </a:r>
          </a:p>
          <a:p>
            <a:r>
              <a:rPr lang="zh-CN" altLang="en-US" dirty="0" smtClean="0"/>
              <a:t>同事对象的创建与销毁</a:t>
            </a:r>
          </a:p>
          <a:p>
            <a:r>
              <a:rPr lang="zh-CN" altLang="en-US" dirty="0" smtClean="0"/>
              <a:t>抽象中介者的使用</a:t>
            </a:r>
          </a:p>
          <a:p>
            <a:r>
              <a:rPr lang="zh-CN" altLang="en-US" dirty="0" smtClean="0"/>
              <a:t>中介者与同事间的通信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717</TotalTime>
  <Pages>0</Pages>
  <Words>226</Words>
  <Characters>0</Characters>
  <Application>Microsoft Office PowerPoint</Application>
  <PresentationFormat>全屏显示(4:3)</PresentationFormat>
  <Lines>0</Lines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DFGothic-EB</vt:lpstr>
      <vt:lpstr>Humnst777 BlkCn BT</vt:lpstr>
      <vt:lpstr>宋体</vt:lpstr>
      <vt:lpstr>微软雅黑</vt:lpstr>
      <vt:lpstr>Arial</vt:lpstr>
      <vt:lpstr>Calibri</vt:lpstr>
      <vt:lpstr>Wingdings</vt:lpstr>
      <vt:lpstr>2_第一PPT，www.1ppt.com</vt:lpstr>
      <vt:lpstr>PowerPoint 演示文稿</vt:lpstr>
      <vt:lpstr>中介者模式(Mediator Pattern)</vt:lpstr>
      <vt:lpstr>中介者模式意图</vt:lpstr>
      <vt:lpstr>中介者模式类图</vt:lpstr>
      <vt:lpstr>中介者模式适用性</vt:lpstr>
      <vt:lpstr>中介者模式效果</vt:lpstr>
      <vt:lpstr>中介者模式的实现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Administrator</dc:creator>
  <cp:keywords/>
  <dc:description/>
  <cp:lastModifiedBy>微软用户</cp:lastModifiedBy>
  <cp:revision>91</cp:revision>
  <dcterms:created xsi:type="dcterms:W3CDTF">2016-09-28T00:52:31Z</dcterms:created>
  <dcterms:modified xsi:type="dcterms:W3CDTF">2022-10-05T20:10:46Z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2052-10.1.0.5975</vt:lpwstr>
  </property>
</Properties>
</file>