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296921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(Template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66541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7675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29415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6210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9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11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1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533506" y="152486"/>
            <a:ext cx="6638031" cy="498717"/>
          </a:xfrm>
        </p:spPr>
        <p:txBody>
          <a:bodyPr/>
          <a:lstStyle/>
          <a:p>
            <a:r>
              <a:rPr lang="zh-CN" altLang="en-US" sz="2400" dirty="0"/>
              <a:t>模板方法模式 </a:t>
            </a:r>
            <a:r>
              <a:rPr lang="en-US" altLang="zh-CN" sz="2400" dirty="0"/>
              <a:t>(Template Method Pattern)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4294967295"/>
          </p:nvPr>
        </p:nvSpPr>
        <p:spPr>
          <a:xfrm>
            <a:off x="457308" y="1295456"/>
            <a:ext cx="8207375" cy="4194175"/>
          </a:xfrm>
        </p:spPr>
        <p:txBody>
          <a:bodyPr/>
          <a:lstStyle/>
          <a:p>
            <a:pPr marL="609600" indent="-609600"/>
            <a:r>
              <a:rPr lang="zh-CN" altLang="en-US" sz="3600" b="1" dirty="0"/>
              <a:t>意图：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 dirty="0"/>
              <a:t>   不改变操作的主体结构或过程，将其中的特定步骤或过程延迟到子类中实现。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2220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例子</a:t>
            </a:r>
          </a:p>
        </p:txBody>
      </p:sp>
      <p:sp>
        <p:nvSpPr>
          <p:cNvPr id="4098" name="文本占位符 222210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4117975" cy="4194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ProcessFile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void Process()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{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 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4099" name="文本框 222211"/>
          <p:cNvSpPr txBox="1">
            <a:spLocks noChangeArrowheads="1"/>
          </p:cNvSpPr>
          <p:nvPr/>
        </p:nvSpPr>
        <p:spPr bwMode="auto">
          <a:xfrm>
            <a:off x="4800600" y="1905000"/>
            <a:ext cx="3962400" cy="3425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MyProcessFile</a:t>
            </a:r>
            <a:r>
              <a:rPr lang="zh-CN" altLang="en-US" sz="2000" dirty="0"/>
              <a:t>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ProcessFile</a:t>
            </a: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protected</a:t>
            </a:r>
            <a:r>
              <a:rPr lang="zh-CN" altLang="en-US" sz="2000" dirty="0"/>
              <a:t>：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 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23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模板方法模式适用</a:t>
            </a:r>
          </a:p>
        </p:txBody>
      </p:sp>
      <p:sp>
        <p:nvSpPr>
          <p:cNvPr id="5122" name="文本占位符 22323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基本过程是稳定的 </a:t>
            </a:r>
          </a:p>
          <a:p>
            <a:r>
              <a:rPr lang="zh-CN" altLang="en-US"/>
              <a:t>特定的步骤易变或有待子类确定。</a:t>
            </a:r>
          </a:p>
          <a:p>
            <a:r>
              <a:rPr lang="zh-CN" altLang="en-US"/>
              <a:t>若多个步骤易变，可能导致子类数量的快速增长</a:t>
            </a:r>
          </a:p>
          <a:p>
            <a:r>
              <a:rPr lang="zh-CN" altLang="en-US"/>
              <a:t>可以和策略模式、状态模式等结合使用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5</TotalTime>
  <Words>265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模板方法模式 (Template Method Pattern)</vt:lpstr>
      <vt:lpstr> 例子</vt:lpstr>
      <vt:lpstr>模板方法模式适用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93</cp:revision>
  <dcterms:created xsi:type="dcterms:W3CDTF">2016-10-10T08:53:00Z</dcterms:created>
  <dcterms:modified xsi:type="dcterms:W3CDTF">2024-10-14T04:19:22Z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