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445" r:id="rId2"/>
    <p:sldId id="465" r:id="rId3"/>
    <p:sldId id="466" r:id="rId4"/>
    <p:sldId id="467" r:id="rId5"/>
    <p:sldId id="468" r:id="rId6"/>
    <p:sldId id="469" r:id="rId7"/>
    <p:sldId id="470" r:id="rId8"/>
    <p:sldId id="471" r:id="rId9"/>
    <p:sldId id="462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94660" autoAdjust="0"/>
  </p:normalViewPr>
  <p:slideViewPr>
    <p:cSldViewPr>
      <p:cViewPr varScale="1">
        <p:scale>
          <a:sx n="92" d="100"/>
          <a:sy n="92" d="100"/>
        </p:scale>
        <p:origin x="1174" y="26"/>
      </p:cViewPr>
      <p:guideLst>
        <p:guide orient="horz" pos="2198"/>
        <p:guide pos="2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510095" y="2356091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解释器模式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(Interpreter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58448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1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3306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411581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2022/10/20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3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2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00" y="76207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静态编译语言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动态解释语句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78353" y="3352802"/>
            <a:ext cx="1371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语言文本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25766" y="3352802"/>
            <a:ext cx="14338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82838" y="3352802"/>
            <a:ext cx="30669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 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格式化等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578511" y="3352802"/>
            <a:ext cx="304792" cy="304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830753" y="3423158"/>
            <a:ext cx="380990" cy="29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5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一般过程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4429" y="914466"/>
            <a:ext cx="13715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语言文本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42" y="914466"/>
            <a:ext cx="14338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编译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28914" y="914466"/>
            <a:ext cx="306691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 执行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优化</a:t>
            </a:r>
            <a:r>
              <a:rPr lang="en-US" altLang="zh-CN" dirty="0" smtClean="0"/>
              <a:t>,</a:t>
            </a:r>
            <a:r>
              <a:rPr lang="zh-CN" altLang="en-US" dirty="0" smtClean="0"/>
              <a:t>格式化等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424587" y="914466"/>
            <a:ext cx="304792" cy="304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676829" y="984822"/>
            <a:ext cx="380990" cy="29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03381" y="1981238"/>
            <a:ext cx="1904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BNF</a:t>
            </a:r>
            <a:r>
              <a:rPr lang="zh-CN" altLang="en-US" dirty="0" smtClean="0"/>
              <a:t>表示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9475" y="2819416"/>
            <a:ext cx="14001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词法分析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17144" y="5530274"/>
            <a:ext cx="23873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后续处理</a:t>
            </a:r>
            <a:r>
              <a:rPr lang="en-US" altLang="zh-CN" dirty="0" smtClean="0"/>
              <a:t>(</a:t>
            </a:r>
            <a:r>
              <a:rPr lang="zh-CN" altLang="en-US" dirty="0" smtClean="0"/>
              <a:t>执行等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84681" y="4648168"/>
            <a:ext cx="22522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AST(</a:t>
            </a:r>
            <a:r>
              <a:rPr lang="zh-CN" altLang="en-US" dirty="0" smtClean="0"/>
              <a:t>抽象语法树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489475" y="3798756"/>
            <a:ext cx="140019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语法分析</a:t>
            </a:r>
            <a:endParaRPr lang="zh-CN" altLang="en-US" dirty="0"/>
          </a:p>
        </p:txBody>
      </p:sp>
      <p:sp>
        <p:nvSpPr>
          <p:cNvPr id="14" name="下箭头 13"/>
          <p:cNvSpPr/>
          <p:nvPr/>
        </p:nvSpPr>
        <p:spPr>
          <a:xfrm>
            <a:off x="2962363" y="2438426"/>
            <a:ext cx="266693" cy="2285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2936749" y="3467099"/>
            <a:ext cx="266693" cy="2285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2962362" y="4296265"/>
            <a:ext cx="266693" cy="2285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922879" y="5181554"/>
            <a:ext cx="266693" cy="22859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使用解释器模式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2100" y="1524050"/>
            <a:ext cx="7391206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xpr::= literal | alternation| sequence| repetition | ‘(’ expr ‘)’</a:t>
            </a:r>
          </a:p>
          <a:p>
            <a:r>
              <a:rPr lang="en-US" altLang="zh-CN" dirty="0" smtClean="0"/>
              <a:t>alternation::= expr ‘|’ expr</a:t>
            </a:r>
          </a:p>
          <a:p>
            <a:r>
              <a:rPr lang="en-US" altLang="zh-CN" dirty="0" smtClean="0"/>
              <a:t>sequence::= expr ‘&amp;’ expr</a:t>
            </a:r>
          </a:p>
          <a:p>
            <a:r>
              <a:rPr lang="en-US" altLang="zh-CN" dirty="0" smtClean="0"/>
              <a:t>repetition::=  expr ‘</a:t>
            </a:r>
            <a:r>
              <a:rPr lang="zh-CN" altLang="en-US" dirty="0" smtClean="0"/>
              <a:t>*</a:t>
            </a:r>
            <a:r>
              <a:rPr lang="en-US" altLang="zh-CN" dirty="0" smtClean="0"/>
              <a:t>’</a:t>
            </a:r>
          </a:p>
          <a:p>
            <a:r>
              <a:rPr lang="en-US" altLang="zh-CN" dirty="0" smtClean="0"/>
              <a:t>literal ::= ‘a’ | ‘b’| ‘e’| 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5902" y="4190980"/>
            <a:ext cx="7315008" cy="380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使用类表示每一个语法规则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每个规则对应一个类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6" y="1295456"/>
            <a:ext cx="8697902" cy="52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需要分析语法</a:t>
            </a:r>
            <a:r>
              <a:rPr lang="en-US" altLang="zh-CN" dirty="0" smtClean="0"/>
              <a:t>,</a:t>
            </a:r>
            <a:r>
              <a:rPr lang="zh-CN" altLang="en-US" dirty="0" smtClean="0"/>
              <a:t>生成语法树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文法较简单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效率问题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53250" name="Picture 2" descr="https://img-blog.csdnimg.cn/fb5a8db9993d4ef38d6eec2555231cb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2" y="990663"/>
            <a:ext cx="8175960" cy="52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67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示例说明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一般语言例子</a:t>
            </a:r>
            <a:endParaRPr lang="en-US" altLang="zh-CN" dirty="0" smtClean="0"/>
          </a:p>
          <a:p>
            <a:r>
              <a:rPr lang="zh-CN" altLang="en-US" dirty="0" smtClean="0"/>
              <a:t>解释型简单语言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12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2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761</TotalTime>
  <Words>136</Words>
  <Application>Microsoft Office PowerPoint</Application>
  <PresentationFormat>全屏显示(4:3)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DFGothic-EB</vt:lpstr>
      <vt:lpstr>Humnst777 BlkCn BT</vt:lpstr>
      <vt:lpstr>宋体</vt:lpstr>
      <vt:lpstr>微软雅黑</vt:lpstr>
      <vt:lpstr>Arial</vt:lpstr>
      <vt:lpstr>Calibri</vt:lpstr>
      <vt:lpstr>2_第一PPT，www.1ppt.com</vt:lpstr>
      <vt:lpstr>PowerPoint 演示文稿</vt:lpstr>
      <vt:lpstr>引入动机</vt:lpstr>
      <vt:lpstr>一般过程</vt:lpstr>
      <vt:lpstr>使用解释器模式</vt:lpstr>
      <vt:lpstr>每个规则对应一个类</vt:lpstr>
      <vt:lpstr>适应</vt:lpstr>
      <vt:lpstr>结构</vt:lpstr>
      <vt:lpstr>示例说明: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261</cp:revision>
  <dcterms:created xsi:type="dcterms:W3CDTF">2016-10-11T17:34:00Z</dcterms:created>
  <dcterms:modified xsi:type="dcterms:W3CDTF">2022-10-20T04:05:40Z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