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445" r:id="rId2"/>
    <p:sldId id="465" r:id="rId3"/>
    <p:sldId id="466" r:id="rId4"/>
    <p:sldId id="467" r:id="rId5"/>
    <p:sldId id="468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4" autoAdjust="0"/>
    <p:restoredTop sz="94660" autoAdjust="0"/>
  </p:normalViewPr>
  <p:slideViewPr>
    <p:cSldViewPr>
      <p:cViewPr varScale="1">
        <p:scale>
          <a:sx n="92" d="100"/>
          <a:sy n="92" d="100"/>
        </p:scale>
        <p:origin x="1174" y="-178"/>
      </p:cViewPr>
      <p:guideLst>
        <p:guide orient="horz" pos="2198"/>
        <p:guide pos="2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510095" y="2356091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备忘录模式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(Memento 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58448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1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3306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411581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2022/10/20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3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2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95892"/>
            <a:ext cx="7886700" cy="296649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一个人探险山洞</a:t>
            </a:r>
            <a:r>
              <a:rPr lang="en-US" altLang="zh-CN" dirty="0" smtClean="0"/>
              <a:t>,</a:t>
            </a:r>
            <a:r>
              <a:rPr lang="zh-CN" altLang="en-US" dirty="0" smtClean="0"/>
              <a:t>需要记录返回点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返回点可记录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管理多个返回点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限制返回点的访问人群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40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96" y="2514624"/>
            <a:ext cx="1828752" cy="25907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Client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52832" y="2438426"/>
            <a:ext cx="2057346" cy="2743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对象行为</a:t>
            </a:r>
            <a:r>
              <a:rPr lang="en-US" altLang="zh-CN" dirty="0" smtClean="0"/>
              <a:t>:</a:t>
            </a:r>
          </a:p>
          <a:p>
            <a:pPr algn="ctr"/>
            <a:endParaRPr lang="en-US" altLang="zh-CN" dirty="0" smtClean="0"/>
          </a:p>
          <a:p>
            <a:pPr algn="ctr"/>
            <a:r>
              <a:rPr lang="zh-CN" altLang="en-US" dirty="0" smtClean="0"/>
              <a:t>探险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记录回撤点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读取回撤点</a:t>
            </a:r>
            <a:endParaRPr lang="en-US" altLang="zh-CN" dirty="0" smtClean="0"/>
          </a:p>
          <a:p>
            <a:pPr algn="ctr"/>
            <a:r>
              <a:rPr lang="zh-CN" altLang="en-US" dirty="0"/>
              <a:t>回撤</a:t>
            </a:r>
          </a:p>
        </p:txBody>
      </p:sp>
      <p:sp>
        <p:nvSpPr>
          <p:cNvPr id="6" name="矩形 5"/>
          <p:cNvSpPr/>
          <p:nvPr/>
        </p:nvSpPr>
        <p:spPr>
          <a:xfrm>
            <a:off x="6553148" y="1745793"/>
            <a:ext cx="2209742" cy="39622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34138" y="2046405"/>
            <a:ext cx="1371564" cy="4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回撤点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34138" y="2883573"/>
            <a:ext cx="1371564" cy="4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回撤点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34138" y="3726941"/>
            <a:ext cx="1371564" cy="4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回撤点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72237" y="4637137"/>
            <a:ext cx="1371564" cy="45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回撤点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1" name="右箭头 10"/>
          <p:cNvSpPr/>
          <p:nvPr/>
        </p:nvSpPr>
        <p:spPr>
          <a:xfrm>
            <a:off x="5486376" y="2819416"/>
            <a:ext cx="914376" cy="228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 rot="10800000">
            <a:off x="5524475" y="3955535"/>
            <a:ext cx="876277" cy="159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2819446" y="3505198"/>
            <a:ext cx="380990" cy="304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38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备忘录模式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记录并保存对象的内部状态</a:t>
            </a:r>
            <a:endParaRPr lang="en-US" altLang="zh-CN" dirty="0" smtClean="0"/>
          </a:p>
          <a:p>
            <a:r>
              <a:rPr lang="zh-CN" altLang="en-US" dirty="0" smtClean="0"/>
              <a:t>方便恢复</a:t>
            </a:r>
            <a:endParaRPr lang="en-US" altLang="zh-CN" dirty="0" smtClean="0"/>
          </a:p>
          <a:p>
            <a:r>
              <a:rPr lang="zh-CN" altLang="en-US" dirty="0" smtClean="0"/>
              <a:t>不希望暴露内部状态细节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95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upload-images.jianshu.io/upload_images/19600297-6ea44e1467740f16.pn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3252" name="Picture 4" descr="https://upload-images.jianshu.io/upload_images/19600297-6ea44e1467740f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600248"/>
            <a:ext cx="81057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9977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742</TotalTime>
  <Words>73</Words>
  <Application>Microsoft Office PowerPoint</Application>
  <PresentationFormat>全屏显示(4:3)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DFGothic-EB</vt:lpstr>
      <vt:lpstr>Humnst777 BlkCn BT</vt:lpstr>
      <vt:lpstr>宋体</vt:lpstr>
      <vt:lpstr>微软雅黑</vt:lpstr>
      <vt:lpstr>Arial</vt:lpstr>
      <vt:lpstr>Calibri</vt:lpstr>
      <vt:lpstr>2_第一PPT，www.1ppt.com</vt:lpstr>
      <vt:lpstr>PowerPoint 演示文稿</vt:lpstr>
      <vt:lpstr>动机</vt:lpstr>
      <vt:lpstr> </vt:lpstr>
      <vt:lpstr>备忘录模式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微软用户</cp:lastModifiedBy>
  <cp:revision>259</cp:revision>
  <dcterms:created xsi:type="dcterms:W3CDTF">2016-10-11T17:34:00Z</dcterms:created>
  <dcterms:modified xsi:type="dcterms:W3CDTF">2022-10-20T04:21:43Z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