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64" r:id="rId3"/>
    <p:sldId id="259" r:id="rId4"/>
    <p:sldId id="269" r:id="rId5"/>
    <p:sldId id="271" r:id="rId6"/>
    <p:sldId id="545" r:id="rId7"/>
    <p:sldId id="287" r:id="rId8"/>
    <p:sldId id="283" r:id="rId9"/>
    <p:sldId id="546" r:id="rId10"/>
    <p:sldId id="288"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E3E"/>
    <a:srgbClr val="70AD47"/>
    <a:srgbClr val="F7B63E"/>
    <a:srgbClr val="76AA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97" d="100"/>
          <a:sy n="97" d="100"/>
        </p:scale>
        <p:origin x="68" y="1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B93D7-575E-4195-A0BD-90E2C727CDE2}" type="datetimeFigureOut">
              <a:rPr lang="zh-CN" altLang="en-US" smtClean="0"/>
              <a:t>2024/3/2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03FA2-A613-42FA-9687-609A920DA779}" type="slidenum">
              <a:rPr lang="zh-CN" altLang="en-US" smtClean="0"/>
              <a:t>‹#›</a:t>
            </a:fld>
            <a:endParaRPr lang="zh-CN" altLang="en-US"/>
          </a:p>
        </p:txBody>
      </p:sp>
    </p:spTree>
    <p:extLst>
      <p:ext uri="{BB962C8B-B14F-4D97-AF65-F5344CB8AC3E}">
        <p14:creationId xmlns:p14="http://schemas.microsoft.com/office/powerpoint/2010/main" val="1765193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t>1</a:t>
            </a:fld>
            <a:endParaRPr lang="zh-CN" altLang="en-US"/>
          </a:p>
        </p:txBody>
      </p:sp>
    </p:spTree>
    <p:extLst>
      <p:ext uri="{BB962C8B-B14F-4D97-AF65-F5344CB8AC3E}">
        <p14:creationId xmlns:p14="http://schemas.microsoft.com/office/powerpoint/2010/main" val="2457646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t>2</a:t>
            </a:fld>
            <a:endParaRPr lang="zh-CN" altLang="en-US"/>
          </a:p>
        </p:txBody>
      </p:sp>
    </p:spTree>
    <p:extLst>
      <p:ext uri="{BB962C8B-B14F-4D97-AF65-F5344CB8AC3E}">
        <p14:creationId xmlns:p14="http://schemas.microsoft.com/office/powerpoint/2010/main" val="4132915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t>3</a:t>
            </a:fld>
            <a:endParaRPr lang="zh-CN" altLang="en-US"/>
          </a:p>
        </p:txBody>
      </p:sp>
    </p:spTree>
    <p:extLst>
      <p:ext uri="{BB962C8B-B14F-4D97-AF65-F5344CB8AC3E}">
        <p14:creationId xmlns:p14="http://schemas.microsoft.com/office/powerpoint/2010/main" val="2492053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t>4</a:t>
            </a:fld>
            <a:endParaRPr lang="zh-CN" altLang="en-US"/>
          </a:p>
        </p:txBody>
      </p:sp>
    </p:spTree>
    <p:extLst>
      <p:ext uri="{BB962C8B-B14F-4D97-AF65-F5344CB8AC3E}">
        <p14:creationId xmlns:p14="http://schemas.microsoft.com/office/powerpoint/2010/main" val="399356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t>5</a:t>
            </a:fld>
            <a:endParaRPr lang="zh-CN" altLang="en-US"/>
          </a:p>
        </p:txBody>
      </p:sp>
    </p:spTree>
    <p:extLst>
      <p:ext uri="{BB962C8B-B14F-4D97-AF65-F5344CB8AC3E}">
        <p14:creationId xmlns:p14="http://schemas.microsoft.com/office/powerpoint/2010/main" val="2290560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t>7</a:t>
            </a:fld>
            <a:endParaRPr lang="zh-CN" altLang="en-US"/>
          </a:p>
        </p:txBody>
      </p:sp>
    </p:spTree>
    <p:extLst>
      <p:ext uri="{BB962C8B-B14F-4D97-AF65-F5344CB8AC3E}">
        <p14:creationId xmlns:p14="http://schemas.microsoft.com/office/powerpoint/2010/main" val="1145007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t>8</a:t>
            </a:fld>
            <a:endParaRPr lang="zh-CN" altLang="en-US"/>
          </a:p>
        </p:txBody>
      </p:sp>
    </p:spTree>
    <p:extLst>
      <p:ext uri="{BB962C8B-B14F-4D97-AF65-F5344CB8AC3E}">
        <p14:creationId xmlns:p14="http://schemas.microsoft.com/office/powerpoint/2010/main" val="3923578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t>10</a:t>
            </a:fld>
            <a:endParaRPr lang="zh-CN" altLang="en-US"/>
          </a:p>
        </p:txBody>
      </p:sp>
    </p:spTree>
    <p:extLst>
      <p:ext uri="{BB962C8B-B14F-4D97-AF65-F5344CB8AC3E}">
        <p14:creationId xmlns:p14="http://schemas.microsoft.com/office/powerpoint/2010/main" val="1965454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B99D43B-8A00-44B8-9B81-0C251BDB1F3E}" type="datetimeFigureOut">
              <a:rPr lang="zh-CN" altLang="en-US" smtClean="0"/>
              <a:t>2024/3/2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33520-50DC-46AA-9E66-3DCD1E115259}" type="slidenum">
              <a:rPr lang="zh-CN" altLang="en-US" smtClean="0"/>
              <a:t>‹#›</a:t>
            </a:fld>
            <a:endParaRPr lang="zh-CN" altLang="en-US"/>
          </a:p>
        </p:txBody>
      </p:sp>
    </p:spTree>
    <p:extLst>
      <p:ext uri="{BB962C8B-B14F-4D97-AF65-F5344CB8AC3E}">
        <p14:creationId xmlns:p14="http://schemas.microsoft.com/office/powerpoint/2010/main" val="36388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99D43B-8A00-44B8-9B81-0C251BDB1F3E}" type="datetimeFigureOut">
              <a:rPr lang="zh-CN" altLang="en-US" smtClean="0"/>
              <a:t>2024/3/2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33520-50DC-46AA-9E66-3DCD1E115259}" type="slidenum">
              <a:rPr lang="zh-CN" altLang="en-US" smtClean="0"/>
              <a:t>‹#›</a:t>
            </a:fld>
            <a:endParaRPr lang="zh-CN" altLang="en-US"/>
          </a:p>
        </p:txBody>
      </p:sp>
    </p:spTree>
    <p:extLst>
      <p:ext uri="{BB962C8B-B14F-4D97-AF65-F5344CB8AC3E}">
        <p14:creationId xmlns:p14="http://schemas.microsoft.com/office/powerpoint/2010/main" val="188911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99D43B-8A00-44B8-9B81-0C251BDB1F3E}" type="datetimeFigureOut">
              <a:rPr lang="zh-CN" altLang="en-US" smtClean="0"/>
              <a:t>2024/3/2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33520-50DC-46AA-9E66-3DCD1E115259}" type="slidenum">
              <a:rPr lang="zh-CN" altLang="en-US" smtClean="0"/>
              <a:t>‹#›</a:t>
            </a:fld>
            <a:endParaRPr lang="zh-CN" altLang="en-US"/>
          </a:p>
        </p:txBody>
      </p:sp>
    </p:spTree>
    <p:extLst>
      <p:ext uri="{BB962C8B-B14F-4D97-AF65-F5344CB8AC3E}">
        <p14:creationId xmlns:p14="http://schemas.microsoft.com/office/powerpoint/2010/main" val="794094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99D43B-8A00-44B8-9B81-0C251BDB1F3E}" type="datetimeFigureOut">
              <a:rPr lang="zh-CN" altLang="en-US" smtClean="0"/>
              <a:t>2024/3/2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33520-50DC-46AA-9E66-3DCD1E115259}" type="slidenum">
              <a:rPr lang="zh-CN" altLang="en-US" smtClean="0"/>
              <a:t>‹#›</a:t>
            </a:fld>
            <a:endParaRPr lang="zh-CN" altLang="en-US"/>
          </a:p>
        </p:txBody>
      </p:sp>
    </p:spTree>
    <p:extLst>
      <p:ext uri="{BB962C8B-B14F-4D97-AF65-F5344CB8AC3E}">
        <p14:creationId xmlns:p14="http://schemas.microsoft.com/office/powerpoint/2010/main" val="265343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B99D43B-8A00-44B8-9B81-0C251BDB1F3E}" type="datetimeFigureOut">
              <a:rPr lang="zh-CN" altLang="en-US" smtClean="0"/>
              <a:t>2024/3/2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33520-50DC-46AA-9E66-3DCD1E115259}" type="slidenum">
              <a:rPr lang="zh-CN" altLang="en-US" smtClean="0"/>
              <a:t>‹#›</a:t>
            </a:fld>
            <a:endParaRPr lang="zh-CN" altLang="en-US"/>
          </a:p>
        </p:txBody>
      </p:sp>
    </p:spTree>
    <p:extLst>
      <p:ext uri="{BB962C8B-B14F-4D97-AF65-F5344CB8AC3E}">
        <p14:creationId xmlns:p14="http://schemas.microsoft.com/office/powerpoint/2010/main" val="98322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B99D43B-8A00-44B8-9B81-0C251BDB1F3E}" type="datetimeFigureOut">
              <a:rPr lang="zh-CN" altLang="en-US" smtClean="0"/>
              <a:t>2024/3/2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433520-50DC-46AA-9E66-3DCD1E115259}" type="slidenum">
              <a:rPr lang="zh-CN" altLang="en-US" smtClean="0"/>
              <a:t>‹#›</a:t>
            </a:fld>
            <a:endParaRPr lang="zh-CN" altLang="en-US"/>
          </a:p>
        </p:txBody>
      </p:sp>
    </p:spTree>
    <p:extLst>
      <p:ext uri="{BB962C8B-B14F-4D97-AF65-F5344CB8AC3E}">
        <p14:creationId xmlns:p14="http://schemas.microsoft.com/office/powerpoint/2010/main" val="1169200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B99D43B-8A00-44B8-9B81-0C251BDB1F3E}" type="datetimeFigureOut">
              <a:rPr lang="zh-CN" altLang="en-US" smtClean="0"/>
              <a:t>2024/3/2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433520-50DC-46AA-9E66-3DCD1E115259}" type="slidenum">
              <a:rPr lang="zh-CN" altLang="en-US" smtClean="0"/>
              <a:t>‹#›</a:t>
            </a:fld>
            <a:endParaRPr lang="zh-CN" altLang="en-US"/>
          </a:p>
        </p:txBody>
      </p:sp>
    </p:spTree>
    <p:extLst>
      <p:ext uri="{BB962C8B-B14F-4D97-AF65-F5344CB8AC3E}">
        <p14:creationId xmlns:p14="http://schemas.microsoft.com/office/powerpoint/2010/main" val="398318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B99D43B-8A00-44B8-9B81-0C251BDB1F3E}" type="datetimeFigureOut">
              <a:rPr lang="zh-CN" altLang="en-US" smtClean="0"/>
              <a:t>2024/3/2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433520-50DC-46AA-9E66-3DCD1E115259}" type="slidenum">
              <a:rPr lang="zh-CN" altLang="en-US" smtClean="0"/>
              <a:t>‹#›</a:t>
            </a:fld>
            <a:endParaRPr lang="zh-CN" altLang="en-US"/>
          </a:p>
        </p:txBody>
      </p:sp>
    </p:spTree>
    <p:extLst>
      <p:ext uri="{BB962C8B-B14F-4D97-AF65-F5344CB8AC3E}">
        <p14:creationId xmlns:p14="http://schemas.microsoft.com/office/powerpoint/2010/main" val="224778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99D43B-8A00-44B8-9B81-0C251BDB1F3E}" type="datetimeFigureOut">
              <a:rPr lang="zh-CN" altLang="en-US" smtClean="0"/>
              <a:t>2024/3/2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433520-50DC-46AA-9E66-3DCD1E115259}" type="slidenum">
              <a:rPr lang="zh-CN" altLang="en-US" smtClean="0"/>
              <a:t>‹#›</a:t>
            </a:fld>
            <a:endParaRPr lang="zh-CN" altLang="en-US"/>
          </a:p>
        </p:txBody>
      </p:sp>
    </p:spTree>
    <p:extLst>
      <p:ext uri="{BB962C8B-B14F-4D97-AF65-F5344CB8AC3E}">
        <p14:creationId xmlns:p14="http://schemas.microsoft.com/office/powerpoint/2010/main" val="25856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B99D43B-8A00-44B8-9B81-0C251BDB1F3E}" type="datetimeFigureOut">
              <a:rPr lang="zh-CN" altLang="en-US" smtClean="0"/>
              <a:t>2024/3/2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433520-50DC-46AA-9E66-3DCD1E115259}" type="slidenum">
              <a:rPr lang="zh-CN" altLang="en-US" smtClean="0"/>
              <a:t>‹#›</a:t>
            </a:fld>
            <a:endParaRPr lang="zh-CN" altLang="en-US"/>
          </a:p>
        </p:txBody>
      </p:sp>
    </p:spTree>
    <p:extLst>
      <p:ext uri="{BB962C8B-B14F-4D97-AF65-F5344CB8AC3E}">
        <p14:creationId xmlns:p14="http://schemas.microsoft.com/office/powerpoint/2010/main" val="122166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B99D43B-8A00-44B8-9B81-0C251BDB1F3E}" type="datetimeFigureOut">
              <a:rPr lang="zh-CN" altLang="en-US" smtClean="0"/>
              <a:t>2024/3/2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433520-50DC-46AA-9E66-3DCD1E115259}" type="slidenum">
              <a:rPr lang="zh-CN" altLang="en-US" smtClean="0"/>
              <a:t>‹#›</a:t>
            </a:fld>
            <a:endParaRPr lang="zh-CN" altLang="en-US"/>
          </a:p>
        </p:txBody>
      </p:sp>
    </p:spTree>
    <p:extLst>
      <p:ext uri="{BB962C8B-B14F-4D97-AF65-F5344CB8AC3E}">
        <p14:creationId xmlns:p14="http://schemas.microsoft.com/office/powerpoint/2010/main" val="699741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9D43B-8A00-44B8-9B81-0C251BDB1F3E}" type="datetimeFigureOut">
              <a:rPr lang="zh-CN" altLang="en-US" smtClean="0"/>
              <a:t>2024/3/2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33520-50DC-46AA-9E66-3DCD1E115259}" type="slidenum">
              <a:rPr lang="zh-CN" altLang="en-US" smtClean="0"/>
              <a:t>‹#›</a:t>
            </a:fld>
            <a:endParaRPr lang="zh-CN" altLang="en-US"/>
          </a:p>
        </p:txBody>
      </p:sp>
    </p:spTree>
    <p:extLst>
      <p:ext uri="{BB962C8B-B14F-4D97-AF65-F5344CB8AC3E}">
        <p14:creationId xmlns:p14="http://schemas.microsoft.com/office/powerpoint/2010/main" val="367362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a:grpSpLocks noChangeAspect="1"/>
          </p:cNvGrpSpPr>
          <p:nvPr/>
        </p:nvGrpSpPr>
        <p:grpSpPr bwMode="auto">
          <a:xfrm>
            <a:off x="4588121" y="1889428"/>
            <a:ext cx="1601546" cy="2244929"/>
            <a:chOff x="1999" y="1444"/>
            <a:chExt cx="1043" cy="1462"/>
          </a:xfrm>
          <a:solidFill>
            <a:srgbClr val="FF3E3E"/>
          </a:solidFill>
        </p:grpSpPr>
        <p:sp>
          <p:nvSpPr>
            <p:cNvPr id="43" name="Freeform 41"/>
            <p:cNvSpPr>
              <a:spLocks noEditPoints="1"/>
            </p:cNvSpPr>
            <p:nvPr/>
          </p:nvSpPr>
          <p:spPr bwMode="auto">
            <a:xfrm>
              <a:off x="2262" y="1607"/>
              <a:ext cx="420" cy="422"/>
            </a:xfrm>
            <a:custGeom>
              <a:avLst/>
              <a:gdLst>
                <a:gd name="T0" fmla="*/ 0 w 118"/>
                <a:gd name="T1" fmla="*/ 59 h 119"/>
                <a:gd name="T2" fmla="*/ 59 w 118"/>
                <a:gd name="T3" fmla="*/ 0 h 119"/>
                <a:gd name="T4" fmla="*/ 59 w 118"/>
                <a:gd name="T5" fmla="*/ 0 h 119"/>
                <a:gd name="T6" fmla="*/ 118 w 118"/>
                <a:gd name="T7" fmla="*/ 59 h 119"/>
                <a:gd name="T8" fmla="*/ 118 w 118"/>
                <a:gd name="T9" fmla="*/ 59 h 119"/>
                <a:gd name="T10" fmla="*/ 59 w 118"/>
                <a:gd name="T11" fmla="*/ 119 h 119"/>
                <a:gd name="T12" fmla="*/ 59 w 118"/>
                <a:gd name="T13" fmla="*/ 119 h 119"/>
                <a:gd name="T14" fmla="*/ 0 w 118"/>
                <a:gd name="T15" fmla="*/ 59 h 119"/>
                <a:gd name="T16" fmla="*/ 4 w 118"/>
                <a:gd name="T17" fmla="*/ 59 h 119"/>
                <a:gd name="T18" fmla="*/ 59 w 118"/>
                <a:gd name="T19" fmla="*/ 115 h 119"/>
                <a:gd name="T20" fmla="*/ 59 w 118"/>
                <a:gd name="T21" fmla="*/ 115 h 119"/>
                <a:gd name="T22" fmla="*/ 114 w 118"/>
                <a:gd name="T23" fmla="*/ 59 h 119"/>
                <a:gd name="T24" fmla="*/ 114 w 118"/>
                <a:gd name="T25" fmla="*/ 59 h 119"/>
                <a:gd name="T26" fmla="*/ 59 w 118"/>
                <a:gd name="T27" fmla="*/ 4 h 119"/>
                <a:gd name="T28" fmla="*/ 59 w 118"/>
                <a:gd name="T29" fmla="*/ 4 h 119"/>
                <a:gd name="T30" fmla="*/ 4 w 118"/>
                <a:gd name="T31"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19">
                  <a:moveTo>
                    <a:pt x="0" y="59"/>
                  </a:moveTo>
                  <a:cubicBezTo>
                    <a:pt x="0" y="26"/>
                    <a:pt x="27" y="0"/>
                    <a:pt x="59" y="0"/>
                  </a:cubicBezTo>
                  <a:cubicBezTo>
                    <a:pt x="59" y="0"/>
                    <a:pt x="59" y="0"/>
                    <a:pt x="59" y="0"/>
                  </a:cubicBezTo>
                  <a:cubicBezTo>
                    <a:pt x="92" y="0"/>
                    <a:pt x="118" y="26"/>
                    <a:pt x="118" y="59"/>
                  </a:cubicBezTo>
                  <a:cubicBezTo>
                    <a:pt x="118" y="59"/>
                    <a:pt x="118" y="59"/>
                    <a:pt x="118" y="59"/>
                  </a:cubicBezTo>
                  <a:cubicBezTo>
                    <a:pt x="118" y="92"/>
                    <a:pt x="92" y="119"/>
                    <a:pt x="59" y="119"/>
                  </a:cubicBezTo>
                  <a:cubicBezTo>
                    <a:pt x="59" y="119"/>
                    <a:pt x="59" y="119"/>
                    <a:pt x="59" y="119"/>
                  </a:cubicBezTo>
                  <a:cubicBezTo>
                    <a:pt x="27" y="119"/>
                    <a:pt x="0" y="92"/>
                    <a:pt x="0" y="59"/>
                  </a:cubicBezTo>
                  <a:close/>
                  <a:moveTo>
                    <a:pt x="4" y="59"/>
                  </a:moveTo>
                  <a:cubicBezTo>
                    <a:pt x="4" y="90"/>
                    <a:pt x="29" y="115"/>
                    <a:pt x="59" y="115"/>
                  </a:cubicBezTo>
                  <a:cubicBezTo>
                    <a:pt x="59" y="115"/>
                    <a:pt x="59" y="115"/>
                    <a:pt x="59" y="115"/>
                  </a:cubicBezTo>
                  <a:cubicBezTo>
                    <a:pt x="90" y="115"/>
                    <a:pt x="114" y="90"/>
                    <a:pt x="114" y="59"/>
                  </a:cubicBezTo>
                  <a:cubicBezTo>
                    <a:pt x="114" y="59"/>
                    <a:pt x="114" y="59"/>
                    <a:pt x="114" y="59"/>
                  </a:cubicBezTo>
                  <a:cubicBezTo>
                    <a:pt x="114" y="29"/>
                    <a:pt x="90" y="4"/>
                    <a:pt x="59" y="4"/>
                  </a:cubicBezTo>
                  <a:cubicBezTo>
                    <a:pt x="59" y="4"/>
                    <a:pt x="59" y="4"/>
                    <a:pt x="59" y="4"/>
                  </a:cubicBezTo>
                  <a:cubicBezTo>
                    <a:pt x="29" y="4"/>
                    <a:pt x="4" y="29"/>
                    <a:pt x="4"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a:spLocks noEditPoints="1"/>
            </p:cNvSpPr>
            <p:nvPr/>
          </p:nvSpPr>
          <p:spPr bwMode="auto">
            <a:xfrm>
              <a:off x="2255" y="1600"/>
              <a:ext cx="434" cy="436"/>
            </a:xfrm>
            <a:custGeom>
              <a:avLst/>
              <a:gdLst>
                <a:gd name="T0" fmla="*/ 0 w 122"/>
                <a:gd name="T1" fmla="*/ 61 h 123"/>
                <a:gd name="T2" fmla="*/ 61 w 122"/>
                <a:gd name="T3" fmla="*/ 0 h 123"/>
                <a:gd name="T4" fmla="*/ 61 w 122"/>
                <a:gd name="T5" fmla="*/ 0 h 123"/>
                <a:gd name="T6" fmla="*/ 122 w 122"/>
                <a:gd name="T7" fmla="*/ 61 h 123"/>
                <a:gd name="T8" fmla="*/ 122 w 122"/>
                <a:gd name="T9" fmla="*/ 61 h 123"/>
                <a:gd name="T10" fmla="*/ 61 w 122"/>
                <a:gd name="T11" fmla="*/ 123 h 123"/>
                <a:gd name="T12" fmla="*/ 61 w 122"/>
                <a:gd name="T13" fmla="*/ 123 h 123"/>
                <a:gd name="T14" fmla="*/ 0 w 122"/>
                <a:gd name="T15" fmla="*/ 61 h 123"/>
                <a:gd name="T16" fmla="*/ 4 w 122"/>
                <a:gd name="T17" fmla="*/ 61 h 123"/>
                <a:gd name="T18" fmla="*/ 61 w 122"/>
                <a:gd name="T19" fmla="*/ 119 h 123"/>
                <a:gd name="T20" fmla="*/ 61 w 122"/>
                <a:gd name="T21" fmla="*/ 119 h 123"/>
                <a:gd name="T22" fmla="*/ 118 w 122"/>
                <a:gd name="T23" fmla="*/ 61 h 123"/>
                <a:gd name="T24" fmla="*/ 118 w 122"/>
                <a:gd name="T25" fmla="*/ 61 h 123"/>
                <a:gd name="T26" fmla="*/ 61 w 122"/>
                <a:gd name="T27" fmla="*/ 4 h 123"/>
                <a:gd name="T28" fmla="*/ 61 w 122"/>
                <a:gd name="T29" fmla="*/ 4 h 123"/>
                <a:gd name="T30" fmla="*/ 118 w 122"/>
                <a:gd name="T31" fmla="*/ 61 h 123"/>
                <a:gd name="T32" fmla="*/ 118 w 122"/>
                <a:gd name="T33" fmla="*/ 61 h 123"/>
                <a:gd name="T34" fmla="*/ 61 w 122"/>
                <a:gd name="T35" fmla="*/ 119 h 123"/>
                <a:gd name="T36" fmla="*/ 61 w 122"/>
                <a:gd name="T37" fmla="*/ 119 h 123"/>
                <a:gd name="T38" fmla="*/ 4 w 122"/>
                <a:gd name="T39" fmla="*/ 61 h 123"/>
                <a:gd name="T40" fmla="*/ 4 w 122"/>
                <a:gd name="T41" fmla="*/ 61 h 123"/>
                <a:gd name="T42" fmla="*/ 61 w 122"/>
                <a:gd name="T43" fmla="*/ 115 h 123"/>
                <a:gd name="T44" fmla="*/ 114 w 122"/>
                <a:gd name="T45" fmla="*/ 61 h 123"/>
                <a:gd name="T46" fmla="*/ 114 w 122"/>
                <a:gd name="T47" fmla="*/ 61 h 123"/>
                <a:gd name="T48" fmla="*/ 61 w 122"/>
                <a:gd name="T49" fmla="*/ 8 h 123"/>
                <a:gd name="T50" fmla="*/ 61 w 122"/>
                <a:gd name="T51" fmla="*/ 8 h 123"/>
                <a:gd name="T52" fmla="*/ 8 w 122"/>
                <a:gd name="T53" fmla="*/ 61 h 123"/>
                <a:gd name="T54" fmla="*/ 8 w 122"/>
                <a:gd name="T55" fmla="*/ 61 h 123"/>
                <a:gd name="T56" fmla="*/ 61 w 122"/>
                <a:gd name="T57" fmla="*/ 115 h 123"/>
                <a:gd name="T58" fmla="*/ 6 w 122"/>
                <a:gd name="T59" fmla="*/ 61 h 123"/>
                <a:gd name="T60" fmla="*/ 4 w 122"/>
                <a:gd name="T61" fmla="*/ 61 h 123"/>
                <a:gd name="T62" fmla="*/ 4 w 122"/>
                <a:gd name="T63" fmla="*/ 61 h 123"/>
                <a:gd name="T64" fmla="*/ 4 w 122"/>
                <a:gd name="T65" fmla="*/ 61 h 123"/>
                <a:gd name="T66" fmla="*/ 6 w 122"/>
                <a:gd name="T67" fmla="*/ 61 h 123"/>
                <a:gd name="T68" fmla="*/ 4 w 122"/>
                <a:gd name="T69" fmla="*/ 61 h 123"/>
                <a:gd name="T70" fmla="*/ 42 w 122"/>
                <a:gd name="T71" fmla="*/ 7 h 123"/>
                <a:gd name="T72" fmla="*/ 42 w 122"/>
                <a:gd name="T73" fmla="*/ 7 h 123"/>
                <a:gd name="T74" fmla="*/ 4 w 122"/>
                <a:gd name="T75" fmla="*/ 6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2" h="123">
                  <a:moveTo>
                    <a:pt x="0" y="61"/>
                  </a:moveTo>
                  <a:cubicBezTo>
                    <a:pt x="0" y="27"/>
                    <a:pt x="27" y="0"/>
                    <a:pt x="61" y="0"/>
                  </a:cubicBezTo>
                  <a:cubicBezTo>
                    <a:pt x="61" y="0"/>
                    <a:pt x="61" y="0"/>
                    <a:pt x="61" y="0"/>
                  </a:cubicBezTo>
                  <a:cubicBezTo>
                    <a:pt x="95" y="0"/>
                    <a:pt x="122" y="27"/>
                    <a:pt x="122" y="61"/>
                  </a:cubicBezTo>
                  <a:cubicBezTo>
                    <a:pt x="122" y="61"/>
                    <a:pt x="122" y="61"/>
                    <a:pt x="122" y="61"/>
                  </a:cubicBezTo>
                  <a:cubicBezTo>
                    <a:pt x="122" y="95"/>
                    <a:pt x="95" y="123"/>
                    <a:pt x="61" y="123"/>
                  </a:cubicBezTo>
                  <a:cubicBezTo>
                    <a:pt x="61" y="123"/>
                    <a:pt x="61" y="123"/>
                    <a:pt x="61" y="123"/>
                  </a:cubicBezTo>
                  <a:cubicBezTo>
                    <a:pt x="27" y="123"/>
                    <a:pt x="0" y="95"/>
                    <a:pt x="0" y="61"/>
                  </a:cubicBezTo>
                  <a:close/>
                  <a:moveTo>
                    <a:pt x="4" y="61"/>
                  </a:moveTo>
                  <a:cubicBezTo>
                    <a:pt x="4" y="93"/>
                    <a:pt x="30" y="119"/>
                    <a:pt x="61" y="119"/>
                  </a:cubicBezTo>
                  <a:cubicBezTo>
                    <a:pt x="61" y="119"/>
                    <a:pt x="61" y="119"/>
                    <a:pt x="61" y="119"/>
                  </a:cubicBezTo>
                  <a:cubicBezTo>
                    <a:pt x="93" y="119"/>
                    <a:pt x="118" y="93"/>
                    <a:pt x="118" y="61"/>
                  </a:cubicBezTo>
                  <a:cubicBezTo>
                    <a:pt x="118" y="61"/>
                    <a:pt x="118" y="61"/>
                    <a:pt x="118" y="61"/>
                  </a:cubicBezTo>
                  <a:cubicBezTo>
                    <a:pt x="118" y="30"/>
                    <a:pt x="93" y="4"/>
                    <a:pt x="61" y="4"/>
                  </a:cubicBezTo>
                  <a:cubicBezTo>
                    <a:pt x="61" y="4"/>
                    <a:pt x="61" y="4"/>
                    <a:pt x="61" y="4"/>
                  </a:cubicBezTo>
                  <a:cubicBezTo>
                    <a:pt x="93" y="4"/>
                    <a:pt x="118" y="30"/>
                    <a:pt x="118" y="61"/>
                  </a:cubicBezTo>
                  <a:cubicBezTo>
                    <a:pt x="118" y="61"/>
                    <a:pt x="118" y="61"/>
                    <a:pt x="118" y="61"/>
                  </a:cubicBezTo>
                  <a:cubicBezTo>
                    <a:pt x="118" y="93"/>
                    <a:pt x="93" y="119"/>
                    <a:pt x="61" y="119"/>
                  </a:cubicBezTo>
                  <a:cubicBezTo>
                    <a:pt x="61" y="119"/>
                    <a:pt x="61" y="119"/>
                    <a:pt x="61" y="119"/>
                  </a:cubicBezTo>
                  <a:cubicBezTo>
                    <a:pt x="30" y="119"/>
                    <a:pt x="4" y="93"/>
                    <a:pt x="4" y="61"/>
                  </a:cubicBezTo>
                  <a:cubicBezTo>
                    <a:pt x="4" y="61"/>
                    <a:pt x="4" y="61"/>
                    <a:pt x="4" y="61"/>
                  </a:cubicBezTo>
                  <a:close/>
                  <a:moveTo>
                    <a:pt x="61" y="115"/>
                  </a:moveTo>
                  <a:cubicBezTo>
                    <a:pt x="91" y="115"/>
                    <a:pt x="114" y="91"/>
                    <a:pt x="114" y="61"/>
                  </a:cubicBezTo>
                  <a:cubicBezTo>
                    <a:pt x="114" y="61"/>
                    <a:pt x="114" y="61"/>
                    <a:pt x="114" y="61"/>
                  </a:cubicBezTo>
                  <a:cubicBezTo>
                    <a:pt x="114" y="32"/>
                    <a:pt x="91" y="8"/>
                    <a:pt x="61" y="8"/>
                  </a:cubicBezTo>
                  <a:cubicBezTo>
                    <a:pt x="61" y="8"/>
                    <a:pt x="61" y="8"/>
                    <a:pt x="61" y="8"/>
                  </a:cubicBezTo>
                  <a:cubicBezTo>
                    <a:pt x="32" y="8"/>
                    <a:pt x="8" y="32"/>
                    <a:pt x="8" y="61"/>
                  </a:cubicBezTo>
                  <a:cubicBezTo>
                    <a:pt x="8" y="61"/>
                    <a:pt x="8" y="61"/>
                    <a:pt x="8" y="61"/>
                  </a:cubicBezTo>
                  <a:cubicBezTo>
                    <a:pt x="8" y="91"/>
                    <a:pt x="32" y="115"/>
                    <a:pt x="61" y="115"/>
                  </a:cubicBezTo>
                  <a:close/>
                  <a:moveTo>
                    <a:pt x="6" y="61"/>
                  </a:moveTo>
                  <a:cubicBezTo>
                    <a:pt x="4" y="61"/>
                    <a:pt x="4" y="61"/>
                    <a:pt x="4" y="61"/>
                  </a:cubicBezTo>
                  <a:cubicBezTo>
                    <a:pt x="4" y="61"/>
                    <a:pt x="4" y="61"/>
                    <a:pt x="4" y="61"/>
                  </a:cubicBezTo>
                  <a:cubicBezTo>
                    <a:pt x="4" y="61"/>
                    <a:pt x="4" y="61"/>
                    <a:pt x="4" y="61"/>
                  </a:cubicBezTo>
                  <a:cubicBezTo>
                    <a:pt x="6" y="61"/>
                    <a:pt x="6" y="61"/>
                    <a:pt x="6" y="61"/>
                  </a:cubicBezTo>
                  <a:close/>
                  <a:moveTo>
                    <a:pt x="4" y="61"/>
                  </a:moveTo>
                  <a:cubicBezTo>
                    <a:pt x="4" y="36"/>
                    <a:pt x="20" y="15"/>
                    <a:pt x="42" y="7"/>
                  </a:cubicBezTo>
                  <a:cubicBezTo>
                    <a:pt x="42" y="7"/>
                    <a:pt x="42" y="7"/>
                    <a:pt x="42" y="7"/>
                  </a:cubicBezTo>
                  <a:cubicBezTo>
                    <a:pt x="20" y="15"/>
                    <a:pt x="4" y="36"/>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p:nvPr/>
          </p:nvSpPr>
          <p:spPr bwMode="auto">
            <a:xfrm>
              <a:off x="2401" y="1451"/>
              <a:ext cx="82" cy="166"/>
            </a:xfrm>
            <a:custGeom>
              <a:avLst/>
              <a:gdLst>
                <a:gd name="T0" fmla="*/ 9 w 23"/>
                <a:gd name="T1" fmla="*/ 45 h 47"/>
                <a:gd name="T2" fmla="*/ 19 w 23"/>
                <a:gd name="T3" fmla="*/ 11 h 47"/>
                <a:gd name="T4" fmla="*/ 19 w 23"/>
                <a:gd name="T5" fmla="*/ 11 h 47"/>
                <a:gd name="T6" fmla="*/ 19 w 23"/>
                <a:gd name="T7" fmla="*/ 7 h 47"/>
                <a:gd name="T8" fmla="*/ 19 w 23"/>
                <a:gd name="T9" fmla="*/ 7 h 47"/>
                <a:gd name="T10" fmla="*/ 13 w 23"/>
                <a:gd name="T11" fmla="*/ 4 h 47"/>
                <a:gd name="T12" fmla="*/ 13 w 23"/>
                <a:gd name="T13" fmla="*/ 4 h 47"/>
                <a:gd name="T14" fmla="*/ 5 w 23"/>
                <a:gd name="T15" fmla="*/ 10 h 47"/>
                <a:gd name="T16" fmla="*/ 5 w 23"/>
                <a:gd name="T17" fmla="*/ 10 h 47"/>
                <a:gd name="T18" fmla="*/ 4 w 23"/>
                <a:gd name="T19" fmla="*/ 12 h 47"/>
                <a:gd name="T20" fmla="*/ 4 w 23"/>
                <a:gd name="T21" fmla="*/ 12 h 47"/>
                <a:gd name="T22" fmla="*/ 8 w 23"/>
                <a:gd name="T23" fmla="*/ 16 h 47"/>
                <a:gd name="T24" fmla="*/ 8 w 23"/>
                <a:gd name="T25" fmla="*/ 16 h 47"/>
                <a:gd name="T26" fmla="*/ 13 w 23"/>
                <a:gd name="T27" fmla="*/ 16 h 47"/>
                <a:gd name="T28" fmla="*/ 13 w 23"/>
                <a:gd name="T29" fmla="*/ 16 h 47"/>
                <a:gd name="T30" fmla="*/ 13 w 23"/>
                <a:gd name="T31" fmla="*/ 16 h 47"/>
                <a:gd name="T32" fmla="*/ 13 w 23"/>
                <a:gd name="T33" fmla="*/ 20 h 47"/>
                <a:gd name="T34" fmla="*/ 7 w 23"/>
                <a:gd name="T35" fmla="*/ 19 h 47"/>
                <a:gd name="T36" fmla="*/ 7 w 23"/>
                <a:gd name="T37" fmla="*/ 19 h 47"/>
                <a:gd name="T38" fmla="*/ 0 w 23"/>
                <a:gd name="T39" fmla="*/ 12 h 47"/>
                <a:gd name="T40" fmla="*/ 0 w 23"/>
                <a:gd name="T41" fmla="*/ 12 h 47"/>
                <a:gd name="T42" fmla="*/ 1 w 23"/>
                <a:gd name="T43" fmla="*/ 8 h 47"/>
                <a:gd name="T44" fmla="*/ 1 w 23"/>
                <a:gd name="T45" fmla="*/ 8 h 47"/>
                <a:gd name="T46" fmla="*/ 13 w 23"/>
                <a:gd name="T47" fmla="*/ 0 h 47"/>
                <a:gd name="T48" fmla="*/ 13 w 23"/>
                <a:gd name="T49" fmla="*/ 0 h 47"/>
                <a:gd name="T50" fmla="*/ 22 w 23"/>
                <a:gd name="T51" fmla="*/ 5 h 47"/>
                <a:gd name="T52" fmla="*/ 22 w 23"/>
                <a:gd name="T53" fmla="*/ 5 h 47"/>
                <a:gd name="T54" fmla="*/ 23 w 23"/>
                <a:gd name="T55" fmla="*/ 11 h 47"/>
                <a:gd name="T56" fmla="*/ 23 w 23"/>
                <a:gd name="T57" fmla="*/ 11 h 47"/>
                <a:gd name="T58" fmla="*/ 13 w 23"/>
                <a:gd name="T59" fmla="*/ 47 h 47"/>
                <a:gd name="T60" fmla="*/ 13 w 23"/>
                <a:gd name="T61" fmla="*/ 47 h 47"/>
                <a:gd name="T62" fmla="*/ 9 w 23"/>
                <a:gd name="T63" fmla="*/ 4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47">
                  <a:moveTo>
                    <a:pt x="9" y="45"/>
                  </a:moveTo>
                  <a:cubicBezTo>
                    <a:pt x="9" y="45"/>
                    <a:pt x="19" y="21"/>
                    <a:pt x="19" y="11"/>
                  </a:cubicBezTo>
                  <a:cubicBezTo>
                    <a:pt x="19" y="11"/>
                    <a:pt x="19" y="11"/>
                    <a:pt x="19" y="11"/>
                  </a:cubicBezTo>
                  <a:cubicBezTo>
                    <a:pt x="19" y="9"/>
                    <a:pt x="19" y="8"/>
                    <a:pt x="19" y="7"/>
                  </a:cubicBezTo>
                  <a:cubicBezTo>
                    <a:pt x="19" y="7"/>
                    <a:pt x="19" y="7"/>
                    <a:pt x="19" y="7"/>
                  </a:cubicBezTo>
                  <a:cubicBezTo>
                    <a:pt x="17" y="5"/>
                    <a:pt x="15" y="4"/>
                    <a:pt x="13" y="4"/>
                  </a:cubicBezTo>
                  <a:cubicBezTo>
                    <a:pt x="13" y="4"/>
                    <a:pt x="13" y="4"/>
                    <a:pt x="13" y="4"/>
                  </a:cubicBezTo>
                  <a:cubicBezTo>
                    <a:pt x="10" y="4"/>
                    <a:pt x="7" y="6"/>
                    <a:pt x="5" y="10"/>
                  </a:cubicBezTo>
                  <a:cubicBezTo>
                    <a:pt x="5" y="10"/>
                    <a:pt x="5" y="10"/>
                    <a:pt x="5" y="10"/>
                  </a:cubicBezTo>
                  <a:cubicBezTo>
                    <a:pt x="4" y="11"/>
                    <a:pt x="4" y="12"/>
                    <a:pt x="4" y="12"/>
                  </a:cubicBezTo>
                  <a:cubicBezTo>
                    <a:pt x="4" y="12"/>
                    <a:pt x="4" y="12"/>
                    <a:pt x="4" y="12"/>
                  </a:cubicBezTo>
                  <a:cubicBezTo>
                    <a:pt x="4" y="14"/>
                    <a:pt x="5" y="15"/>
                    <a:pt x="8" y="16"/>
                  </a:cubicBezTo>
                  <a:cubicBezTo>
                    <a:pt x="8" y="16"/>
                    <a:pt x="8" y="16"/>
                    <a:pt x="8" y="16"/>
                  </a:cubicBezTo>
                  <a:cubicBezTo>
                    <a:pt x="10" y="16"/>
                    <a:pt x="13" y="16"/>
                    <a:pt x="13" y="16"/>
                  </a:cubicBezTo>
                  <a:cubicBezTo>
                    <a:pt x="13" y="16"/>
                    <a:pt x="13" y="16"/>
                    <a:pt x="13" y="16"/>
                  </a:cubicBezTo>
                  <a:cubicBezTo>
                    <a:pt x="13" y="16"/>
                    <a:pt x="13" y="16"/>
                    <a:pt x="13" y="16"/>
                  </a:cubicBezTo>
                  <a:cubicBezTo>
                    <a:pt x="13" y="20"/>
                    <a:pt x="13" y="20"/>
                    <a:pt x="13" y="20"/>
                  </a:cubicBezTo>
                  <a:cubicBezTo>
                    <a:pt x="13" y="20"/>
                    <a:pt x="10" y="20"/>
                    <a:pt x="7" y="19"/>
                  </a:cubicBezTo>
                  <a:cubicBezTo>
                    <a:pt x="7" y="19"/>
                    <a:pt x="7" y="19"/>
                    <a:pt x="7" y="19"/>
                  </a:cubicBezTo>
                  <a:cubicBezTo>
                    <a:pt x="4" y="19"/>
                    <a:pt x="0" y="17"/>
                    <a:pt x="0" y="12"/>
                  </a:cubicBezTo>
                  <a:cubicBezTo>
                    <a:pt x="0" y="12"/>
                    <a:pt x="0" y="12"/>
                    <a:pt x="0" y="12"/>
                  </a:cubicBezTo>
                  <a:cubicBezTo>
                    <a:pt x="0" y="11"/>
                    <a:pt x="0" y="10"/>
                    <a:pt x="1" y="8"/>
                  </a:cubicBezTo>
                  <a:cubicBezTo>
                    <a:pt x="1" y="8"/>
                    <a:pt x="1" y="8"/>
                    <a:pt x="1" y="8"/>
                  </a:cubicBezTo>
                  <a:cubicBezTo>
                    <a:pt x="4" y="3"/>
                    <a:pt x="8" y="0"/>
                    <a:pt x="13" y="0"/>
                  </a:cubicBezTo>
                  <a:cubicBezTo>
                    <a:pt x="13" y="0"/>
                    <a:pt x="13" y="0"/>
                    <a:pt x="13" y="0"/>
                  </a:cubicBezTo>
                  <a:cubicBezTo>
                    <a:pt x="16" y="0"/>
                    <a:pt x="20" y="1"/>
                    <a:pt x="22" y="5"/>
                  </a:cubicBezTo>
                  <a:cubicBezTo>
                    <a:pt x="22" y="5"/>
                    <a:pt x="22" y="5"/>
                    <a:pt x="22" y="5"/>
                  </a:cubicBezTo>
                  <a:cubicBezTo>
                    <a:pt x="23" y="7"/>
                    <a:pt x="23" y="9"/>
                    <a:pt x="23" y="11"/>
                  </a:cubicBezTo>
                  <a:cubicBezTo>
                    <a:pt x="23" y="11"/>
                    <a:pt x="23" y="11"/>
                    <a:pt x="23" y="11"/>
                  </a:cubicBezTo>
                  <a:cubicBezTo>
                    <a:pt x="23" y="23"/>
                    <a:pt x="13" y="46"/>
                    <a:pt x="13" y="47"/>
                  </a:cubicBezTo>
                  <a:cubicBezTo>
                    <a:pt x="13" y="47"/>
                    <a:pt x="13" y="47"/>
                    <a:pt x="13" y="47"/>
                  </a:cubicBezTo>
                  <a:cubicBezTo>
                    <a:pt x="9" y="45"/>
                    <a:pt x="9" y="45"/>
                    <a:pt x="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a:spLocks noEditPoints="1"/>
            </p:cNvSpPr>
            <p:nvPr/>
          </p:nvSpPr>
          <p:spPr bwMode="auto">
            <a:xfrm>
              <a:off x="2394" y="1444"/>
              <a:ext cx="96" cy="184"/>
            </a:xfrm>
            <a:custGeom>
              <a:avLst/>
              <a:gdLst>
                <a:gd name="T0" fmla="*/ 11 w 27"/>
                <a:gd name="T1" fmla="*/ 47 h 52"/>
                <a:gd name="T2" fmla="*/ 11 w 27"/>
                <a:gd name="T3" fmla="*/ 49 h 52"/>
                <a:gd name="T4" fmla="*/ 10 w 27"/>
                <a:gd name="T5" fmla="*/ 48 h 52"/>
                <a:gd name="T6" fmla="*/ 9 w 27"/>
                <a:gd name="T7" fmla="*/ 46 h 52"/>
                <a:gd name="T8" fmla="*/ 9 w 27"/>
                <a:gd name="T9" fmla="*/ 46 h 52"/>
                <a:gd name="T10" fmla="*/ 9 w 27"/>
                <a:gd name="T11" fmla="*/ 46 h 52"/>
                <a:gd name="T12" fmla="*/ 10 w 27"/>
                <a:gd name="T13" fmla="*/ 45 h 52"/>
                <a:gd name="T14" fmla="*/ 11 w 27"/>
                <a:gd name="T15" fmla="*/ 42 h 52"/>
                <a:gd name="T16" fmla="*/ 19 w 27"/>
                <a:gd name="T17" fmla="*/ 13 h 52"/>
                <a:gd name="T18" fmla="*/ 19 w 27"/>
                <a:gd name="T19" fmla="*/ 13 h 52"/>
                <a:gd name="T20" fmla="*/ 19 w 27"/>
                <a:gd name="T21" fmla="*/ 10 h 52"/>
                <a:gd name="T22" fmla="*/ 15 w 27"/>
                <a:gd name="T23" fmla="*/ 8 h 52"/>
                <a:gd name="T24" fmla="*/ 8 w 27"/>
                <a:gd name="T25" fmla="*/ 13 h 52"/>
                <a:gd name="T26" fmla="*/ 8 w 27"/>
                <a:gd name="T27" fmla="*/ 14 h 52"/>
                <a:gd name="T28" fmla="*/ 8 w 27"/>
                <a:gd name="T29" fmla="*/ 15 h 52"/>
                <a:gd name="T30" fmla="*/ 15 w 27"/>
                <a:gd name="T31" fmla="*/ 16 h 52"/>
                <a:gd name="T32" fmla="*/ 15 w 27"/>
                <a:gd name="T33" fmla="*/ 16 h 52"/>
                <a:gd name="T34" fmla="*/ 17 w 27"/>
                <a:gd name="T35" fmla="*/ 16 h 52"/>
                <a:gd name="T36" fmla="*/ 8 w 27"/>
                <a:gd name="T37" fmla="*/ 23 h 52"/>
                <a:gd name="T38" fmla="*/ 0 w 27"/>
                <a:gd name="T39" fmla="*/ 15 h 52"/>
                <a:gd name="T40" fmla="*/ 1 w 27"/>
                <a:gd name="T41" fmla="*/ 9 h 52"/>
                <a:gd name="T42" fmla="*/ 15 w 27"/>
                <a:gd name="T43" fmla="*/ 0 h 52"/>
                <a:gd name="T44" fmla="*/ 26 w 27"/>
                <a:gd name="T45" fmla="*/ 6 h 52"/>
                <a:gd name="T46" fmla="*/ 27 w 27"/>
                <a:gd name="T47" fmla="*/ 13 h 52"/>
                <a:gd name="T48" fmla="*/ 17 w 27"/>
                <a:gd name="T49" fmla="*/ 52 h 52"/>
                <a:gd name="T50" fmla="*/ 15 w 27"/>
                <a:gd name="T51" fmla="*/ 44 h 52"/>
                <a:gd name="T52" fmla="*/ 18 w 27"/>
                <a:gd name="T53" fmla="*/ 35 h 52"/>
                <a:gd name="T54" fmla="*/ 23 w 27"/>
                <a:gd name="T55" fmla="*/ 13 h 52"/>
                <a:gd name="T56" fmla="*/ 14 w 27"/>
                <a:gd name="T57" fmla="*/ 46 h 52"/>
                <a:gd name="T58" fmla="*/ 13 w 27"/>
                <a:gd name="T59" fmla="*/ 20 h 52"/>
                <a:gd name="T60" fmla="*/ 9 w 27"/>
                <a:gd name="T61" fmla="*/ 19 h 52"/>
                <a:gd name="T62" fmla="*/ 9 w 27"/>
                <a:gd name="T63" fmla="*/ 19 h 52"/>
                <a:gd name="T64" fmla="*/ 4 w 27"/>
                <a:gd name="T65" fmla="*/ 15 h 52"/>
                <a:gd name="T66" fmla="*/ 4 w 27"/>
                <a:gd name="T67" fmla="*/ 14 h 52"/>
                <a:gd name="T68" fmla="*/ 5 w 27"/>
                <a:gd name="T69" fmla="*/ 12 h 52"/>
                <a:gd name="T70" fmla="*/ 4 w 27"/>
                <a:gd name="T71" fmla="*/ 14 h 52"/>
                <a:gd name="T72" fmla="*/ 23 w 27"/>
                <a:gd name="T73" fmla="*/ 13 h 52"/>
                <a:gd name="T74" fmla="*/ 22 w 27"/>
                <a:gd name="T75" fmla="*/ 8 h 52"/>
                <a:gd name="T76" fmla="*/ 22 w 27"/>
                <a:gd name="T77" fmla="*/ 7 h 52"/>
                <a:gd name="T78" fmla="*/ 15 w 27"/>
                <a:gd name="T79" fmla="*/ 4 h 52"/>
                <a:gd name="T80" fmla="*/ 15 w 27"/>
                <a:gd name="T81" fmla="*/ 4 h 52"/>
                <a:gd name="T82" fmla="*/ 15 w 27"/>
                <a:gd name="T83" fmla="*/ 4 h 52"/>
                <a:gd name="T84" fmla="*/ 14 w 27"/>
                <a:gd name="T85" fmla="*/ 4 h 52"/>
                <a:gd name="T86" fmla="*/ 14 w 27"/>
                <a:gd name="T87" fmla="*/ 4 h 52"/>
                <a:gd name="T88" fmla="*/ 14 w 27"/>
                <a:gd name="T89" fmla="*/ 4 h 52"/>
                <a:gd name="T90" fmla="*/ 15 w 27"/>
                <a:gd name="T91" fmla="*/ 4 h 52"/>
                <a:gd name="T92" fmla="*/ 15 w 27"/>
                <a:gd name="T93" fmla="*/ 4 h 52"/>
                <a:gd name="T94" fmla="*/ 15 w 27"/>
                <a:gd name="T95" fmla="*/ 4 h 52"/>
                <a:gd name="T96" fmla="*/ 15 w 27"/>
                <a:gd name="T97"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 h="52">
                  <a:moveTo>
                    <a:pt x="14" y="50"/>
                  </a:moveTo>
                  <a:cubicBezTo>
                    <a:pt x="11" y="49"/>
                    <a:pt x="11" y="49"/>
                    <a:pt x="11" y="49"/>
                  </a:cubicBezTo>
                  <a:cubicBezTo>
                    <a:pt x="11" y="47"/>
                    <a:pt x="11" y="47"/>
                    <a:pt x="11" y="47"/>
                  </a:cubicBezTo>
                  <a:cubicBezTo>
                    <a:pt x="11" y="47"/>
                    <a:pt x="11" y="47"/>
                    <a:pt x="11" y="47"/>
                  </a:cubicBezTo>
                  <a:cubicBezTo>
                    <a:pt x="11" y="47"/>
                    <a:pt x="11" y="47"/>
                    <a:pt x="11" y="47"/>
                  </a:cubicBezTo>
                  <a:cubicBezTo>
                    <a:pt x="11" y="49"/>
                    <a:pt x="11" y="49"/>
                    <a:pt x="11" y="49"/>
                  </a:cubicBezTo>
                  <a:cubicBezTo>
                    <a:pt x="10" y="49"/>
                    <a:pt x="10" y="49"/>
                    <a:pt x="10" y="49"/>
                  </a:cubicBezTo>
                  <a:cubicBezTo>
                    <a:pt x="10" y="48"/>
                    <a:pt x="10" y="48"/>
                    <a:pt x="10" y="48"/>
                  </a:cubicBezTo>
                  <a:cubicBezTo>
                    <a:pt x="10" y="48"/>
                    <a:pt x="10" y="48"/>
                    <a:pt x="10" y="48"/>
                  </a:cubicBezTo>
                  <a:cubicBezTo>
                    <a:pt x="9" y="48"/>
                    <a:pt x="9" y="48"/>
                    <a:pt x="9" y="47"/>
                  </a:cubicBezTo>
                  <a:cubicBezTo>
                    <a:pt x="9" y="47"/>
                    <a:pt x="9" y="47"/>
                    <a:pt x="9" y="47"/>
                  </a:cubicBezTo>
                  <a:cubicBezTo>
                    <a:pt x="9" y="46"/>
                    <a:pt x="9" y="47"/>
                    <a:pt x="9" y="46"/>
                  </a:cubicBezTo>
                  <a:cubicBezTo>
                    <a:pt x="9" y="46"/>
                    <a:pt x="9" y="46"/>
                    <a:pt x="9" y="46"/>
                  </a:cubicBezTo>
                  <a:cubicBezTo>
                    <a:pt x="9" y="46"/>
                    <a:pt x="9" y="46"/>
                    <a:pt x="9" y="46"/>
                  </a:cubicBezTo>
                  <a:cubicBezTo>
                    <a:pt x="9" y="46"/>
                    <a:pt x="9" y="46"/>
                    <a:pt x="9" y="46"/>
                  </a:cubicBezTo>
                  <a:cubicBezTo>
                    <a:pt x="9" y="46"/>
                    <a:pt x="9" y="46"/>
                    <a:pt x="9" y="46"/>
                  </a:cubicBezTo>
                  <a:cubicBezTo>
                    <a:pt x="9" y="46"/>
                    <a:pt x="9" y="46"/>
                    <a:pt x="9" y="46"/>
                  </a:cubicBezTo>
                  <a:cubicBezTo>
                    <a:pt x="9" y="46"/>
                    <a:pt x="9" y="46"/>
                    <a:pt x="9" y="46"/>
                  </a:cubicBezTo>
                  <a:cubicBezTo>
                    <a:pt x="9" y="46"/>
                    <a:pt x="10" y="46"/>
                    <a:pt x="10" y="46"/>
                  </a:cubicBezTo>
                  <a:cubicBezTo>
                    <a:pt x="10" y="46"/>
                    <a:pt x="10" y="46"/>
                    <a:pt x="10" y="46"/>
                  </a:cubicBezTo>
                  <a:cubicBezTo>
                    <a:pt x="10" y="46"/>
                    <a:pt x="10" y="46"/>
                    <a:pt x="10" y="45"/>
                  </a:cubicBezTo>
                  <a:cubicBezTo>
                    <a:pt x="10" y="45"/>
                    <a:pt x="10" y="45"/>
                    <a:pt x="10" y="45"/>
                  </a:cubicBezTo>
                  <a:cubicBezTo>
                    <a:pt x="10" y="45"/>
                    <a:pt x="11" y="44"/>
                    <a:pt x="11" y="42"/>
                  </a:cubicBezTo>
                  <a:cubicBezTo>
                    <a:pt x="11" y="42"/>
                    <a:pt x="11" y="42"/>
                    <a:pt x="11" y="42"/>
                  </a:cubicBezTo>
                  <a:cubicBezTo>
                    <a:pt x="12" y="40"/>
                    <a:pt x="13" y="37"/>
                    <a:pt x="14" y="33"/>
                  </a:cubicBezTo>
                  <a:cubicBezTo>
                    <a:pt x="14" y="33"/>
                    <a:pt x="14" y="33"/>
                    <a:pt x="14" y="33"/>
                  </a:cubicBezTo>
                  <a:cubicBezTo>
                    <a:pt x="17" y="26"/>
                    <a:pt x="19" y="18"/>
                    <a:pt x="19" y="13"/>
                  </a:cubicBezTo>
                  <a:cubicBezTo>
                    <a:pt x="19" y="13"/>
                    <a:pt x="19" y="13"/>
                    <a:pt x="19" y="13"/>
                  </a:cubicBezTo>
                  <a:cubicBezTo>
                    <a:pt x="19" y="13"/>
                    <a:pt x="19" y="13"/>
                    <a:pt x="19" y="13"/>
                  </a:cubicBezTo>
                  <a:cubicBezTo>
                    <a:pt x="19" y="13"/>
                    <a:pt x="19" y="13"/>
                    <a:pt x="19" y="13"/>
                  </a:cubicBezTo>
                  <a:cubicBezTo>
                    <a:pt x="19" y="11"/>
                    <a:pt x="19" y="11"/>
                    <a:pt x="19" y="10"/>
                  </a:cubicBezTo>
                  <a:cubicBezTo>
                    <a:pt x="19" y="10"/>
                    <a:pt x="19" y="10"/>
                    <a:pt x="19" y="10"/>
                  </a:cubicBezTo>
                  <a:cubicBezTo>
                    <a:pt x="19" y="10"/>
                    <a:pt x="19" y="10"/>
                    <a:pt x="19" y="10"/>
                  </a:cubicBezTo>
                  <a:cubicBezTo>
                    <a:pt x="19" y="10"/>
                    <a:pt x="19" y="10"/>
                    <a:pt x="19" y="10"/>
                  </a:cubicBezTo>
                  <a:cubicBezTo>
                    <a:pt x="17" y="8"/>
                    <a:pt x="16" y="8"/>
                    <a:pt x="15" y="8"/>
                  </a:cubicBezTo>
                  <a:cubicBezTo>
                    <a:pt x="15" y="8"/>
                    <a:pt x="15" y="8"/>
                    <a:pt x="15" y="8"/>
                  </a:cubicBezTo>
                  <a:cubicBezTo>
                    <a:pt x="15" y="8"/>
                    <a:pt x="15" y="8"/>
                    <a:pt x="15" y="8"/>
                  </a:cubicBezTo>
                  <a:cubicBezTo>
                    <a:pt x="15" y="8"/>
                    <a:pt x="15" y="8"/>
                    <a:pt x="15" y="8"/>
                  </a:cubicBezTo>
                  <a:cubicBezTo>
                    <a:pt x="13" y="8"/>
                    <a:pt x="11" y="9"/>
                    <a:pt x="8" y="13"/>
                  </a:cubicBezTo>
                  <a:cubicBezTo>
                    <a:pt x="8" y="13"/>
                    <a:pt x="8" y="13"/>
                    <a:pt x="8" y="13"/>
                  </a:cubicBezTo>
                  <a:cubicBezTo>
                    <a:pt x="8" y="14"/>
                    <a:pt x="8" y="14"/>
                    <a:pt x="8" y="14"/>
                  </a:cubicBezTo>
                  <a:cubicBezTo>
                    <a:pt x="8" y="14"/>
                    <a:pt x="8" y="14"/>
                    <a:pt x="8" y="14"/>
                  </a:cubicBezTo>
                  <a:cubicBezTo>
                    <a:pt x="8" y="14"/>
                    <a:pt x="8" y="14"/>
                    <a:pt x="8" y="14"/>
                  </a:cubicBezTo>
                  <a:cubicBezTo>
                    <a:pt x="8" y="14"/>
                    <a:pt x="8" y="14"/>
                    <a:pt x="8" y="15"/>
                  </a:cubicBezTo>
                  <a:cubicBezTo>
                    <a:pt x="8" y="15"/>
                    <a:pt x="8" y="15"/>
                    <a:pt x="8" y="15"/>
                  </a:cubicBezTo>
                  <a:cubicBezTo>
                    <a:pt x="9" y="15"/>
                    <a:pt x="9" y="15"/>
                    <a:pt x="11" y="16"/>
                  </a:cubicBezTo>
                  <a:cubicBezTo>
                    <a:pt x="11" y="16"/>
                    <a:pt x="11" y="16"/>
                    <a:pt x="11" y="16"/>
                  </a:cubicBezTo>
                  <a:cubicBezTo>
                    <a:pt x="13"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7" y="16"/>
                    <a:pt x="17" y="16"/>
                    <a:pt x="17" y="16"/>
                  </a:cubicBezTo>
                  <a:cubicBezTo>
                    <a:pt x="17" y="25"/>
                    <a:pt x="17" y="25"/>
                    <a:pt x="17" y="25"/>
                  </a:cubicBezTo>
                  <a:cubicBezTo>
                    <a:pt x="14" y="24"/>
                    <a:pt x="14" y="24"/>
                    <a:pt x="14" y="24"/>
                  </a:cubicBezTo>
                  <a:cubicBezTo>
                    <a:pt x="14" y="24"/>
                    <a:pt x="11" y="24"/>
                    <a:pt x="8" y="23"/>
                  </a:cubicBezTo>
                  <a:cubicBezTo>
                    <a:pt x="8" y="23"/>
                    <a:pt x="8" y="23"/>
                    <a:pt x="8" y="23"/>
                  </a:cubicBezTo>
                  <a:cubicBezTo>
                    <a:pt x="5" y="22"/>
                    <a:pt x="0" y="20"/>
                    <a:pt x="0" y="15"/>
                  </a:cubicBezTo>
                  <a:cubicBezTo>
                    <a:pt x="0" y="15"/>
                    <a:pt x="0" y="15"/>
                    <a:pt x="0" y="15"/>
                  </a:cubicBezTo>
                  <a:cubicBezTo>
                    <a:pt x="0" y="14"/>
                    <a:pt x="0" y="14"/>
                    <a:pt x="0" y="14"/>
                  </a:cubicBezTo>
                  <a:cubicBezTo>
                    <a:pt x="0" y="14"/>
                    <a:pt x="0" y="14"/>
                    <a:pt x="0" y="14"/>
                  </a:cubicBezTo>
                  <a:cubicBezTo>
                    <a:pt x="0" y="13"/>
                    <a:pt x="1" y="11"/>
                    <a:pt x="1" y="9"/>
                  </a:cubicBezTo>
                  <a:cubicBezTo>
                    <a:pt x="1" y="9"/>
                    <a:pt x="1" y="9"/>
                    <a:pt x="1" y="9"/>
                  </a:cubicBezTo>
                  <a:cubicBezTo>
                    <a:pt x="4" y="4"/>
                    <a:pt x="9" y="0"/>
                    <a:pt x="15" y="0"/>
                  </a:cubicBezTo>
                  <a:cubicBezTo>
                    <a:pt x="15" y="0"/>
                    <a:pt x="15" y="0"/>
                    <a:pt x="15" y="0"/>
                  </a:cubicBezTo>
                  <a:cubicBezTo>
                    <a:pt x="15" y="0"/>
                    <a:pt x="15" y="0"/>
                    <a:pt x="15" y="0"/>
                  </a:cubicBezTo>
                  <a:cubicBezTo>
                    <a:pt x="15" y="0"/>
                    <a:pt x="15" y="0"/>
                    <a:pt x="15" y="0"/>
                  </a:cubicBezTo>
                  <a:cubicBezTo>
                    <a:pt x="19" y="0"/>
                    <a:pt x="23" y="2"/>
                    <a:pt x="26" y="6"/>
                  </a:cubicBezTo>
                  <a:cubicBezTo>
                    <a:pt x="26" y="6"/>
                    <a:pt x="26" y="6"/>
                    <a:pt x="26" y="6"/>
                  </a:cubicBezTo>
                  <a:cubicBezTo>
                    <a:pt x="27" y="8"/>
                    <a:pt x="27" y="10"/>
                    <a:pt x="27" y="13"/>
                  </a:cubicBezTo>
                  <a:cubicBezTo>
                    <a:pt x="27" y="13"/>
                    <a:pt x="27" y="13"/>
                    <a:pt x="27" y="13"/>
                  </a:cubicBezTo>
                  <a:cubicBezTo>
                    <a:pt x="27" y="25"/>
                    <a:pt x="18" y="47"/>
                    <a:pt x="17" y="49"/>
                  </a:cubicBezTo>
                  <a:cubicBezTo>
                    <a:pt x="17" y="49"/>
                    <a:pt x="17" y="49"/>
                    <a:pt x="17" y="49"/>
                  </a:cubicBezTo>
                  <a:cubicBezTo>
                    <a:pt x="17" y="52"/>
                    <a:pt x="17" y="52"/>
                    <a:pt x="17" y="52"/>
                  </a:cubicBezTo>
                  <a:cubicBezTo>
                    <a:pt x="14" y="50"/>
                    <a:pt x="14" y="50"/>
                    <a:pt x="14" y="50"/>
                  </a:cubicBezTo>
                  <a:close/>
                  <a:moveTo>
                    <a:pt x="14" y="46"/>
                  </a:moveTo>
                  <a:cubicBezTo>
                    <a:pt x="14" y="45"/>
                    <a:pt x="14" y="45"/>
                    <a:pt x="15" y="44"/>
                  </a:cubicBezTo>
                  <a:cubicBezTo>
                    <a:pt x="15" y="44"/>
                    <a:pt x="15" y="44"/>
                    <a:pt x="15" y="44"/>
                  </a:cubicBezTo>
                  <a:cubicBezTo>
                    <a:pt x="16" y="42"/>
                    <a:pt x="17" y="38"/>
                    <a:pt x="18" y="35"/>
                  </a:cubicBezTo>
                  <a:cubicBezTo>
                    <a:pt x="18" y="35"/>
                    <a:pt x="18" y="35"/>
                    <a:pt x="18" y="35"/>
                  </a:cubicBezTo>
                  <a:cubicBezTo>
                    <a:pt x="21" y="27"/>
                    <a:pt x="23" y="19"/>
                    <a:pt x="23" y="13"/>
                  </a:cubicBezTo>
                  <a:cubicBezTo>
                    <a:pt x="23" y="13"/>
                    <a:pt x="23" y="13"/>
                    <a:pt x="23" y="13"/>
                  </a:cubicBezTo>
                  <a:cubicBezTo>
                    <a:pt x="23" y="13"/>
                    <a:pt x="23" y="13"/>
                    <a:pt x="23" y="13"/>
                  </a:cubicBezTo>
                  <a:cubicBezTo>
                    <a:pt x="23" y="23"/>
                    <a:pt x="16" y="40"/>
                    <a:pt x="14" y="46"/>
                  </a:cubicBezTo>
                  <a:cubicBezTo>
                    <a:pt x="14" y="46"/>
                    <a:pt x="14" y="46"/>
                    <a:pt x="14" y="46"/>
                  </a:cubicBezTo>
                  <a:cubicBezTo>
                    <a:pt x="14" y="46"/>
                    <a:pt x="14" y="46"/>
                    <a:pt x="14" y="46"/>
                  </a:cubicBezTo>
                  <a:close/>
                  <a:moveTo>
                    <a:pt x="9" y="19"/>
                  </a:moveTo>
                  <a:cubicBezTo>
                    <a:pt x="11" y="20"/>
                    <a:pt x="12" y="20"/>
                    <a:pt x="13" y="20"/>
                  </a:cubicBezTo>
                  <a:cubicBezTo>
                    <a:pt x="13" y="20"/>
                    <a:pt x="13" y="20"/>
                    <a:pt x="13" y="20"/>
                  </a:cubicBezTo>
                  <a:cubicBezTo>
                    <a:pt x="13" y="20"/>
                    <a:pt x="13" y="20"/>
                    <a:pt x="13" y="20"/>
                  </a:cubicBezTo>
                  <a:cubicBezTo>
                    <a:pt x="12" y="20"/>
                    <a:pt x="11" y="20"/>
                    <a:pt x="9" y="19"/>
                  </a:cubicBezTo>
                  <a:cubicBezTo>
                    <a:pt x="9" y="19"/>
                    <a:pt x="9" y="19"/>
                    <a:pt x="9" y="19"/>
                  </a:cubicBezTo>
                  <a:cubicBezTo>
                    <a:pt x="8" y="19"/>
                    <a:pt x="7" y="19"/>
                    <a:pt x="6" y="18"/>
                  </a:cubicBezTo>
                  <a:cubicBezTo>
                    <a:pt x="6" y="18"/>
                    <a:pt x="6" y="18"/>
                    <a:pt x="6" y="18"/>
                  </a:cubicBezTo>
                  <a:cubicBezTo>
                    <a:pt x="7" y="19"/>
                    <a:pt x="8" y="19"/>
                    <a:pt x="9" y="19"/>
                  </a:cubicBezTo>
                  <a:close/>
                  <a:moveTo>
                    <a:pt x="5" y="17"/>
                  </a:moveTo>
                  <a:cubicBezTo>
                    <a:pt x="4" y="16"/>
                    <a:pt x="4" y="16"/>
                    <a:pt x="4" y="15"/>
                  </a:cubicBezTo>
                  <a:cubicBezTo>
                    <a:pt x="4" y="15"/>
                    <a:pt x="4" y="15"/>
                    <a:pt x="4" y="15"/>
                  </a:cubicBezTo>
                  <a:cubicBezTo>
                    <a:pt x="4" y="16"/>
                    <a:pt x="4" y="16"/>
                    <a:pt x="5" y="17"/>
                  </a:cubicBezTo>
                  <a:close/>
                  <a:moveTo>
                    <a:pt x="4" y="14"/>
                  </a:moveTo>
                  <a:cubicBezTo>
                    <a:pt x="4" y="14"/>
                    <a:pt x="4" y="14"/>
                    <a:pt x="4" y="14"/>
                  </a:cubicBezTo>
                  <a:cubicBezTo>
                    <a:pt x="4" y="14"/>
                    <a:pt x="4" y="14"/>
                    <a:pt x="4" y="14"/>
                  </a:cubicBezTo>
                  <a:cubicBezTo>
                    <a:pt x="4" y="13"/>
                    <a:pt x="4" y="13"/>
                    <a:pt x="5" y="12"/>
                  </a:cubicBezTo>
                  <a:cubicBezTo>
                    <a:pt x="5" y="12"/>
                    <a:pt x="5" y="12"/>
                    <a:pt x="5" y="12"/>
                  </a:cubicBezTo>
                  <a:cubicBezTo>
                    <a:pt x="4" y="13"/>
                    <a:pt x="4" y="13"/>
                    <a:pt x="4" y="14"/>
                  </a:cubicBezTo>
                  <a:cubicBezTo>
                    <a:pt x="4" y="14"/>
                    <a:pt x="4" y="14"/>
                    <a:pt x="4" y="14"/>
                  </a:cubicBezTo>
                  <a:cubicBezTo>
                    <a:pt x="4" y="14"/>
                    <a:pt x="4" y="14"/>
                    <a:pt x="4" y="14"/>
                  </a:cubicBezTo>
                  <a:close/>
                  <a:moveTo>
                    <a:pt x="22" y="8"/>
                  </a:moveTo>
                  <a:cubicBezTo>
                    <a:pt x="23" y="9"/>
                    <a:pt x="23" y="11"/>
                    <a:pt x="23" y="13"/>
                  </a:cubicBezTo>
                  <a:cubicBezTo>
                    <a:pt x="23" y="13"/>
                    <a:pt x="23" y="13"/>
                    <a:pt x="23" y="13"/>
                  </a:cubicBezTo>
                  <a:cubicBezTo>
                    <a:pt x="23" y="13"/>
                    <a:pt x="23" y="13"/>
                    <a:pt x="23" y="13"/>
                  </a:cubicBezTo>
                  <a:cubicBezTo>
                    <a:pt x="23" y="13"/>
                    <a:pt x="23" y="13"/>
                    <a:pt x="23" y="13"/>
                  </a:cubicBezTo>
                  <a:cubicBezTo>
                    <a:pt x="23" y="11"/>
                    <a:pt x="23" y="9"/>
                    <a:pt x="22" y="8"/>
                  </a:cubicBezTo>
                  <a:cubicBezTo>
                    <a:pt x="22" y="8"/>
                    <a:pt x="22" y="8"/>
                    <a:pt x="22" y="8"/>
                  </a:cubicBezTo>
                  <a:cubicBezTo>
                    <a:pt x="22" y="8"/>
                    <a:pt x="22" y="7"/>
                    <a:pt x="22" y="7"/>
                  </a:cubicBezTo>
                  <a:cubicBezTo>
                    <a:pt x="22" y="7"/>
                    <a:pt x="22" y="7"/>
                    <a:pt x="22" y="7"/>
                  </a:cubicBezTo>
                  <a:cubicBezTo>
                    <a:pt x="22" y="7"/>
                    <a:pt x="22" y="8"/>
                    <a:pt x="22" y="8"/>
                  </a:cubicBezTo>
                  <a:close/>
                  <a:moveTo>
                    <a:pt x="19" y="5"/>
                  </a:moveTo>
                  <a:cubicBezTo>
                    <a:pt x="18" y="4"/>
                    <a:pt x="17" y="4"/>
                    <a:pt x="15" y="4"/>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5" y="4"/>
                  </a:cubicBezTo>
                  <a:cubicBezTo>
                    <a:pt x="16" y="4"/>
                    <a:pt x="18" y="4"/>
                    <a:pt x="19" y="5"/>
                  </a:cubicBezTo>
                  <a:close/>
                  <a:moveTo>
                    <a:pt x="14" y="4"/>
                  </a:moveTo>
                  <a:cubicBezTo>
                    <a:pt x="14" y="4"/>
                    <a:pt x="14" y="4"/>
                    <a:pt x="14" y="4"/>
                  </a:cubicBezTo>
                  <a:cubicBezTo>
                    <a:pt x="14" y="4"/>
                    <a:pt x="14" y="4"/>
                    <a:pt x="14" y="4"/>
                  </a:cubicBezTo>
                  <a:cubicBezTo>
                    <a:pt x="14" y="4"/>
                    <a:pt x="14" y="4"/>
                    <a:pt x="14" y="4"/>
                  </a:cubicBezTo>
                  <a:close/>
                  <a:moveTo>
                    <a:pt x="14" y="4"/>
                  </a:moveTo>
                  <a:cubicBezTo>
                    <a:pt x="14" y="4"/>
                    <a:pt x="14" y="4"/>
                    <a:pt x="14" y="4"/>
                  </a:cubicBezTo>
                  <a:cubicBezTo>
                    <a:pt x="14" y="4"/>
                    <a:pt x="14" y="4"/>
                    <a:pt x="14" y="4"/>
                  </a:cubicBezTo>
                  <a:cubicBezTo>
                    <a:pt x="14" y="4"/>
                    <a:pt x="14" y="4"/>
                    <a:pt x="14" y="4"/>
                  </a:cubicBezTo>
                  <a:close/>
                  <a:moveTo>
                    <a:pt x="14" y="4"/>
                  </a:moveTo>
                  <a:cubicBezTo>
                    <a:pt x="14" y="4"/>
                    <a:pt x="15" y="4"/>
                    <a:pt x="15" y="4"/>
                  </a:cubicBezTo>
                  <a:cubicBezTo>
                    <a:pt x="15" y="4"/>
                    <a:pt x="15" y="4"/>
                    <a:pt x="15" y="4"/>
                  </a:cubicBezTo>
                  <a:cubicBezTo>
                    <a:pt x="15" y="4"/>
                    <a:pt x="14" y="4"/>
                    <a:pt x="14" y="4"/>
                  </a:cubicBezTo>
                  <a:close/>
                  <a:moveTo>
                    <a:pt x="15" y="4"/>
                  </a:moveTo>
                  <a:cubicBezTo>
                    <a:pt x="15" y="4"/>
                    <a:pt x="15" y="4"/>
                    <a:pt x="15" y="4"/>
                  </a:cubicBezTo>
                  <a:cubicBezTo>
                    <a:pt x="15" y="4"/>
                    <a:pt x="15" y="4"/>
                    <a:pt x="15" y="4"/>
                  </a:cubicBezTo>
                  <a:cubicBezTo>
                    <a:pt x="15" y="4"/>
                    <a:pt x="15" y="4"/>
                    <a:pt x="15" y="4"/>
                  </a:cubicBezTo>
                  <a:close/>
                  <a:moveTo>
                    <a:pt x="15" y="4"/>
                  </a:moveTo>
                  <a:cubicBezTo>
                    <a:pt x="15" y="4"/>
                    <a:pt x="15" y="4"/>
                    <a:pt x="15" y="4"/>
                  </a:cubicBezTo>
                  <a:cubicBezTo>
                    <a:pt x="15" y="4"/>
                    <a:pt x="15" y="4"/>
                    <a:pt x="15" y="4"/>
                  </a:cubicBezTo>
                  <a:cubicBezTo>
                    <a:pt x="15" y="4"/>
                    <a:pt x="15" y="4"/>
                    <a:pt x="1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2522" y="1511"/>
              <a:ext cx="50" cy="106"/>
            </a:xfrm>
            <a:custGeom>
              <a:avLst/>
              <a:gdLst>
                <a:gd name="T0" fmla="*/ 0 w 14"/>
                <a:gd name="T1" fmla="*/ 27 h 30"/>
                <a:gd name="T2" fmla="*/ 5 w 14"/>
                <a:gd name="T3" fmla="*/ 21 h 30"/>
                <a:gd name="T4" fmla="*/ 5 w 14"/>
                <a:gd name="T5" fmla="*/ 21 h 30"/>
                <a:gd name="T6" fmla="*/ 10 w 14"/>
                <a:gd name="T7" fmla="*/ 9 h 30"/>
                <a:gd name="T8" fmla="*/ 10 w 14"/>
                <a:gd name="T9" fmla="*/ 9 h 30"/>
                <a:gd name="T10" fmla="*/ 9 w 14"/>
                <a:gd name="T11" fmla="*/ 5 h 30"/>
                <a:gd name="T12" fmla="*/ 9 w 14"/>
                <a:gd name="T13" fmla="*/ 5 h 30"/>
                <a:gd name="T14" fmla="*/ 8 w 14"/>
                <a:gd name="T15" fmla="*/ 4 h 30"/>
                <a:gd name="T16" fmla="*/ 8 w 14"/>
                <a:gd name="T17" fmla="*/ 4 h 30"/>
                <a:gd name="T18" fmla="*/ 8 w 14"/>
                <a:gd name="T19" fmla="*/ 4 h 30"/>
                <a:gd name="T20" fmla="*/ 8 w 14"/>
                <a:gd name="T21" fmla="*/ 4 h 30"/>
                <a:gd name="T22" fmla="*/ 7 w 14"/>
                <a:gd name="T23" fmla="*/ 5 h 30"/>
                <a:gd name="T24" fmla="*/ 7 w 14"/>
                <a:gd name="T25" fmla="*/ 5 h 30"/>
                <a:gd name="T26" fmla="*/ 5 w 14"/>
                <a:gd name="T27" fmla="*/ 9 h 30"/>
                <a:gd name="T28" fmla="*/ 5 w 14"/>
                <a:gd name="T29" fmla="*/ 9 h 30"/>
                <a:gd name="T30" fmla="*/ 4 w 14"/>
                <a:gd name="T31" fmla="*/ 15 h 30"/>
                <a:gd name="T32" fmla="*/ 4 w 14"/>
                <a:gd name="T33" fmla="*/ 15 h 30"/>
                <a:gd name="T34" fmla="*/ 0 w 14"/>
                <a:gd name="T35" fmla="*/ 14 h 30"/>
                <a:gd name="T36" fmla="*/ 1 w 14"/>
                <a:gd name="T37" fmla="*/ 8 h 30"/>
                <a:gd name="T38" fmla="*/ 1 w 14"/>
                <a:gd name="T39" fmla="*/ 8 h 30"/>
                <a:gd name="T40" fmla="*/ 8 w 14"/>
                <a:gd name="T41" fmla="*/ 0 h 30"/>
                <a:gd name="T42" fmla="*/ 8 w 14"/>
                <a:gd name="T43" fmla="*/ 0 h 30"/>
                <a:gd name="T44" fmla="*/ 12 w 14"/>
                <a:gd name="T45" fmla="*/ 3 h 30"/>
                <a:gd name="T46" fmla="*/ 12 w 14"/>
                <a:gd name="T47" fmla="*/ 3 h 30"/>
                <a:gd name="T48" fmla="*/ 14 w 14"/>
                <a:gd name="T49" fmla="*/ 9 h 30"/>
                <a:gd name="T50" fmla="*/ 14 w 14"/>
                <a:gd name="T51" fmla="*/ 9 h 30"/>
                <a:gd name="T52" fmla="*/ 3 w 14"/>
                <a:gd name="T53" fmla="*/ 30 h 30"/>
                <a:gd name="T54" fmla="*/ 3 w 14"/>
                <a:gd name="T55" fmla="*/ 30 h 30"/>
                <a:gd name="T56" fmla="*/ 0 w 14"/>
                <a:gd name="T5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 h="30">
                  <a:moveTo>
                    <a:pt x="0" y="27"/>
                  </a:moveTo>
                  <a:cubicBezTo>
                    <a:pt x="0" y="27"/>
                    <a:pt x="3" y="25"/>
                    <a:pt x="5" y="21"/>
                  </a:cubicBezTo>
                  <a:cubicBezTo>
                    <a:pt x="5" y="21"/>
                    <a:pt x="5" y="21"/>
                    <a:pt x="5" y="21"/>
                  </a:cubicBezTo>
                  <a:cubicBezTo>
                    <a:pt x="8" y="17"/>
                    <a:pt x="10" y="12"/>
                    <a:pt x="10" y="9"/>
                  </a:cubicBezTo>
                  <a:cubicBezTo>
                    <a:pt x="10" y="9"/>
                    <a:pt x="10" y="9"/>
                    <a:pt x="10" y="9"/>
                  </a:cubicBezTo>
                  <a:cubicBezTo>
                    <a:pt x="10" y="7"/>
                    <a:pt x="10" y="6"/>
                    <a:pt x="9" y="5"/>
                  </a:cubicBezTo>
                  <a:cubicBezTo>
                    <a:pt x="9" y="5"/>
                    <a:pt x="9" y="5"/>
                    <a:pt x="9" y="5"/>
                  </a:cubicBezTo>
                  <a:cubicBezTo>
                    <a:pt x="8" y="4"/>
                    <a:pt x="8" y="4"/>
                    <a:pt x="8" y="4"/>
                  </a:cubicBezTo>
                  <a:cubicBezTo>
                    <a:pt x="8" y="4"/>
                    <a:pt x="8" y="4"/>
                    <a:pt x="8" y="4"/>
                  </a:cubicBezTo>
                  <a:cubicBezTo>
                    <a:pt x="8" y="4"/>
                    <a:pt x="8" y="4"/>
                    <a:pt x="8" y="4"/>
                  </a:cubicBezTo>
                  <a:cubicBezTo>
                    <a:pt x="8" y="4"/>
                    <a:pt x="8" y="4"/>
                    <a:pt x="8" y="4"/>
                  </a:cubicBezTo>
                  <a:cubicBezTo>
                    <a:pt x="7" y="4"/>
                    <a:pt x="7" y="4"/>
                    <a:pt x="7" y="5"/>
                  </a:cubicBezTo>
                  <a:cubicBezTo>
                    <a:pt x="7" y="5"/>
                    <a:pt x="7" y="5"/>
                    <a:pt x="7" y="5"/>
                  </a:cubicBezTo>
                  <a:cubicBezTo>
                    <a:pt x="6" y="6"/>
                    <a:pt x="6" y="7"/>
                    <a:pt x="5" y="9"/>
                  </a:cubicBezTo>
                  <a:cubicBezTo>
                    <a:pt x="5" y="9"/>
                    <a:pt x="5" y="9"/>
                    <a:pt x="5" y="9"/>
                  </a:cubicBezTo>
                  <a:cubicBezTo>
                    <a:pt x="4" y="12"/>
                    <a:pt x="4" y="15"/>
                    <a:pt x="4" y="15"/>
                  </a:cubicBezTo>
                  <a:cubicBezTo>
                    <a:pt x="4" y="15"/>
                    <a:pt x="4" y="15"/>
                    <a:pt x="4" y="15"/>
                  </a:cubicBezTo>
                  <a:cubicBezTo>
                    <a:pt x="0" y="14"/>
                    <a:pt x="0" y="14"/>
                    <a:pt x="0" y="14"/>
                  </a:cubicBezTo>
                  <a:cubicBezTo>
                    <a:pt x="0" y="14"/>
                    <a:pt x="0" y="11"/>
                    <a:pt x="1" y="8"/>
                  </a:cubicBezTo>
                  <a:cubicBezTo>
                    <a:pt x="1" y="8"/>
                    <a:pt x="1" y="8"/>
                    <a:pt x="1" y="8"/>
                  </a:cubicBezTo>
                  <a:cubicBezTo>
                    <a:pt x="3" y="4"/>
                    <a:pt x="4" y="0"/>
                    <a:pt x="8" y="0"/>
                  </a:cubicBezTo>
                  <a:cubicBezTo>
                    <a:pt x="8" y="0"/>
                    <a:pt x="8" y="0"/>
                    <a:pt x="8" y="0"/>
                  </a:cubicBezTo>
                  <a:cubicBezTo>
                    <a:pt x="10" y="0"/>
                    <a:pt x="11" y="1"/>
                    <a:pt x="12" y="3"/>
                  </a:cubicBezTo>
                  <a:cubicBezTo>
                    <a:pt x="12" y="3"/>
                    <a:pt x="12" y="3"/>
                    <a:pt x="12" y="3"/>
                  </a:cubicBezTo>
                  <a:cubicBezTo>
                    <a:pt x="14" y="5"/>
                    <a:pt x="14" y="7"/>
                    <a:pt x="14" y="9"/>
                  </a:cubicBezTo>
                  <a:cubicBezTo>
                    <a:pt x="14" y="9"/>
                    <a:pt x="14" y="9"/>
                    <a:pt x="14" y="9"/>
                  </a:cubicBezTo>
                  <a:cubicBezTo>
                    <a:pt x="14" y="19"/>
                    <a:pt x="3" y="30"/>
                    <a:pt x="3" y="30"/>
                  </a:cubicBezTo>
                  <a:cubicBezTo>
                    <a:pt x="3" y="30"/>
                    <a:pt x="3" y="30"/>
                    <a:pt x="3" y="30"/>
                  </a:cubicBezTo>
                  <a:cubicBezTo>
                    <a:pt x="0" y="27"/>
                    <a:pt x="0" y="27"/>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a:spLocks noEditPoints="1"/>
            </p:cNvSpPr>
            <p:nvPr/>
          </p:nvSpPr>
          <p:spPr bwMode="auto">
            <a:xfrm>
              <a:off x="2511" y="1504"/>
              <a:ext cx="68" cy="128"/>
            </a:xfrm>
            <a:custGeom>
              <a:avLst/>
              <a:gdLst>
                <a:gd name="T0" fmla="*/ 3 w 19"/>
                <a:gd name="T1" fmla="*/ 29 h 36"/>
                <a:gd name="T2" fmla="*/ 1 w 19"/>
                <a:gd name="T3" fmla="*/ 30 h 36"/>
                <a:gd name="T4" fmla="*/ 1 w 19"/>
                <a:gd name="T5" fmla="*/ 28 h 36"/>
                <a:gd name="T6" fmla="*/ 2 w 19"/>
                <a:gd name="T7" fmla="*/ 28 h 36"/>
                <a:gd name="T8" fmla="*/ 2 w 19"/>
                <a:gd name="T9" fmla="*/ 28 h 36"/>
                <a:gd name="T10" fmla="*/ 2 w 19"/>
                <a:gd name="T11" fmla="*/ 28 h 36"/>
                <a:gd name="T12" fmla="*/ 2 w 19"/>
                <a:gd name="T13" fmla="*/ 28 h 36"/>
                <a:gd name="T14" fmla="*/ 2 w 19"/>
                <a:gd name="T15" fmla="*/ 28 h 36"/>
                <a:gd name="T16" fmla="*/ 3 w 19"/>
                <a:gd name="T17" fmla="*/ 26 h 36"/>
                <a:gd name="T18" fmla="*/ 6 w 19"/>
                <a:gd name="T19" fmla="*/ 22 h 36"/>
                <a:gd name="T20" fmla="*/ 8 w 19"/>
                <a:gd name="T21" fmla="*/ 19 h 36"/>
                <a:gd name="T22" fmla="*/ 0 w 19"/>
                <a:gd name="T23" fmla="*/ 18 h 36"/>
                <a:gd name="T24" fmla="*/ 1 w 19"/>
                <a:gd name="T25" fmla="*/ 16 h 36"/>
                <a:gd name="T26" fmla="*/ 1 w 19"/>
                <a:gd name="T27" fmla="*/ 15 h 36"/>
                <a:gd name="T28" fmla="*/ 1 w 19"/>
                <a:gd name="T29" fmla="*/ 14 h 36"/>
                <a:gd name="T30" fmla="*/ 2 w 19"/>
                <a:gd name="T31" fmla="*/ 9 h 36"/>
                <a:gd name="T32" fmla="*/ 10 w 19"/>
                <a:gd name="T33" fmla="*/ 0 h 36"/>
                <a:gd name="T34" fmla="*/ 11 w 19"/>
                <a:gd name="T35" fmla="*/ 0 h 36"/>
                <a:gd name="T36" fmla="*/ 17 w 19"/>
                <a:gd name="T37" fmla="*/ 4 h 36"/>
                <a:gd name="T38" fmla="*/ 19 w 19"/>
                <a:gd name="T39" fmla="*/ 10 h 36"/>
                <a:gd name="T40" fmla="*/ 19 w 19"/>
                <a:gd name="T41" fmla="*/ 11 h 36"/>
                <a:gd name="T42" fmla="*/ 8 w 19"/>
                <a:gd name="T43" fmla="*/ 33 h 36"/>
                <a:gd name="T44" fmla="*/ 2 w 19"/>
                <a:gd name="T45" fmla="*/ 31 h 36"/>
                <a:gd name="T46" fmla="*/ 7 w 19"/>
                <a:gd name="T47" fmla="*/ 27 h 36"/>
                <a:gd name="T48" fmla="*/ 10 w 19"/>
                <a:gd name="T49" fmla="*/ 24 h 36"/>
                <a:gd name="T50" fmla="*/ 13 w 19"/>
                <a:gd name="T51" fmla="*/ 19 h 36"/>
                <a:gd name="T52" fmla="*/ 10 w 19"/>
                <a:gd name="T53" fmla="*/ 24 h 36"/>
                <a:gd name="T54" fmla="*/ 11 w 19"/>
                <a:gd name="T55" fmla="*/ 11 h 36"/>
                <a:gd name="T56" fmla="*/ 11 w 19"/>
                <a:gd name="T57" fmla="*/ 11 h 36"/>
                <a:gd name="T58" fmla="*/ 11 w 19"/>
                <a:gd name="T59" fmla="*/ 9 h 36"/>
                <a:gd name="T60" fmla="*/ 10 w 19"/>
                <a:gd name="T61" fmla="*/ 11 h 36"/>
                <a:gd name="T62" fmla="*/ 9 w 19"/>
                <a:gd name="T63" fmla="*/ 17 h 36"/>
                <a:gd name="T64" fmla="*/ 9 w 19"/>
                <a:gd name="T65" fmla="*/ 18 h 36"/>
                <a:gd name="T66" fmla="*/ 15 w 19"/>
                <a:gd name="T67" fmla="*/ 11 h 36"/>
                <a:gd name="T68" fmla="*/ 15 w 19"/>
                <a:gd name="T69" fmla="*/ 11 h 36"/>
                <a:gd name="T70" fmla="*/ 14 w 19"/>
                <a:gd name="T71" fmla="*/ 6 h 36"/>
                <a:gd name="T72" fmla="*/ 13 w 19"/>
                <a:gd name="T73" fmla="*/ 5 h 36"/>
                <a:gd name="T74" fmla="*/ 14 w 19"/>
                <a:gd name="T75" fmla="*/ 6 h 36"/>
                <a:gd name="T76" fmla="*/ 15 w 19"/>
                <a:gd name="T77" fmla="*/ 11 h 36"/>
                <a:gd name="T78" fmla="*/ 15 w 19"/>
                <a:gd name="T79" fmla="*/ 11 h 36"/>
                <a:gd name="T80" fmla="*/ 15 w 19"/>
                <a:gd name="T81" fmla="*/ 11 h 36"/>
                <a:gd name="T82" fmla="*/ 15 w 19"/>
                <a:gd name="T83" fmla="*/ 11 h 36"/>
                <a:gd name="T84" fmla="*/ 7 w 19"/>
                <a:gd name="T85" fmla="*/ 7 h 36"/>
                <a:gd name="T86" fmla="*/ 8 w 19"/>
                <a:gd name="T87" fmla="*/ 6 h 36"/>
                <a:gd name="T88" fmla="*/ 9 w 19"/>
                <a:gd name="T89" fmla="*/ 4 h 36"/>
                <a:gd name="T90" fmla="*/ 9 w 19"/>
                <a:gd name="T91" fmla="*/ 5 h 36"/>
                <a:gd name="T92" fmla="*/ 9 w 19"/>
                <a:gd name="T93" fmla="*/ 5 h 36"/>
                <a:gd name="T94" fmla="*/ 11 w 19"/>
                <a:gd name="T95" fmla="*/ 4 h 36"/>
                <a:gd name="T96" fmla="*/ 11 w 19"/>
                <a:gd name="T97"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 h="36">
                  <a:moveTo>
                    <a:pt x="2" y="31"/>
                  </a:moveTo>
                  <a:cubicBezTo>
                    <a:pt x="3" y="29"/>
                    <a:pt x="3" y="29"/>
                    <a:pt x="3" y="29"/>
                  </a:cubicBezTo>
                  <a:cubicBezTo>
                    <a:pt x="2" y="31"/>
                    <a:pt x="2" y="31"/>
                    <a:pt x="2" y="31"/>
                  </a:cubicBezTo>
                  <a:cubicBezTo>
                    <a:pt x="1" y="30"/>
                    <a:pt x="1" y="30"/>
                    <a:pt x="1" y="30"/>
                  </a:cubicBezTo>
                  <a:cubicBezTo>
                    <a:pt x="1" y="29"/>
                    <a:pt x="1" y="29"/>
                    <a:pt x="1" y="29"/>
                  </a:cubicBezTo>
                  <a:cubicBezTo>
                    <a:pt x="1" y="28"/>
                    <a:pt x="1" y="29"/>
                    <a:pt x="1" y="28"/>
                  </a:cubicBezTo>
                  <a:cubicBezTo>
                    <a:pt x="1" y="28"/>
                    <a:pt x="1" y="28"/>
                    <a:pt x="1" y="28"/>
                  </a:cubicBezTo>
                  <a:cubicBezTo>
                    <a:pt x="1" y="28"/>
                    <a:pt x="1"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7"/>
                    <a:pt x="3" y="27"/>
                    <a:pt x="3" y="26"/>
                  </a:cubicBezTo>
                  <a:cubicBezTo>
                    <a:pt x="3" y="26"/>
                    <a:pt x="3" y="26"/>
                    <a:pt x="3" y="26"/>
                  </a:cubicBezTo>
                  <a:cubicBezTo>
                    <a:pt x="4" y="25"/>
                    <a:pt x="5" y="24"/>
                    <a:pt x="6" y="22"/>
                  </a:cubicBezTo>
                  <a:cubicBezTo>
                    <a:pt x="6" y="22"/>
                    <a:pt x="6" y="22"/>
                    <a:pt x="6" y="22"/>
                  </a:cubicBezTo>
                  <a:cubicBezTo>
                    <a:pt x="7" y="21"/>
                    <a:pt x="8" y="20"/>
                    <a:pt x="8" y="19"/>
                  </a:cubicBezTo>
                  <a:cubicBezTo>
                    <a:pt x="8" y="19"/>
                    <a:pt x="8" y="19"/>
                    <a:pt x="8" y="19"/>
                  </a:cubicBezTo>
                  <a:cubicBezTo>
                    <a:pt x="0" y="18"/>
                    <a:pt x="0" y="18"/>
                    <a:pt x="0" y="18"/>
                  </a:cubicBezTo>
                  <a:cubicBezTo>
                    <a:pt x="1" y="16"/>
                    <a:pt x="1" y="16"/>
                    <a:pt x="1" y="16"/>
                  </a:cubicBezTo>
                  <a:cubicBezTo>
                    <a:pt x="1" y="16"/>
                    <a:pt x="1" y="16"/>
                    <a:pt x="1" y="16"/>
                  </a:cubicBezTo>
                  <a:cubicBezTo>
                    <a:pt x="1" y="15"/>
                    <a:pt x="1" y="15"/>
                    <a:pt x="1" y="15"/>
                  </a:cubicBezTo>
                  <a:cubicBezTo>
                    <a:pt x="1" y="15"/>
                    <a:pt x="1" y="15"/>
                    <a:pt x="1" y="15"/>
                  </a:cubicBezTo>
                  <a:cubicBezTo>
                    <a:pt x="1" y="15"/>
                    <a:pt x="1" y="14"/>
                    <a:pt x="1" y="14"/>
                  </a:cubicBezTo>
                  <a:cubicBezTo>
                    <a:pt x="1" y="14"/>
                    <a:pt x="1" y="14"/>
                    <a:pt x="1" y="14"/>
                  </a:cubicBezTo>
                  <a:cubicBezTo>
                    <a:pt x="1" y="12"/>
                    <a:pt x="2" y="11"/>
                    <a:pt x="2" y="9"/>
                  </a:cubicBezTo>
                  <a:cubicBezTo>
                    <a:pt x="2" y="9"/>
                    <a:pt x="2" y="9"/>
                    <a:pt x="2" y="9"/>
                  </a:cubicBezTo>
                  <a:cubicBezTo>
                    <a:pt x="4" y="6"/>
                    <a:pt x="5" y="1"/>
                    <a:pt x="10" y="0"/>
                  </a:cubicBezTo>
                  <a:cubicBezTo>
                    <a:pt x="10" y="0"/>
                    <a:pt x="10" y="0"/>
                    <a:pt x="10" y="0"/>
                  </a:cubicBezTo>
                  <a:cubicBezTo>
                    <a:pt x="11" y="0"/>
                    <a:pt x="11" y="0"/>
                    <a:pt x="11" y="0"/>
                  </a:cubicBezTo>
                  <a:cubicBezTo>
                    <a:pt x="11" y="0"/>
                    <a:pt x="11" y="0"/>
                    <a:pt x="11" y="0"/>
                  </a:cubicBezTo>
                  <a:cubicBezTo>
                    <a:pt x="14" y="0"/>
                    <a:pt x="16" y="2"/>
                    <a:pt x="17" y="4"/>
                  </a:cubicBezTo>
                  <a:cubicBezTo>
                    <a:pt x="17" y="4"/>
                    <a:pt x="17" y="4"/>
                    <a:pt x="17" y="4"/>
                  </a:cubicBezTo>
                  <a:cubicBezTo>
                    <a:pt x="18" y="6"/>
                    <a:pt x="19" y="8"/>
                    <a:pt x="19" y="10"/>
                  </a:cubicBezTo>
                  <a:cubicBezTo>
                    <a:pt x="19" y="10"/>
                    <a:pt x="19" y="10"/>
                    <a:pt x="19" y="10"/>
                  </a:cubicBezTo>
                  <a:cubicBezTo>
                    <a:pt x="19" y="10"/>
                    <a:pt x="19" y="10"/>
                    <a:pt x="19" y="10"/>
                  </a:cubicBezTo>
                  <a:cubicBezTo>
                    <a:pt x="19" y="11"/>
                    <a:pt x="19" y="11"/>
                    <a:pt x="19" y="11"/>
                  </a:cubicBezTo>
                  <a:cubicBezTo>
                    <a:pt x="19" y="21"/>
                    <a:pt x="10" y="31"/>
                    <a:pt x="8" y="33"/>
                  </a:cubicBezTo>
                  <a:cubicBezTo>
                    <a:pt x="8" y="33"/>
                    <a:pt x="8" y="33"/>
                    <a:pt x="8" y="33"/>
                  </a:cubicBezTo>
                  <a:cubicBezTo>
                    <a:pt x="7" y="36"/>
                    <a:pt x="7" y="36"/>
                    <a:pt x="7" y="36"/>
                  </a:cubicBezTo>
                  <a:cubicBezTo>
                    <a:pt x="2" y="31"/>
                    <a:pt x="2" y="31"/>
                    <a:pt x="2" y="31"/>
                  </a:cubicBezTo>
                  <a:close/>
                  <a:moveTo>
                    <a:pt x="10" y="24"/>
                  </a:moveTo>
                  <a:cubicBezTo>
                    <a:pt x="9" y="25"/>
                    <a:pt x="8" y="26"/>
                    <a:pt x="7" y="27"/>
                  </a:cubicBezTo>
                  <a:cubicBezTo>
                    <a:pt x="7" y="27"/>
                    <a:pt x="7" y="27"/>
                    <a:pt x="7" y="27"/>
                  </a:cubicBezTo>
                  <a:cubicBezTo>
                    <a:pt x="8" y="26"/>
                    <a:pt x="9" y="25"/>
                    <a:pt x="10" y="24"/>
                  </a:cubicBezTo>
                  <a:cubicBezTo>
                    <a:pt x="10" y="24"/>
                    <a:pt x="10" y="24"/>
                    <a:pt x="10" y="24"/>
                  </a:cubicBezTo>
                  <a:cubicBezTo>
                    <a:pt x="11" y="22"/>
                    <a:pt x="12" y="21"/>
                    <a:pt x="13" y="19"/>
                  </a:cubicBezTo>
                  <a:cubicBezTo>
                    <a:pt x="13" y="19"/>
                    <a:pt x="13" y="19"/>
                    <a:pt x="13" y="19"/>
                  </a:cubicBezTo>
                  <a:cubicBezTo>
                    <a:pt x="12" y="21"/>
                    <a:pt x="11" y="22"/>
                    <a:pt x="10" y="24"/>
                  </a:cubicBezTo>
                  <a:close/>
                  <a:moveTo>
                    <a:pt x="9" y="18"/>
                  </a:moveTo>
                  <a:cubicBezTo>
                    <a:pt x="10" y="16"/>
                    <a:pt x="11" y="13"/>
                    <a:pt x="11" y="11"/>
                  </a:cubicBezTo>
                  <a:cubicBezTo>
                    <a:pt x="11" y="11"/>
                    <a:pt x="11" y="11"/>
                    <a:pt x="11" y="11"/>
                  </a:cubicBezTo>
                  <a:cubicBezTo>
                    <a:pt x="11" y="11"/>
                    <a:pt x="11" y="11"/>
                    <a:pt x="11" y="11"/>
                  </a:cubicBezTo>
                  <a:cubicBezTo>
                    <a:pt x="11" y="11"/>
                    <a:pt x="11" y="11"/>
                    <a:pt x="11" y="11"/>
                  </a:cubicBezTo>
                  <a:cubicBezTo>
                    <a:pt x="11" y="10"/>
                    <a:pt x="11" y="10"/>
                    <a:pt x="11" y="9"/>
                  </a:cubicBezTo>
                  <a:cubicBezTo>
                    <a:pt x="11" y="9"/>
                    <a:pt x="11" y="9"/>
                    <a:pt x="11" y="9"/>
                  </a:cubicBezTo>
                  <a:cubicBezTo>
                    <a:pt x="11" y="10"/>
                    <a:pt x="10" y="11"/>
                    <a:pt x="10" y="11"/>
                  </a:cubicBezTo>
                  <a:cubicBezTo>
                    <a:pt x="10" y="11"/>
                    <a:pt x="10" y="11"/>
                    <a:pt x="10" y="11"/>
                  </a:cubicBezTo>
                  <a:cubicBezTo>
                    <a:pt x="9" y="14"/>
                    <a:pt x="9" y="16"/>
                    <a:pt x="9" y="17"/>
                  </a:cubicBezTo>
                  <a:cubicBezTo>
                    <a:pt x="9" y="17"/>
                    <a:pt x="9" y="17"/>
                    <a:pt x="9" y="17"/>
                  </a:cubicBezTo>
                  <a:cubicBezTo>
                    <a:pt x="9" y="18"/>
                    <a:pt x="9" y="18"/>
                    <a:pt x="9" y="18"/>
                  </a:cubicBezTo>
                  <a:close/>
                  <a:moveTo>
                    <a:pt x="15" y="11"/>
                  </a:moveTo>
                  <a:cubicBezTo>
                    <a:pt x="15" y="11"/>
                    <a:pt x="15" y="11"/>
                    <a:pt x="15" y="11"/>
                  </a:cubicBezTo>
                  <a:cubicBezTo>
                    <a:pt x="15" y="11"/>
                    <a:pt x="15" y="11"/>
                    <a:pt x="15" y="11"/>
                  </a:cubicBezTo>
                  <a:cubicBezTo>
                    <a:pt x="15" y="11"/>
                    <a:pt x="15" y="11"/>
                    <a:pt x="15" y="11"/>
                  </a:cubicBezTo>
                  <a:cubicBezTo>
                    <a:pt x="15" y="11"/>
                    <a:pt x="15" y="11"/>
                    <a:pt x="15" y="11"/>
                  </a:cubicBezTo>
                  <a:cubicBezTo>
                    <a:pt x="15" y="9"/>
                    <a:pt x="15" y="7"/>
                    <a:pt x="14" y="6"/>
                  </a:cubicBezTo>
                  <a:cubicBezTo>
                    <a:pt x="14" y="6"/>
                    <a:pt x="14" y="6"/>
                    <a:pt x="14" y="6"/>
                  </a:cubicBezTo>
                  <a:cubicBezTo>
                    <a:pt x="13" y="6"/>
                    <a:pt x="13" y="5"/>
                    <a:pt x="13" y="5"/>
                  </a:cubicBezTo>
                  <a:cubicBezTo>
                    <a:pt x="13" y="5"/>
                    <a:pt x="13" y="5"/>
                    <a:pt x="13" y="5"/>
                  </a:cubicBezTo>
                  <a:cubicBezTo>
                    <a:pt x="13" y="5"/>
                    <a:pt x="13" y="6"/>
                    <a:pt x="14" y="6"/>
                  </a:cubicBezTo>
                  <a:cubicBezTo>
                    <a:pt x="14" y="6"/>
                    <a:pt x="14" y="6"/>
                    <a:pt x="14" y="6"/>
                  </a:cubicBezTo>
                  <a:cubicBezTo>
                    <a:pt x="15" y="7"/>
                    <a:pt x="15" y="9"/>
                    <a:pt x="15" y="11"/>
                  </a:cubicBezTo>
                  <a:cubicBezTo>
                    <a:pt x="15" y="11"/>
                    <a:pt x="15" y="11"/>
                    <a:pt x="15" y="11"/>
                  </a:cubicBezTo>
                  <a:cubicBezTo>
                    <a:pt x="15" y="11"/>
                    <a:pt x="15" y="11"/>
                    <a:pt x="15" y="11"/>
                  </a:cubicBezTo>
                  <a:cubicBezTo>
                    <a:pt x="15" y="11"/>
                    <a:pt x="15" y="11"/>
                    <a:pt x="15" y="11"/>
                  </a:cubicBezTo>
                  <a:cubicBezTo>
                    <a:pt x="15" y="11"/>
                    <a:pt x="15" y="11"/>
                    <a:pt x="15" y="11"/>
                  </a:cubicBezTo>
                  <a:cubicBezTo>
                    <a:pt x="15" y="11"/>
                    <a:pt x="15" y="11"/>
                    <a:pt x="15" y="11"/>
                  </a:cubicBezTo>
                  <a:cubicBezTo>
                    <a:pt x="15" y="11"/>
                    <a:pt x="15" y="11"/>
                    <a:pt x="15" y="11"/>
                  </a:cubicBezTo>
                  <a:cubicBezTo>
                    <a:pt x="15" y="11"/>
                    <a:pt x="15" y="11"/>
                    <a:pt x="15" y="11"/>
                  </a:cubicBezTo>
                  <a:close/>
                  <a:moveTo>
                    <a:pt x="7" y="7"/>
                  </a:moveTo>
                  <a:cubicBezTo>
                    <a:pt x="8" y="6"/>
                    <a:pt x="8" y="6"/>
                    <a:pt x="8" y="6"/>
                  </a:cubicBezTo>
                  <a:cubicBezTo>
                    <a:pt x="8" y="6"/>
                    <a:pt x="8" y="6"/>
                    <a:pt x="8" y="6"/>
                  </a:cubicBezTo>
                  <a:cubicBezTo>
                    <a:pt x="8" y="5"/>
                    <a:pt x="9" y="5"/>
                    <a:pt x="9" y="4"/>
                  </a:cubicBezTo>
                  <a:cubicBezTo>
                    <a:pt x="9" y="4"/>
                    <a:pt x="9" y="4"/>
                    <a:pt x="9" y="4"/>
                  </a:cubicBezTo>
                  <a:cubicBezTo>
                    <a:pt x="9" y="5"/>
                    <a:pt x="8" y="6"/>
                    <a:pt x="7" y="7"/>
                  </a:cubicBezTo>
                  <a:close/>
                  <a:moveTo>
                    <a:pt x="9" y="5"/>
                  </a:moveTo>
                  <a:cubicBezTo>
                    <a:pt x="9" y="5"/>
                    <a:pt x="9" y="5"/>
                    <a:pt x="9" y="5"/>
                  </a:cubicBezTo>
                  <a:cubicBezTo>
                    <a:pt x="9" y="5"/>
                    <a:pt x="9" y="5"/>
                    <a:pt x="9" y="5"/>
                  </a:cubicBezTo>
                  <a:close/>
                  <a:moveTo>
                    <a:pt x="11" y="4"/>
                  </a:moveTo>
                  <a:cubicBezTo>
                    <a:pt x="11" y="4"/>
                    <a:pt x="11" y="4"/>
                    <a:pt x="11" y="4"/>
                  </a:cubicBezTo>
                  <a:cubicBezTo>
                    <a:pt x="11" y="4"/>
                    <a:pt x="11" y="4"/>
                    <a:pt x="11" y="4"/>
                  </a:cubicBezTo>
                  <a:cubicBezTo>
                    <a:pt x="11" y="4"/>
                    <a:pt x="11" y="4"/>
                    <a:pt x="11" y="4"/>
                  </a:cubicBezTo>
                  <a:cubicBezTo>
                    <a:pt x="11" y="4"/>
                    <a:pt x="11" y="4"/>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7"/>
            <p:cNvSpPr>
              <a:spLocks noEditPoints="1"/>
            </p:cNvSpPr>
            <p:nvPr/>
          </p:nvSpPr>
          <p:spPr bwMode="auto">
            <a:xfrm>
              <a:off x="2344" y="1745"/>
              <a:ext cx="239" cy="124"/>
            </a:xfrm>
            <a:custGeom>
              <a:avLst/>
              <a:gdLst>
                <a:gd name="T0" fmla="*/ 26 w 67"/>
                <a:gd name="T1" fmla="*/ 35 h 35"/>
                <a:gd name="T2" fmla="*/ 0 w 67"/>
                <a:gd name="T3" fmla="*/ 21 h 35"/>
                <a:gd name="T4" fmla="*/ 0 w 67"/>
                <a:gd name="T5" fmla="*/ 21 h 35"/>
                <a:gd name="T6" fmla="*/ 3 w 67"/>
                <a:gd name="T7" fmla="*/ 19 h 35"/>
                <a:gd name="T8" fmla="*/ 4 w 67"/>
                <a:gd name="T9" fmla="*/ 21 h 35"/>
                <a:gd name="T10" fmla="*/ 4 w 67"/>
                <a:gd name="T11" fmla="*/ 21 h 35"/>
                <a:gd name="T12" fmla="*/ 8 w 67"/>
                <a:gd name="T13" fmla="*/ 25 h 35"/>
                <a:gd name="T14" fmla="*/ 8 w 67"/>
                <a:gd name="T15" fmla="*/ 25 h 35"/>
                <a:gd name="T16" fmla="*/ 26 w 67"/>
                <a:gd name="T17" fmla="*/ 31 h 35"/>
                <a:gd name="T18" fmla="*/ 26 w 67"/>
                <a:gd name="T19" fmla="*/ 31 h 35"/>
                <a:gd name="T20" fmla="*/ 36 w 67"/>
                <a:gd name="T21" fmla="*/ 29 h 35"/>
                <a:gd name="T22" fmla="*/ 36 w 67"/>
                <a:gd name="T23" fmla="*/ 29 h 35"/>
                <a:gd name="T24" fmla="*/ 59 w 67"/>
                <a:gd name="T25" fmla="*/ 13 h 35"/>
                <a:gd name="T26" fmla="*/ 59 w 67"/>
                <a:gd name="T27" fmla="*/ 13 h 35"/>
                <a:gd name="T28" fmla="*/ 63 w 67"/>
                <a:gd name="T29" fmla="*/ 0 h 35"/>
                <a:gd name="T30" fmla="*/ 63 w 67"/>
                <a:gd name="T31" fmla="*/ 0 h 35"/>
                <a:gd name="T32" fmla="*/ 67 w 67"/>
                <a:gd name="T33" fmla="*/ 1 h 35"/>
                <a:gd name="T34" fmla="*/ 37 w 67"/>
                <a:gd name="T35" fmla="*/ 33 h 35"/>
                <a:gd name="T36" fmla="*/ 37 w 67"/>
                <a:gd name="T37" fmla="*/ 33 h 35"/>
                <a:gd name="T38" fmla="*/ 26 w 67"/>
                <a:gd name="T39" fmla="*/ 35 h 35"/>
                <a:gd name="T40" fmla="*/ 26 w 67"/>
                <a:gd name="T41" fmla="*/ 35 h 35"/>
                <a:gd name="T42" fmla="*/ 26 w 67"/>
                <a:gd name="T43" fmla="*/ 35 h 35"/>
                <a:gd name="T44" fmla="*/ 0 w 67"/>
                <a:gd name="T45" fmla="*/ 21 h 35"/>
                <a:gd name="T46" fmla="*/ 0 w 67"/>
                <a:gd name="T47" fmla="*/ 21 h 35"/>
                <a:gd name="T48" fmla="*/ 0 w 67"/>
                <a:gd name="T49" fmla="*/ 21 h 35"/>
                <a:gd name="T50" fmla="*/ 0 w 67"/>
                <a:gd name="T51" fmla="*/ 21 h 35"/>
                <a:gd name="T52" fmla="*/ 0 w 67"/>
                <a:gd name="T53"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35">
                  <a:moveTo>
                    <a:pt x="26" y="35"/>
                  </a:moveTo>
                  <a:cubicBezTo>
                    <a:pt x="7" y="35"/>
                    <a:pt x="0" y="22"/>
                    <a:pt x="0" y="21"/>
                  </a:cubicBezTo>
                  <a:cubicBezTo>
                    <a:pt x="0" y="21"/>
                    <a:pt x="0" y="21"/>
                    <a:pt x="0" y="21"/>
                  </a:cubicBezTo>
                  <a:cubicBezTo>
                    <a:pt x="3" y="19"/>
                    <a:pt x="3" y="19"/>
                    <a:pt x="3" y="19"/>
                  </a:cubicBezTo>
                  <a:cubicBezTo>
                    <a:pt x="3" y="19"/>
                    <a:pt x="3" y="20"/>
                    <a:pt x="4" y="21"/>
                  </a:cubicBezTo>
                  <a:cubicBezTo>
                    <a:pt x="4" y="21"/>
                    <a:pt x="4" y="21"/>
                    <a:pt x="4" y="21"/>
                  </a:cubicBezTo>
                  <a:cubicBezTo>
                    <a:pt x="5" y="22"/>
                    <a:pt x="6" y="23"/>
                    <a:pt x="8" y="25"/>
                  </a:cubicBezTo>
                  <a:cubicBezTo>
                    <a:pt x="8" y="25"/>
                    <a:pt x="8" y="25"/>
                    <a:pt x="8" y="25"/>
                  </a:cubicBezTo>
                  <a:cubicBezTo>
                    <a:pt x="11" y="28"/>
                    <a:pt x="17" y="31"/>
                    <a:pt x="26" y="31"/>
                  </a:cubicBezTo>
                  <a:cubicBezTo>
                    <a:pt x="26" y="31"/>
                    <a:pt x="26" y="31"/>
                    <a:pt x="26" y="31"/>
                  </a:cubicBezTo>
                  <a:cubicBezTo>
                    <a:pt x="29" y="31"/>
                    <a:pt x="32" y="30"/>
                    <a:pt x="36" y="29"/>
                  </a:cubicBezTo>
                  <a:cubicBezTo>
                    <a:pt x="36" y="29"/>
                    <a:pt x="36" y="29"/>
                    <a:pt x="36" y="29"/>
                  </a:cubicBezTo>
                  <a:cubicBezTo>
                    <a:pt x="48" y="27"/>
                    <a:pt x="55" y="19"/>
                    <a:pt x="59" y="13"/>
                  </a:cubicBezTo>
                  <a:cubicBezTo>
                    <a:pt x="59" y="13"/>
                    <a:pt x="59" y="13"/>
                    <a:pt x="59" y="13"/>
                  </a:cubicBezTo>
                  <a:cubicBezTo>
                    <a:pt x="63" y="6"/>
                    <a:pt x="63" y="0"/>
                    <a:pt x="63" y="0"/>
                  </a:cubicBezTo>
                  <a:cubicBezTo>
                    <a:pt x="63" y="0"/>
                    <a:pt x="63" y="0"/>
                    <a:pt x="63" y="0"/>
                  </a:cubicBezTo>
                  <a:cubicBezTo>
                    <a:pt x="67" y="1"/>
                    <a:pt x="67" y="1"/>
                    <a:pt x="67" y="1"/>
                  </a:cubicBezTo>
                  <a:cubicBezTo>
                    <a:pt x="67" y="1"/>
                    <a:pt x="64" y="27"/>
                    <a:pt x="37" y="33"/>
                  </a:cubicBezTo>
                  <a:cubicBezTo>
                    <a:pt x="37" y="33"/>
                    <a:pt x="37" y="33"/>
                    <a:pt x="37" y="33"/>
                  </a:cubicBezTo>
                  <a:cubicBezTo>
                    <a:pt x="33" y="34"/>
                    <a:pt x="29" y="35"/>
                    <a:pt x="26" y="35"/>
                  </a:cubicBezTo>
                  <a:cubicBezTo>
                    <a:pt x="26" y="35"/>
                    <a:pt x="26" y="35"/>
                    <a:pt x="26" y="35"/>
                  </a:cubicBezTo>
                  <a:cubicBezTo>
                    <a:pt x="26" y="35"/>
                    <a:pt x="26" y="35"/>
                    <a:pt x="26" y="35"/>
                  </a:cubicBezTo>
                  <a:close/>
                  <a:moveTo>
                    <a:pt x="0" y="21"/>
                  </a:moveTo>
                  <a:cubicBezTo>
                    <a:pt x="0" y="21"/>
                    <a:pt x="0" y="21"/>
                    <a:pt x="0" y="21"/>
                  </a:cubicBezTo>
                  <a:cubicBezTo>
                    <a:pt x="0" y="21"/>
                    <a:pt x="0" y="21"/>
                    <a:pt x="0" y="21"/>
                  </a:cubicBezTo>
                  <a:cubicBezTo>
                    <a:pt x="0" y="21"/>
                    <a:pt x="0" y="21"/>
                    <a:pt x="0" y="21"/>
                  </a:cubicBezTo>
                  <a:cubicBezTo>
                    <a:pt x="0" y="21"/>
                    <a:pt x="0" y="21"/>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8"/>
            <p:cNvSpPr>
              <a:spLocks noEditPoints="1"/>
            </p:cNvSpPr>
            <p:nvPr/>
          </p:nvSpPr>
          <p:spPr bwMode="auto">
            <a:xfrm>
              <a:off x="2333" y="1738"/>
              <a:ext cx="257" cy="138"/>
            </a:xfrm>
            <a:custGeom>
              <a:avLst/>
              <a:gdLst>
                <a:gd name="T0" fmla="*/ 29 w 72"/>
                <a:gd name="T1" fmla="*/ 37 h 39"/>
                <a:gd name="T2" fmla="*/ 29 w 72"/>
                <a:gd name="T3" fmla="*/ 35 h 39"/>
                <a:gd name="T4" fmla="*/ 39 w 72"/>
                <a:gd name="T5" fmla="*/ 33 h 39"/>
                <a:gd name="T6" fmla="*/ 29 w 72"/>
                <a:gd name="T7" fmla="*/ 35 h 39"/>
                <a:gd name="T8" fmla="*/ 29 w 72"/>
                <a:gd name="T9" fmla="*/ 35 h 39"/>
                <a:gd name="T10" fmla="*/ 29 w 72"/>
                <a:gd name="T11" fmla="*/ 35 h 39"/>
                <a:gd name="T12" fmla="*/ 29 w 72"/>
                <a:gd name="T13" fmla="*/ 37 h 39"/>
                <a:gd name="T14" fmla="*/ 29 w 72"/>
                <a:gd name="T15" fmla="*/ 39 h 39"/>
                <a:gd name="T16" fmla="*/ 1 w 72"/>
                <a:gd name="T17" fmla="*/ 25 h 39"/>
                <a:gd name="T18" fmla="*/ 1 w 72"/>
                <a:gd name="T19" fmla="*/ 24 h 39"/>
                <a:gd name="T20" fmla="*/ 6 w 72"/>
                <a:gd name="T21" fmla="*/ 19 h 39"/>
                <a:gd name="T22" fmla="*/ 8 w 72"/>
                <a:gd name="T23" fmla="*/ 20 h 39"/>
                <a:gd name="T24" fmla="*/ 8 w 72"/>
                <a:gd name="T25" fmla="*/ 20 h 39"/>
                <a:gd name="T26" fmla="*/ 8 w 72"/>
                <a:gd name="T27" fmla="*/ 20 h 39"/>
                <a:gd name="T28" fmla="*/ 8 w 72"/>
                <a:gd name="T29" fmla="*/ 21 h 39"/>
                <a:gd name="T30" fmla="*/ 8 w 72"/>
                <a:gd name="T31" fmla="*/ 21 h 39"/>
                <a:gd name="T32" fmla="*/ 9 w 72"/>
                <a:gd name="T33" fmla="*/ 22 h 39"/>
                <a:gd name="T34" fmla="*/ 12 w 72"/>
                <a:gd name="T35" fmla="*/ 25 h 39"/>
                <a:gd name="T36" fmla="*/ 29 w 72"/>
                <a:gd name="T37" fmla="*/ 31 h 39"/>
                <a:gd name="T38" fmla="*/ 38 w 72"/>
                <a:gd name="T39" fmla="*/ 29 h 39"/>
                <a:gd name="T40" fmla="*/ 60 w 72"/>
                <a:gd name="T41" fmla="*/ 14 h 39"/>
                <a:gd name="T42" fmla="*/ 64 w 72"/>
                <a:gd name="T43" fmla="*/ 2 h 39"/>
                <a:gd name="T44" fmla="*/ 64 w 72"/>
                <a:gd name="T45" fmla="*/ 2 h 39"/>
                <a:gd name="T46" fmla="*/ 66 w 72"/>
                <a:gd name="T47" fmla="*/ 0 h 39"/>
                <a:gd name="T48" fmla="*/ 70 w 72"/>
                <a:gd name="T49" fmla="*/ 1 h 39"/>
                <a:gd name="T50" fmla="*/ 71 w 72"/>
                <a:gd name="T51" fmla="*/ 1 h 39"/>
                <a:gd name="T52" fmla="*/ 72 w 72"/>
                <a:gd name="T53" fmla="*/ 1 h 39"/>
                <a:gd name="T54" fmla="*/ 72 w 72"/>
                <a:gd name="T55" fmla="*/ 1 h 39"/>
                <a:gd name="T56" fmla="*/ 72 w 72"/>
                <a:gd name="T57" fmla="*/ 1 h 39"/>
                <a:gd name="T58" fmla="*/ 72 w 72"/>
                <a:gd name="T59" fmla="*/ 1 h 39"/>
                <a:gd name="T60" fmla="*/ 72 w 72"/>
                <a:gd name="T61" fmla="*/ 3 h 39"/>
                <a:gd name="T62" fmla="*/ 40 w 72"/>
                <a:gd name="T63" fmla="*/ 37 h 39"/>
                <a:gd name="T64" fmla="*/ 29 w 72"/>
                <a:gd name="T65" fmla="*/ 39 h 39"/>
                <a:gd name="T66" fmla="*/ 3 w 72"/>
                <a:gd name="T67" fmla="*/ 23 h 39"/>
                <a:gd name="T68" fmla="*/ 3 w 72"/>
                <a:gd name="T69"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39">
                  <a:moveTo>
                    <a:pt x="29" y="39"/>
                  </a:moveTo>
                  <a:cubicBezTo>
                    <a:pt x="29" y="37"/>
                    <a:pt x="29" y="37"/>
                    <a:pt x="29" y="37"/>
                  </a:cubicBezTo>
                  <a:cubicBezTo>
                    <a:pt x="29" y="35"/>
                    <a:pt x="29" y="35"/>
                    <a:pt x="29" y="35"/>
                  </a:cubicBezTo>
                  <a:cubicBezTo>
                    <a:pt x="29" y="35"/>
                    <a:pt x="29" y="35"/>
                    <a:pt x="29" y="35"/>
                  </a:cubicBezTo>
                  <a:cubicBezTo>
                    <a:pt x="32" y="35"/>
                    <a:pt x="35" y="34"/>
                    <a:pt x="39" y="33"/>
                  </a:cubicBezTo>
                  <a:cubicBezTo>
                    <a:pt x="39" y="33"/>
                    <a:pt x="39" y="33"/>
                    <a:pt x="39" y="33"/>
                  </a:cubicBezTo>
                  <a:cubicBezTo>
                    <a:pt x="35" y="34"/>
                    <a:pt x="32" y="35"/>
                    <a:pt x="29" y="35"/>
                  </a:cubicBezTo>
                  <a:cubicBezTo>
                    <a:pt x="29" y="35"/>
                    <a:pt x="29" y="35"/>
                    <a:pt x="29" y="35"/>
                  </a:cubicBezTo>
                  <a:cubicBezTo>
                    <a:pt x="29" y="35"/>
                    <a:pt x="29" y="35"/>
                    <a:pt x="29" y="35"/>
                  </a:cubicBezTo>
                  <a:cubicBezTo>
                    <a:pt x="29" y="35"/>
                    <a:pt x="29" y="35"/>
                    <a:pt x="29" y="35"/>
                  </a:cubicBezTo>
                  <a:cubicBezTo>
                    <a:pt x="29" y="35"/>
                    <a:pt x="29" y="35"/>
                    <a:pt x="29" y="35"/>
                  </a:cubicBezTo>
                  <a:cubicBezTo>
                    <a:pt x="29" y="35"/>
                    <a:pt x="29" y="35"/>
                    <a:pt x="29" y="35"/>
                  </a:cubicBezTo>
                  <a:cubicBezTo>
                    <a:pt x="29" y="35"/>
                    <a:pt x="29" y="35"/>
                    <a:pt x="29" y="35"/>
                  </a:cubicBezTo>
                  <a:cubicBezTo>
                    <a:pt x="29" y="37"/>
                    <a:pt x="29" y="37"/>
                    <a:pt x="29" y="37"/>
                  </a:cubicBezTo>
                  <a:cubicBezTo>
                    <a:pt x="29" y="39"/>
                    <a:pt x="29" y="39"/>
                    <a:pt x="29" y="39"/>
                  </a:cubicBezTo>
                  <a:cubicBezTo>
                    <a:pt x="29" y="39"/>
                    <a:pt x="29" y="39"/>
                    <a:pt x="29" y="39"/>
                  </a:cubicBezTo>
                  <a:cubicBezTo>
                    <a:pt x="12" y="39"/>
                    <a:pt x="4" y="29"/>
                    <a:pt x="1" y="25"/>
                  </a:cubicBezTo>
                  <a:cubicBezTo>
                    <a:pt x="1" y="25"/>
                    <a:pt x="1" y="25"/>
                    <a:pt x="1" y="25"/>
                  </a:cubicBezTo>
                  <a:cubicBezTo>
                    <a:pt x="1" y="25"/>
                    <a:pt x="1" y="25"/>
                    <a:pt x="1" y="25"/>
                  </a:cubicBezTo>
                  <a:cubicBezTo>
                    <a:pt x="1" y="24"/>
                    <a:pt x="1" y="24"/>
                    <a:pt x="1" y="24"/>
                  </a:cubicBezTo>
                  <a:cubicBezTo>
                    <a:pt x="0" y="22"/>
                    <a:pt x="0" y="22"/>
                    <a:pt x="0" y="22"/>
                  </a:cubicBezTo>
                  <a:cubicBezTo>
                    <a:pt x="6" y="19"/>
                    <a:pt x="6" y="19"/>
                    <a:pt x="6" y="19"/>
                  </a:cubicBezTo>
                  <a:cubicBezTo>
                    <a:pt x="6" y="19"/>
                    <a:pt x="6" y="19"/>
                    <a:pt x="6" y="19"/>
                  </a:cubicBezTo>
                  <a:cubicBezTo>
                    <a:pt x="8" y="20"/>
                    <a:pt x="7"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1"/>
                  </a:cubicBezTo>
                  <a:cubicBezTo>
                    <a:pt x="8" y="21"/>
                    <a:pt x="8" y="21"/>
                    <a:pt x="8" y="21"/>
                  </a:cubicBezTo>
                  <a:cubicBezTo>
                    <a:pt x="8" y="21"/>
                    <a:pt x="8" y="21"/>
                    <a:pt x="8" y="21"/>
                  </a:cubicBezTo>
                  <a:cubicBezTo>
                    <a:pt x="8" y="21"/>
                    <a:pt x="8" y="21"/>
                    <a:pt x="8" y="21"/>
                  </a:cubicBezTo>
                  <a:cubicBezTo>
                    <a:pt x="8" y="21"/>
                    <a:pt x="8" y="21"/>
                    <a:pt x="9" y="22"/>
                  </a:cubicBezTo>
                  <a:cubicBezTo>
                    <a:pt x="9" y="22"/>
                    <a:pt x="9" y="22"/>
                    <a:pt x="9" y="22"/>
                  </a:cubicBezTo>
                  <a:cubicBezTo>
                    <a:pt x="9" y="23"/>
                    <a:pt x="11" y="24"/>
                    <a:pt x="12" y="25"/>
                  </a:cubicBezTo>
                  <a:cubicBezTo>
                    <a:pt x="12" y="25"/>
                    <a:pt x="12" y="25"/>
                    <a:pt x="12" y="25"/>
                  </a:cubicBezTo>
                  <a:cubicBezTo>
                    <a:pt x="15" y="28"/>
                    <a:pt x="20" y="31"/>
                    <a:pt x="29" y="31"/>
                  </a:cubicBezTo>
                  <a:cubicBezTo>
                    <a:pt x="29" y="31"/>
                    <a:pt x="29" y="31"/>
                    <a:pt x="29" y="31"/>
                  </a:cubicBezTo>
                  <a:cubicBezTo>
                    <a:pt x="31" y="31"/>
                    <a:pt x="35" y="30"/>
                    <a:pt x="38" y="29"/>
                  </a:cubicBezTo>
                  <a:cubicBezTo>
                    <a:pt x="38" y="29"/>
                    <a:pt x="38" y="29"/>
                    <a:pt x="38" y="29"/>
                  </a:cubicBezTo>
                  <a:cubicBezTo>
                    <a:pt x="50" y="27"/>
                    <a:pt x="57" y="20"/>
                    <a:pt x="60" y="14"/>
                  </a:cubicBezTo>
                  <a:cubicBezTo>
                    <a:pt x="60" y="14"/>
                    <a:pt x="60" y="14"/>
                    <a:pt x="60" y="14"/>
                  </a:cubicBezTo>
                  <a:cubicBezTo>
                    <a:pt x="63" y="8"/>
                    <a:pt x="64" y="3"/>
                    <a:pt x="64" y="2"/>
                  </a:cubicBezTo>
                  <a:cubicBezTo>
                    <a:pt x="64" y="2"/>
                    <a:pt x="64" y="2"/>
                    <a:pt x="64" y="2"/>
                  </a:cubicBezTo>
                  <a:cubicBezTo>
                    <a:pt x="64" y="2"/>
                    <a:pt x="64" y="2"/>
                    <a:pt x="64" y="2"/>
                  </a:cubicBezTo>
                  <a:cubicBezTo>
                    <a:pt x="64" y="0"/>
                    <a:pt x="64" y="0"/>
                    <a:pt x="64" y="0"/>
                  </a:cubicBezTo>
                  <a:cubicBezTo>
                    <a:pt x="66" y="0"/>
                    <a:pt x="66" y="0"/>
                    <a:pt x="66" y="0"/>
                  </a:cubicBezTo>
                  <a:cubicBezTo>
                    <a:pt x="70" y="1"/>
                    <a:pt x="70" y="1"/>
                    <a:pt x="70" y="1"/>
                  </a:cubicBezTo>
                  <a:cubicBezTo>
                    <a:pt x="70" y="1"/>
                    <a:pt x="70" y="1"/>
                    <a:pt x="70" y="1"/>
                  </a:cubicBezTo>
                  <a:cubicBezTo>
                    <a:pt x="71" y="1"/>
                    <a:pt x="71" y="1"/>
                    <a:pt x="71" y="1"/>
                  </a:cubicBezTo>
                  <a:cubicBezTo>
                    <a:pt x="71" y="1"/>
                    <a:pt x="71" y="1"/>
                    <a:pt x="71" y="1"/>
                  </a:cubicBezTo>
                  <a:cubicBezTo>
                    <a:pt x="71" y="1"/>
                    <a:pt x="71" y="1"/>
                    <a:pt x="72" y="1"/>
                  </a:cubicBezTo>
                  <a:cubicBezTo>
                    <a:pt x="72" y="1"/>
                    <a:pt x="72" y="1"/>
                    <a:pt x="72" y="1"/>
                  </a:cubicBezTo>
                  <a:cubicBezTo>
                    <a:pt x="72" y="1"/>
                    <a:pt x="72" y="1"/>
                    <a:pt x="72" y="1"/>
                  </a:cubicBezTo>
                  <a:cubicBezTo>
                    <a:pt x="72" y="1"/>
                    <a:pt x="72" y="1"/>
                    <a:pt x="72" y="1"/>
                  </a:cubicBezTo>
                  <a:cubicBezTo>
                    <a:pt x="72" y="1"/>
                    <a:pt x="72" y="1"/>
                    <a:pt x="72" y="1"/>
                  </a:cubicBezTo>
                  <a:cubicBezTo>
                    <a:pt x="72" y="1"/>
                    <a:pt x="72" y="1"/>
                    <a:pt x="72" y="1"/>
                  </a:cubicBezTo>
                  <a:cubicBezTo>
                    <a:pt x="72" y="1"/>
                    <a:pt x="72" y="1"/>
                    <a:pt x="72" y="1"/>
                  </a:cubicBezTo>
                  <a:cubicBezTo>
                    <a:pt x="72" y="1"/>
                    <a:pt x="72" y="1"/>
                    <a:pt x="72" y="1"/>
                  </a:cubicBezTo>
                  <a:cubicBezTo>
                    <a:pt x="72" y="2"/>
                    <a:pt x="72" y="2"/>
                    <a:pt x="72" y="3"/>
                  </a:cubicBezTo>
                  <a:cubicBezTo>
                    <a:pt x="72" y="3"/>
                    <a:pt x="72" y="3"/>
                    <a:pt x="72" y="3"/>
                  </a:cubicBezTo>
                  <a:cubicBezTo>
                    <a:pt x="72" y="4"/>
                    <a:pt x="69" y="31"/>
                    <a:pt x="40" y="37"/>
                  </a:cubicBezTo>
                  <a:cubicBezTo>
                    <a:pt x="40" y="37"/>
                    <a:pt x="40" y="37"/>
                    <a:pt x="40" y="37"/>
                  </a:cubicBezTo>
                  <a:cubicBezTo>
                    <a:pt x="36" y="38"/>
                    <a:pt x="32" y="39"/>
                    <a:pt x="29" y="39"/>
                  </a:cubicBezTo>
                  <a:cubicBezTo>
                    <a:pt x="29" y="39"/>
                    <a:pt x="29" y="39"/>
                    <a:pt x="29" y="39"/>
                  </a:cubicBezTo>
                  <a:cubicBezTo>
                    <a:pt x="29" y="39"/>
                    <a:pt x="29" y="39"/>
                    <a:pt x="29" y="39"/>
                  </a:cubicBezTo>
                  <a:close/>
                  <a:moveTo>
                    <a:pt x="3" y="23"/>
                  </a:moveTo>
                  <a:cubicBezTo>
                    <a:pt x="3" y="21"/>
                    <a:pt x="3" y="21"/>
                    <a:pt x="3" y="21"/>
                  </a:cubicBezTo>
                  <a:cubicBezTo>
                    <a:pt x="3" y="23"/>
                    <a:pt x="3" y="23"/>
                    <a:pt x="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2380" y="1742"/>
              <a:ext cx="7" cy="14"/>
            </a:xfrm>
            <a:custGeom>
              <a:avLst/>
              <a:gdLst>
                <a:gd name="T0" fmla="*/ 0 w 7"/>
                <a:gd name="T1" fmla="*/ 14 h 14"/>
                <a:gd name="T2" fmla="*/ 0 w 7"/>
                <a:gd name="T3" fmla="*/ 0 h 14"/>
                <a:gd name="T4" fmla="*/ 7 w 7"/>
                <a:gd name="T5" fmla="*/ 0 h 14"/>
                <a:gd name="T6" fmla="*/ 7 w 7"/>
                <a:gd name="T7" fmla="*/ 14 h 14"/>
                <a:gd name="T8" fmla="*/ 0 w 7"/>
                <a:gd name="T9" fmla="*/ 14 h 14"/>
                <a:gd name="T10" fmla="*/ 0 w 7"/>
                <a:gd name="T11" fmla="*/ 14 h 14"/>
              </a:gdLst>
              <a:ahLst/>
              <a:cxnLst>
                <a:cxn ang="0">
                  <a:pos x="T0" y="T1"/>
                </a:cxn>
                <a:cxn ang="0">
                  <a:pos x="T2" y="T3"/>
                </a:cxn>
                <a:cxn ang="0">
                  <a:pos x="T4" y="T5"/>
                </a:cxn>
                <a:cxn ang="0">
                  <a:pos x="T6" y="T7"/>
                </a:cxn>
                <a:cxn ang="0">
                  <a:pos x="T8" y="T9"/>
                </a:cxn>
                <a:cxn ang="0">
                  <a:pos x="T10" y="T11"/>
                </a:cxn>
              </a:cxnLst>
              <a:rect l="0" t="0" r="r" b="b"/>
              <a:pathLst>
                <a:path w="7" h="14">
                  <a:moveTo>
                    <a:pt x="0" y="14"/>
                  </a:moveTo>
                  <a:lnTo>
                    <a:pt x="0" y="0"/>
                  </a:lnTo>
                  <a:lnTo>
                    <a:pt x="7" y="0"/>
                  </a:lnTo>
                  <a:lnTo>
                    <a:pt x="7" y="14"/>
                  </a:lnTo>
                  <a:lnTo>
                    <a:pt x="0" y="14"/>
                  </a:lnTo>
                  <a:lnTo>
                    <a:pt x="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2372" y="1735"/>
              <a:ext cx="22" cy="28"/>
            </a:xfrm>
            <a:custGeom>
              <a:avLst/>
              <a:gdLst>
                <a:gd name="T0" fmla="*/ 15 w 22"/>
                <a:gd name="T1" fmla="*/ 28 h 28"/>
                <a:gd name="T2" fmla="*/ 8 w 22"/>
                <a:gd name="T3" fmla="*/ 28 h 28"/>
                <a:gd name="T4" fmla="*/ 8 w 22"/>
                <a:gd name="T5" fmla="*/ 21 h 28"/>
                <a:gd name="T6" fmla="*/ 15 w 22"/>
                <a:gd name="T7" fmla="*/ 21 h 28"/>
                <a:gd name="T8" fmla="*/ 8 w 22"/>
                <a:gd name="T9" fmla="*/ 21 h 28"/>
                <a:gd name="T10" fmla="*/ 8 w 22"/>
                <a:gd name="T11" fmla="*/ 28 h 28"/>
                <a:gd name="T12" fmla="*/ 0 w 22"/>
                <a:gd name="T13" fmla="*/ 28 h 28"/>
                <a:gd name="T14" fmla="*/ 0 w 22"/>
                <a:gd name="T15" fmla="*/ 0 h 28"/>
                <a:gd name="T16" fmla="*/ 8 w 22"/>
                <a:gd name="T17" fmla="*/ 0 h 28"/>
                <a:gd name="T18" fmla="*/ 22 w 22"/>
                <a:gd name="T19" fmla="*/ 0 h 28"/>
                <a:gd name="T20" fmla="*/ 22 w 22"/>
                <a:gd name="T21" fmla="*/ 28 h 28"/>
                <a:gd name="T22" fmla="*/ 15 w 22"/>
                <a:gd name="T23" fmla="*/ 28 h 28"/>
                <a:gd name="T24" fmla="*/ 15 w 22"/>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8">
                  <a:moveTo>
                    <a:pt x="15" y="28"/>
                  </a:moveTo>
                  <a:lnTo>
                    <a:pt x="8" y="28"/>
                  </a:lnTo>
                  <a:lnTo>
                    <a:pt x="8" y="21"/>
                  </a:lnTo>
                  <a:lnTo>
                    <a:pt x="15" y="21"/>
                  </a:lnTo>
                  <a:lnTo>
                    <a:pt x="8" y="21"/>
                  </a:lnTo>
                  <a:lnTo>
                    <a:pt x="8" y="28"/>
                  </a:lnTo>
                  <a:lnTo>
                    <a:pt x="0" y="28"/>
                  </a:lnTo>
                  <a:lnTo>
                    <a:pt x="0" y="0"/>
                  </a:lnTo>
                  <a:lnTo>
                    <a:pt x="8" y="0"/>
                  </a:lnTo>
                  <a:lnTo>
                    <a:pt x="22" y="0"/>
                  </a:lnTo>
                  <a:lnTo>
                    <a:pt x="22" y="28"/>
                  </a:lnTo>
                  <a:lnTo>
                    <a:pt x="15" y="28"/>
                  </a:lnTo>
                  <a:lnTo>
                    <a:pt x="15"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1"/>
            <p:cNvSpPr/>
            <p:nvPr/>
          </p:nvSpPr>
          <p:spPr bwMode="auto">
            <a:xfrm>
              <a:off x="2529" y="1710"/>
              <a:ext cx="18" cy="14"/>
            </a:xfrm>
            <a:custGeom>
              <a:avLst/>
              <a:gdLst>
                <a:gd name="T0" fmla="*/ 0 w 18"/>
                <a:gd name="T1" fmla="*/ 14 h 14"/>
                <a:gd name="T2" fmla="*/ 0 w 18"/>
                <a:gd name="T3" fmla="*/ 0 h 14"/>
                <a:gd name="T4" fmla="*/ 18 w 18"/>
                <a:gd name="T5" fmla="*/ 0 h 14"/>
                <a:gd name="T6" fmla="*/ 18 w 18"/>
                <a:gd name="T7" fmla="*/ 14 h 14"/>
                <a:gd name="T8" fmla="*/ 0 w 18"/>
                <a:gd name="T9" fmla="*/ 14 h 14"/>
                <a:gd name="T10" fmla="*/ 0 w 18"/>
                <a:gd name="T11" fmla="*/ 14 h 14"/>
              </a:gdLst>
              <a:ahLst/>
              <a:cxnLst>
                <a:cxn ang="0">
                  <a:pos x="T0" y="T1"/>
                </a:cxn>
                <a:cxn ang="0">
                  <a:pos x="T2" y="T3"/>
                </a:cxn>
                <a:cxn ang="0">
                  <a:pos x="T4" y="T5"/>
                </a:cxn>
                <a:cxn ang="0">
                  <a:pos x="T6" y="T7"/>
                </a:cxn>
                <a:cxn ang="0">
                  <a:pos x="T8" y="T9"/>
                </a:cxn>
                <a:cxn ang="0">
                  <a:pos x="T10" y="T11"/>
                </a:cxn>
              </a:cxnLst>
              <a:rect l="0" t="0" r="r" b="b"/>
              <a:pathLst>
                <a:path w="18" h="14">
                  <a:moveTo>
                    <a:pt x="0" y="14"/>
                  </a:moveTo>
                  <a:lnTo>
                    <a:pt x="0" y="0"/>
                  </a:lnTo>
                  <a:lnTo>
                    <a:pt x="18" y="0"/>
                  </a:lnTo>
                  <a:lnTo>
                    <a:pt x="18" y="14"/>
                  </a:lnTo>
                  <a:lnTo>
                    <a:pt x="0" y="14"/>
                  </a:lnTo>
                  <a:lnTo>
                    <a:pt x="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2"/>
            <p:cNvSpPr>
              <a:spLocks noEditPoints="1"/>
            </p:cNvSpPr>
            <p:nvPr/>
          </p:nvSpPr>
          <p:spPr bwMode="auto">
            <a:xfrm>
              <a:off x="2522" y="1703"/>
              <a:ext cx="32" cy="28"/>
            </a:xfrm>
            <a:custGeom>
              <a:avLst/>
              <a:gdLst>
                <a:gd name="T0" fmla="*/ 25 w 32"/>
                <a:gd name="T1" fmla="*/ 28 h 28"/>
                <a:gd name="T2" fmla="*/ 7 w 32"/>
                <a:gd name="T3" fmla="*/ 28 h 28"/>
                <a:gd name="T4" fmla="*/ 7 w 32"/>
                <a:gd name="T5" fmla="*/ 21 h 28"/>
                <a:gd name="T6" fmla="*/ 14 w 32"/>
                <a:gd name="T7" fmla="*/ 21 h 28"/>
                <a:gd name="T8" fmla="*/ 7 w 32"/>
                <a:gd name="T9" fmla="*/ 21 h 28"/>
                <a:gd name="T10" fmla="*/ 7 w 32"/>
                <a:gd name="T11" fmla="*/ 28 h 28"/>
                <a:gd name="T12" fmla="*/ 0 w 32"/>
                <a:gd name="T13" fmla="*/ 28 h 28"/>
                <a:gd name="T14" fmla="*/ 0 w 32"/>
                <a:gd name="T15" fmla="*/ 0 h 28"/>
                <a:gd name="T16" fmla="*/ 32 w 32"/>
                <a:gd name="T17" fmla="*/ 0 h 28"/>
                <a:gd name="T18" fmla="*/ 32 w 32"/>
                <a:gd name="T19" fmla="*/ 28 h 28"/>
                <a:gd name="T20" fmla="*/ 25 w 32"/>
                <a:gd name="T21" fmla="*/ 28 h 28"/>
                <a:gd name="T22" fmla="*/ 25 w 32"/>
                <a:gd name="T23" fmla="*/ 28 h 28"/>
                <a:gd name="T24" fmla="*/ 18 w 32"/>
                <a:gd name="T25" fmla="*/ 14 h 28"/>
                <a:gd name="T26" fmla="*/ 18 w 32"/>
                <a:gd name="T27" fmla="*/ 14 h 28"/>
                <a:gd name="T28" fmla="*/ 14 w 32"/>
                <a:gd name="T29" fmla="*/ 14 h 28"/>
                <a:gd name="T30" fmla="*/ 14 w 32"/>
                <a:gd name="T31" fmla="*/ 14 h 28"/>
                <a:gd name="T32" fmla="*/ 18 w 32"/>
                <a:gd name="T33" fmla="*/ 14 h 28"/>
                <a:gd name="T34" fmla="*/ 18 w 32"/>
                <a:gd name="T35"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8">
                  <a:moveTo>
                    <a:pt x="25" y="28"/>
                  </a:moveTo>
                  <a:lnTo>
                    <a:pt x="7" y="28"/>
                  </a:lnTo>
                  <a:lnTo>
                    <a:pt x="7" y="21"/>
                  </a:lnTo>
                  <a:lnTo>
                    <a:pt x="14" y="21"/>
                  </a:lnTo>
                  <a:lnTo>
                    <a:pt x="7" y="21"/>
                  </a:lnTo>
                  <a:lnTo>
                    <a:pt x="7" y="28"/>
                  </a:lnTo>
                  <a:lnTo>
                    <a:pt x="0" y="28"/>
                  </a:lnTo>
                  <a:lnTo>
                    <a:pt x="0" y="0"/>
                  </a:lnTo>
                  <a:lnTo>
                    <a:pt x="32" y="0"/>
                  </a:lnTo>
                  <a:lnTo>
                    <a:pt x="32" y="28"/>
                  </a:lnTo>
                  <a:lnTo>
                    <a:pt x="25" y="28"/>
                  </a:lnTo>
                  <a:lnTo>
                    <a:pt x="25" y="28"/>
                  </a:lnTo>
                  <a:close/>
                  <a:moveTo>
                    <a:pt x="18" y="14"/>
                  </a:moveTo>
                  <a:lnTo>
                    <a:pt x="18" y="14"/>
                  </a:lnTo>
                  <a:lnTo>
                    <a:pt x="14" y="14"/>
                  </a:lnTo>
                  <a:lnTo>
                    <a:pt x="14" y="14"/>
                  </a:lnTo>
                  <a:lnTo>
                    <a:pt x="18" y="14"/>
                  </a:lnTo>
                  <a:lnTo>
                    <a:pt x="18"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3"/>
            <p:cNvSpPr/>
            <p:nvPr/>
          </p:nvSpPr>
          <p:spPr bwMode="auto">
            <a:xfrm>
              <a:off x="2294" y="1997"/>
              <a:ext cx="371" cy="408"/>
            </a:xfrm>
            <a:custGeom>
              <a:avLst/>
              <a:gdLst>
                <a:gd name="T0" fmla="*/ 17 w 104"/>
                <a:gd name="T1" fmla="*/ 89 h 115"/>
                <a:gd name="T2" fmla="*/ 0 w 104"/>
                <a:gd name="T3" fmla="*/ 53 h 115"/>
                <a:gd name="T4" fmla="*/ 0 w 104"/>
                <a:gd name="T5" fmla="*/ 53 h 115"/>
                <a:gd name="T6" fmla="*/ 0 w 104"/>
                <a:gd name="T7" fmla="*/ 50 h 115"/>
                <a:gd name="T8" fmla="*/ 0 w 104"/>
                <a:gd name="T9" fmla="*/ 50 h 115"/>
                <a:gd name="T10" fmla="*/ 31 w 104"/>
                <a:gd name="T11" fmla="*/ 5 h 115"/>
                <a:gd name="T12" fmla="*/ 31 w 104"/>
                <a:gd name="T13" fmla="*/ 5 h 115"/>
                <a:gd name="T14" fmla="*/ 33 w 104"/>
                <a:gd name="T15" fmla="*/ 8 h 115"/>
                <a:gd name="T16" fmla="*/ 19 w 104"/>
                <a:gd name="T17" fmla="*/ 19 h 115"/>
                <a:gd name="T18" fmla="*/ 19 w 104"/>
                <a:gd name="T19" fmla="*/ 19 h 115"/>
                <a:gd name="T20" fmla="*/ 4 w 104"/>
                <a:gd name="T21" fmla="*/ 50 h 115"/>
                <a:gd name="T22" fmla="*/ 4 w 104"/>
                <a:gd name="T23" fmla="*/ 50 h 115"/>
                <a:gd name="T24" fmla="*/ 4 w 104"/>
                <a:gd name="T25" fmla="*/ 52 h 115"/>
                <a:gd name="T26" fmla="*/ 4 w 104"/>
                <a:gd name="T27" fmla="*/ 52 h 115"/>
                <a:gd name="T28" fmla="*/ 20 w 104"/>
                <a:gd name="T29" fmla="*/ 86 h 115"/>
                <a:gd name="T30" fmla="*/ 20 w 104"/>
                <a:gd name="T31" fmla="*/ 86 h 115"/>
                <a:gd name="T32" fmla="*/ 51 w 104"/>
                <a:gd name="T33" fmla="*/ 111 h 115"/>
                <a:gd name="T34" fmla="*/ 51 w 104"/>
                <a:gd name="T35" fmla="*/ 111 h 115"/>
                <a:gd name="T36" fmla="*/ 83 w 104"/>
                <a:gd name="T37" fmla="*/ 81 h 115"/>
                <a:gd name="T38" fmla="*/ 83 w 104"/>
                <a:gd name="T39" fmla="*/ 81 h 115"/>
                <a:gd name="T40" fmla="*/ 100 w 104"/>
                <a:gd name="T41" fmla="*/ 39 h 115"/>
                <a:gd name="T42" fmla="*/ 100 w 104"/>
                <a:gd name="T43" fmla="*/ 39 h 115"/>
                <a:gd name="T44" fmla="*/ 100 w 104"/>
                <a:gd name="T45" fmla="*/ 39 h 115"/>
                <a:gd name="T46" fmla="*/ 100 w 104"/>
                <a:gd name="T47" fmla="*/ 39 h 115"/>
                <a:gd name="T48" fmla="*/ 91 w 104"/>
                <a:gd name="T49" fmla="*/ 16 h 115"/>
                <a:gd name="T50" fmla="*/ 91 w 104"/>
                <a:gd name="T51" fmla="*/ 16 h 115"/>
                <a:gd name="T52" fmla="*/ 79 w 104"/>
                <a:gd name="T53" fmla="*/ 4 h 115"/>
                <a:gd name="T54" fmla="*/ 79 w 104"/>
                <a:gd name="T55" fmla="*/ 4 h 115"/>
                <a:gd name="T56" fmla="*/ 79 w 104"/>
                <a:gd name="T57" fmla="*/ 0 h 115"/>
                <a:gd name="T58" fmla="*/ 94 w 104"/>
                <a:gd name="T59" fmla="*/ 13 h 115"/>
                <a:gd name="T60" fmla="*/ 94 w 104"/>
                <a:gd name="T61" fmla="*/ 13 h 115"/>
                <a:gd name="T62" fmla="*/ 104 w 104"/>
                <a:gd name="T63" fmla="*/ 39 h 115"/>
                <a:gd name="T64" fmla="*/ 104 w 104"/>
                <a:gd name="T65" fmla="*/ 39 h 115"/>
                <a:gd name="T66" fmla="*/ 104 w 104"/>
                <a:gd name="T67" fmla="*/ 39 h 115"/>
                <a:gd name="T68" fmla="*/ 104 w 104"/>
                <a:gd name="T69" fmla="*/ 39 h 115"/>
                <a:gd name="T70" fmla="*/ 86 w 104"/>
                <a:gd name="T71" fmla="*/ 84 h 115"/>
                <a:gd name="T72" fmla="*/ 86 w 104"/>
                <a:gd name="T73" fmla="*/ 84 h 115"/>
                <a:gd name="T74" fmla="*/ 51 w 104"/>
                <a:gd name="T75" fmla="*/ 115 h 115"/>
                <a:gd name="T76" fmla="*/ 51 w 104"/>
                <a:gd name="T77" fmla="*/ 115 h 115"/>
                <a:gd name="T78" fmla="*/ 17 w 104"/>
                <a:gd name="T79" fmla="*/ 8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5">
                  <a:moveTo>
                    <a:pt x="17" y="89"/>
                  </a:moveTo>
                  <a:cubicBezTo>
                    <a:pt x="7" y="75"/>
                    <a:pt x="1" y="60"/>
                    <a:pt x="0" y="53"/>
                  </a:cubicBezTo>
                  <a:cubicBezTo>
                    <a:pt x="0" y="53"/>
                    <a:pt x="0" y="53"/>
                    <a:pt x="0" y="53"/>
                  </a:cubicBezTo>
                  <a:cubicBezTo>
                    <a:pt x="0" y="52"/>
                    <a:pt x="0" y="51"/>
                    <a:pt x="0" y="50"/>
                  </a:cubicBezTo>
                  <a:cubicBezTo>
                    <a:pt x="0" y="50"/>
                    <a:pt x="0" y="50"/>
                    <a:pt x="0" y="50"/>
                  </a:cubicBezTo>
                  <a:cubicBezTo>
                    <a:pt x="0" y="21"/>
                    <a:pt x="31" y="5"/>
                    <a:pt x="31" y="5"/>
                  </a:cubicBezTo>
                  <a:cubicBezTo>
                    <a:pt x="31" y="5"/>
                    <a:pt x="31" y="5"/>
                    <a:pt x="31" y="5"/>
                  </a:cubicBezTo>
                  <a:cubicBezTo>
                    <a:pt x="33" y="8"/>
                    <a:pt x="33" y="8"/>
                    <a:pt x="33" y="8"/>
                  </a:cubicBezTo>
                  <a:cubicBezTo>
                    <a:pt x="33" y="9"/>
                    <a:pt x="26" y="12"/>
                    <a:pt x="19" y="19"/>
                  </a:cubicBezTo>
                  <a:cubicBezTo>
                    <a:pt x="19" y="19"/>
                    <a:pt x="19" y="19"/>
                    <a:pt x="19" y="19"/>
                  </a:cubicBezTo>
                  <a:cubicBezTo>
                    <a:pt x="11" y="27"/>
                    <a:pt x="4" y="37"/>
                    <a:pt x="4" y="50"/>
                  </a:cubicBezTo>
                  <a:cubicBezTo>
                    <a:pt x="4" y="50"/>
                    <a:pt x="4" y="50"/>
                    <a:pt x="4" y="50"/>
                  </a:cubicBezTo>
                  <a:cubicBezTo>
                    <a:pt x="4" y="51"/>
                    <a:pt x="4" y="52"/>
                    <a:pt x="4" y="52"/>
                  </a:cubicBezTo>
                  <a:cubicBezTo>
                    <a:pt x="4" y="52"/>
                    <a:pt x="4" y="52"/>
                    <a:pt x="4" y="52"/>
                  </a:cubicBezTo>
                  <a:cubicBezTo>
                    <a:pt x="4" y="58"/>
                    <a:pt x="11" y="73"/>
                    <a:pt x="20" y="86"/>
                  </a:cubicBezTo>
                  <a:cubicBezTo>
                    <a:pt x="20" y="86"/>
                    <a:pt x="20" y="86"/>
                    <a:pt x="20" y="86"/>
                  </a:cubicBezTo>
                  <a:cubicBezTo>
                    <a:pt x="29" y="100"/>
                    <a:pt x="41" y="111"/>
                    <a:pt x="51" y="111"/>
                  </a:cubicBezTo>
                  <a:cubicBezTo>
                    <a:pt x="51" y="111"/>
                    <a:pt x="51" y="111"/>
                    <a:pt x="51" y="111"/>
                  </a:cubicBezTo>
                  <a:cubicBezTo>
                    <a:pt x="60" y="111"/>
                    <a:pt x="73" y="98"/>
                    <a:pt x="83" y="81"/>
                  </a:cubicBezTo>
                  <a:cubicBezTo>
                    <a:pt x="83" y="81"/>
                    <a:pt x="83" y="81"/>
                    <a:pt x="83" y="81"/>
                  </a:cubicBezTo>
                  <a:cubicBezTo>
                    <a:pt x="93" y="65"/>
                    <a:pt x="100" y="47"/>
                    <a:pt x="100" y="39"/>
                  </a:cubicBezTo>
                  <a:cubicBezTo>
                    <a:pt x="100" y="39"/>
                    <a:pt x="100" y="39"/>
                    <a:pt x="100" y="39"/>
                  </a:cubicBezTo>
                  <a:cubicBezTo>
                    <a:pt x="100" y="39"/>
                    <a:pt x="100" y="39"/>
                    <a:pt x="100" y="39"/>
                  </a:cubicBezTo>
                  <a:cubicBezTo>
                    <a:pt x="100" y="39"/>
                    <a:pt x="100" y="39"/>
                    <a:pt x="100" y="39"/>
                  </a:cubicBezTo>
                  <a:cubicBezTo>
                    <a:pt x="100" y="31"/>
                    <a:pt x="96" y="22"/>
                    <a:pt x="91" y="16"/>
                  </a:cubicBezTo>
                  <a:cubicBezTo>
                    <a:pt x="91" y="16"/>
                    <a:pt x="91" y="16"/>
                    <a:pt x="91" y="16"/>
                  </a:cubicBezTo>
                  <a:cubicBezTo>
                    <a:pt x="86" y="9"/>
                    <a:pt x="80" y="4"/>
                    <a:pt x="79" y="4"/>
                  </a:cubicBezTo>
                  <a:cubicBezTo>
                    <a:pt x="79" y="4"/>
                    <a:pt x="79" y="4"/>
                    <a:pt x="79" y="4"/>
                  </a:cubicBezTo>
                  <a:cubicBezTo>
                    <a:pt x="79" y="0"/>
                    <a:pt x="79" y="0"/>
                    <a:pt x="79" y="0"/>
                  </a:cubicBezTo>
                  <a:cubicBezTo>
                    <a:pt x="84" y="1"/>
                    <a:pt x="89" y="6"/>
                    <a:pt x="94" y="13"/>
                  </a:cubicBezTo>
                  <a:cubicBezTo>
                    <a:pt x="94" y="13"/>
                    <a:pt x="94" y="13"/>
                    <a:pt x="94" y="13"/>
                  </a:cubicBezTo>
                  <a:cubicBezTo>
                    <a:pt x="99" y="21"/>
                    <a:pt x="104" y="30"/>
                    <a:pt x="104" y="39"/>
                  </a:cubicBezTo>
                  <a:cubicBezTo>
                    <a:pt x="104" y="39"/>
                    <a:pt x="104" y="39"/>
                    <a:pt x="104" y="39"/>
                  </a:cubicBezTo>
                  <a:cubicBezTo>
                    <a:pt x="104" y="39"/>
                    <a:pt x="104" y="39"/>
                    <a:pt x="104" y="39"/>
                  </a:cubicBezTo>
                  <a:cubicBezTo>
                    <a:pt x="104" y="39"/>
                    <a:pt x="104" y="39"/>
                    <a:pt x="104" y="39"/>
                  </a:cubicBezTo>
                  <a:cubicBezTo>
                    <a:pt x="104" y="49"/>
                    <a:pt x="97" y="67"/>
                    <a:pt x="86" y="84"/>
                  </a:cubicBezTo>
                  <a:cubicBezTo>
                    <a:pt x="86" y="84"/>
                    <a:pt x="86" y="84"/>
                    <a:pt x="86" y="84"/>
                  </a:cubicBezTo>
                  <a:cubicBezTo>
                    <a:pt x="76" y="100"/>
                    <a:pt x="64" y="115"/>
                    <a:pt x="51" y="115"/>
                  </a:cubicBezTo>
                  <a:cubicBezTo>
                    <a:pt x="51" y="115"/>
                    <a:pt x="51" y="115"/>
                    <a:pt x="51" y="115"/>
                  </a:cubicBezTo>
                  <a:cubicBezTo>
                    <a:pt x="38" y="115"/>
                    <a:pt x="26" y="102"/>
                    <a:pt x="17"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4"/>
            <p:cNvSpPr>
              <a:spLocks noEditPoints="1"/>
            </p:cNvSpPr>
            <p:nvPr/>
          </p:nvSpPr>
          <p:spPr bwMode="auto">
            <a:xfrm>
              <a:off x="2287" y="1990"/>
              <a:ext cx="385" cy="422"/>
            </a:xfrm>
            <a:custGeom>
              <a:avLst/>
              <a:gdLst>
                <a:gd name="T0" fmla="*/ 17 w 108"/>
                <a:gd name="T1" fmla="*/ 92 h 119"/>
                <a:gd name="T2" fmla="*/ 0 w 108"/>
                <a:gd name="T3" fmla="*/ 52 h 119"/>
                <a:gd name="T4" fmla="*/ 32 w 108"/>
                <a:gd name="T5" fmla="*/ 5 h 119"/>
                <a:gd name="T6" fmla="*/ 37 w 108"/>
                <a:gd name="T7" fmla="*/ 10 h 119"/>
                <a:gd name="T8" fmla="*/ 35 w 108"/>
                <a:gd name="T9" fmla="*/ 12 h 119"/>
                <a:gd name="T10" fmla="*/ 32 w 108"/>
                <a:gd name="T11" fmla="*/ 15 h 119"/>
                <a:gd name="T12" fmla="*/ 22 w 108"/>
                <a:gd name="T13" fmla="*/ 23 h 119"/>
                <a:gd name="T14" fmla="*/ 8 w 108"/>
                <a:gd name="T15" fmla="*/ 52 h 119"/>
                <a:gd name="T16" fmla="*/ 24 w 108"/>
                <a:gd name="T17" fmla="*/ 87 h 119"/>
                <a:gd name="T18" fmla="*/ 53 w 108"/>
                <a:gd name="T19" fmla="*/ 111 h 119"/>
                <a:gd name="T20" fmla="*/ 53 w 108"/>
                <a:gd name="T21" fmla="*/ 111 h 119"/>
                <a:gd name="T22" fmla="*/ 54 w 108"/>
                <a:gd name="T23" fmla="*/ 111 h 119"/>
                <a:gd name="T24" fmla="*/ 100 w 108"/>
                <a:gd name="T25" fmla="*/ 41 h 119"/>
                <a:gd name="T26" fmla="*/ 100 w 108"/>
                <a:gd name="T27" fmla="*/ 41 h 119"/>
                <a:gd name="T28" fmla="*/ 91 w 108"/>
                <a:gd name="T29" fmla="*/ 19 h 119"/>
                <a:gd name="T30" fmla="*/ 82 w 108"/>
                <a:gd name="T31" fmla="*/ 8 h 119"/>
                <a:gd name="T32" fmla="*/ 82 w 108"/>
                <a:gd name="T33" fmla="*/ 0 h 119"/>
                <a:gd name="T34" fmla="*/ 108 w 108"/>
                <a:gd name="T35" fmla="*/ 41 h 119"/>
                <a:gd name="T36" fmla="*/ 108 w 108"/>
                <a:gd name="T37" fmla="*/ 41 h 119"/>
                <a:gd name="T38" fmla="*/ 53 w 108"/>
                <a:gd name="T39" fmla="*/ 119 h 119"/>
                <a:gd name="T40" fmla="*/ 53 w 108"/>
                <a:gd name="T41" fmla="*/ 115 h 119"/>
                <a:gd name="T42" fmla="*/ 54 w 108"/>
                <a:gd name="T43" fmla="*/ 115 h 119"/>
                <a:gd name="T44" fmla="*/ 53 w 108"/>
                <a:gd name="T45" fmla="*/ 115 h 119"/>
                <a:gd name="T46" fmla="*/ 53 w 108"/>
                <a:gd name="T47" fmla="*/ 115 h 119"/>
                <a:gd name="T48" fmla="*/ 53 w 108"/>
                <a:gd name="T49" fmla="*/ 115 h 119"/>
                <a:gd name="T50" fmla="*/ 104 w 108"/>
                <a:gd name="T51" fmla="*/ 41 h 119"/>
                <a:gd name="T52" fmla="*/ 95 w 108"/>
                <a:gd name="T53" fmla="*/ 16 h 119"/>
                <a:gd name="T54" fmla="*/ 95 w 108"/>
                <a:gd name="T55" fmla="*/ 16 h 119"/>
                <a:gd name="T56" fmla="*/ 104 w 108"/>
                <a:gd name="T57" fmla="*/ 41 h 119"/>
                <a:gd name="T58" fmla="*/ 104 w 108"/>
                <a:gd name="T59" fmla="*/ 41 h 119"/>
                <a:gd name="T60" fmla="*/ 89 w 108"/>
                <a:gd name="T61" fmla="*/ 81 h 119"/>
                <a:gd name="T62" fmla="*/ 5 w 108"/>
                <a:gd name="T63" fmla="*/ 58 h 119"/>
                <a:gd name="T64" fmla="*/ 4 w 108"/>
                <a:gd name="T65" fmla="*/ 54 h 119"/>
                <a:gd name="T66" fmla="*/ 4 w 108"/>
                <a:gd name="T67" fmla="*/ 53 h 119"/>
                <a:gd name="T68" fmla="*/ 4 w 108"/>
                <a:gd name="T69" fmla="*/ 52 h 119"/>
                <a:gd name="T70" fmla="*/ 4 w 108"/>
                <a:gd name="T71" fmla="*/ 52 h 119"/>
                <a:gd name="T72" fmla="*/ 4 w 108"/>
                <a:gd name="T73" fmla="*/ 52 h 119"/>
                <a:gd name="T74" fmla="*/ 19 w 108"/>
                <a:gd name="T75" fmla="*/ 20 h 119"/>
                <a:gd name="T76" fmla="*/ 19 w 108"/>
                <a:gd name="T77" fmla="*/ 20 h 119"/>
                <a:gd name="T78" fmla="*/ 27 w 108"/>
                <a:gd name="T79" fmla="*/ 13 h 119"/>
                <a:gd name="T80" fmla="*/ 37 w 108"/>
                <a:gd name="T81" fmla="*/ 10 h 119"/>
                <a:gd name="T82" fmla="*/ 87 w 108"/>
                <a:gd name="T83" fmla="*/ 8 h 119"/>
                <a:gd name="T84" fmla="*/ 85 w 108"/>
                <a:gd name="T85" fmla="*/ 6 h 119"/>
                <a:gd name="T86" fmla="*/ 36 w 108"/>
                <a:gd name="T87" fmla="*/ 9 h 119"/>
                <a:gd name="T88" fmla="*/ 36 w 108"/>
                <a:gd name="T89"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8" h="119">
                  <a:moveTo>
                    <a:pt x="17" y="92"/>
                  </a:moveTo>
                  <a:cubicBezTo>
                    <a:pt x="19" y="91"/>
                    <a:pt x="19" y="91"/>
                    <a:pt x="19" y="91"/>
                  </a:cubicBezTo>
                  <a:cubicBezTo>
                    <a:pt x="17" y="92"/>
                    <a:pt x="17" y="92"/>
                    <a:pt x="17" y="92"/>
                  </a:cubicBezTo>
                  <a:cubicBezTo>
                    <a:pt x="7" y="77"/>
                    <a:pt x="1" y="63"/>
                    <a:pt x="0" y="55"/>
                  </a:cubicBezTo>
                  <a:cubicBezTo>
                    <a:pt x="0" y="55"/>
                    <a:pt x="0" y="55"/>
                    <a:pt x="0" y="55"/>
                  </a:cubicBezTo>
                  <a:cubicBezTo>
                    <a:pt x="0" y="54"/>
                    <a:pt x="0" y="53"/>
                    <a:pt x="0" y="52"/>
                  </a:cubicBezTo>
                  <a:cubicBezTo>
                    <a:pt x="0" y="52"/>
                    <a:pt x="0" y="52"/>
                    <a:pt x="0" y="52"/>
                  </a:cubicBezTo>
                  <a:cubicBezTo>
                    <a:pt x="0" y="23"/>
                    <a:pt x="29" y="7"/>
                    <a:pt x="32" y="5"/>
                  </a:cubicBezTo>
                  <a:cubicBezTo>
                    <a:pt x="32" y="5"/>
                    <a:pt x="32" y="5"/>
                    <a:pt x="32" y="5"/>
                  </a:cubicBezTo>
                  <a:cubicBezTo>
                    <a:pt x="33" y="3"/>
                    <a:pt x="33" y="3"/>
                    <a:pt x="33" y="3"/>
                  </a:cubicBezTo>
                  <a:cubicBezTo>
                    <a:pt x="37" y="9"/>
                    <a:pt x="37" y="9"/>
                    <a:pt x="37" y="9"/>
                  </a:cubicBezTo>
                  <a:cubicBezTo>
                    <a:pt x="37" y="10"/>
                    <a:pt x="37" y="10"/>
                    <a:pt x="37" y="10"/>
                  </a:cubicBezTo>
                  <a:cubicBezTo>
                    <a:pt x="37" y="10"/>
                    <a:pt x="37" y="10"/>
                    <a:pt x="37" y="10"/>
                  </a:cubicBezTo>
                  <a:cubicBezTo>
                    <a:pt x="38" y="12"/>
                    <a:pt x="38" y="12"/>
                    <a:pt x="38" y="12"/>
                  </a:cubicBezTo>
                  <a:cubicBezTo>
                    <a:pt x="35" y="12"/>
                    <a:pt x="35" y="12"/>
                    <a:pt x="35" y="12"/>
                  </a:cubicBezTo>
                  <a:cubicBezTo>
                    <a:pt x="35" y="13"/>
                    <a:pt x="35" y="13"/>
                    <a:pt x="35" y="13"/>
                  </a:cubicBezTo>
                  <a:cubicBezTo>
                    <a:pt x="35" y="13"/>
                    <a:pt x="35" y="13"/>
                    <a:pt x="35" y="13"/>
                  </a:cubicBezTo>
                  <a:cubicBezTo>
                    <a:pt x="34" y="13"/>
                    <a:pt x="33" y="14"/>
                    <a:pt x="32" y="15"/>
                  </a:cubicBezTo>
                  <a:cubicBezTo>
                    <a:pt x="32" y="15"/>
                    <a:pt x="32" y="15"/>
                    <a:pt x="32" y="15"/>
                  </a:cubicBezTo>
                  <a:cubicBezTo>
                    <a:pt x="29" y="17"/>
                    <a:pt x="25" y="19"/>
                    <a:pt x="22" y="23"/>
                  </a:cubicBezTo>
                  <a:cubicBezTo>
                    <a:pt x="22" y="23"/>
                    <a:pt x="22" y="23"/>
                    <a:pt x="22" y="23"/>
                  </a:cubicBezTo>
                  <a:cubicBezTo>
                    <a:pt x="15" y="30"/>
                    <a:pt x="8" y="40"/>
                    <a:pt x="8" y="52"/>
                  </a:cubicBezTo>
                  <a:cubicBezTo>
                    <a:pt x="8" y="52"/>
                    <a:pt x="8" y="52"/>
                    <a:pt x="8" y="52"/>
                  </a:cubicBezTo>
                  <a:cubicBezTo>
                    <a:pt x="8" y="52"/>
                    <a:pt x="8" y="52"/>
                    <a:pt x="8" y="52"/>
                  </a:cubicBezTo>
                  <a:cubicBezTo>
                    <a:pt x="8" y="53"/>
                    <a:pt x="8" y="54"/>
                    <a:pt x="8" y="54"/>
                  </a:cubicBezTo>
                  <a:cubicBezTo>
                    <a:pt x="8" y="54"/>
                    <a:pt x="8" y="54"/>
                    <a:pt x="8" y="54"/>
                  </a:cubicBezTo>
                  <a:cubicBezTo>
                    <a:pt x="8" y="59"/>
                    <a:pt x="15" y="74"/>
                    <a:pt x="24" y="87"/>
                  </a:cubicBezTo>
                  <a:cubicBezTo>
                    <a:pt x="24" y="87"/>
                    <a:pt x="24" y="87"/>
                    <a:pt x="24" y="87"/>
                  </a:cubicBezTo>
                  <a:cubicBezTo>
                    <a:pt x="32" y="100"/>
                    <a:pt x="44" y="111"/>
                    <a:pt x="53" y="111"/>
                  </a:cubicBezTo>
                  <a:cubicBezTo>
                    <a:pt x="53" y="111"/>
                    <a:pt x="53" y="111"/>
                    <a:pt x="53" y="111"/>
                  </a:cubicBezTo>
                  <a:cubicBezTo>
                    <a:pt x="53" y="111"/>
                    <a:pt x="53" y="111"/>
                    <a:pt x="53" y="111"/>
                  </a:cubicBezTo>
                  <a:cubicBezTo>
                    <a:pt x="53" y="111"/>
                    <a:pt x="53" y="111"/>
                    <a:pt x="53" y="111"/>
                  </a:cubicBezTo>
                  <a:cubicBezTo>
                    <a:pt x="53" y="111"/>
                    <a:pt x="53" y="111"/>
                    <a:pt x="53" y="111"/>
                  </a:cubicBezTo>
                  <a:cubicBezTo>
                    <a:pt x="53" y="111"/>
                    <a:pt x="53" y="111"/>
                    <a:pt x="53" y="111"/>
                  </a:cubicBezTo>
                  <a:cubicBezTo>
                    <a:pt x="53" y="111"/>
                    <a:pt x="54" y="111"/>
                    <a:pt x="54" y="111"/>
                  </a:cubicBezTo>
                  <a:cubicBezTo>
                    <a:pt x="54" y="111"/>
                    <a:pt x="54" y="111"/>
                    <a:pt x="54" y="111"/>
                  </a:cubicBezTo>
                  <a:cubicBezTo>
                    <a:pt x="61" y="111"/>
                    <a:pt x="74" y="98"/>
                    <a:pt x="83" y="82"/>
                  </a:cubicBezTo>
                  <a:cubicBezTo>
                    <a:pt x="83" y="82"/>
                    <a:pt x="83" y="82"/>
                    <a:pt x="83" y="82"/>
                  </a:cubicBezTo>
                  <a:cubicBezTo>
                    <a:pt x="93" y="67"/>
                    <a:pt x="100" y="48"/>
                    <a:pt x="100" y="41"/>
                  </a:cubicBezTo>
                  <a:cubicBezTo>
                    <a:pt x="100" y="41"/>
                    <a:pt x="100" y="41"/>
                    <a:pt x="100" y="41"/>
                  </a:cubicBezTo>
                  <a:cubicBezTo>
                    <a:pt x="100" y="41"/>
                    <a:pt x="100" y="41"/>
                    <a:pt x="100" y="41"/>
                  </a:cubicBezTo>
                  <a:cubicBezTo>
                    <a:pt x="100" y="41"/>
                    <a:pt x="100" y="41"/>
                    <a:pt x="100" y="41"/>
                  </a:cubicBezTo>
                  <a:cubicBezTo>
                    <a:pt x="100" y="41"/>
                    <a:pt x="100" y="41"/>
                    <a:pt x="100" y="41"/>
                  </a:cubicBezTo>
                  <a:cubicBezTo>
                    <a:pt x="100" y="41"/>
                    <a:pt x="100" y="41"/>
                    <a:pt x="100" y="41"/>
                  </a:cubicBezTo>
                  <a:cubicBezTo>
                    <a:pt x="100" y="34"/>
                    <a:pt x="96" y="25"/>
                    <a:pt x="91" y="19"/>
                  </a:cubicBezTo>
                  <a:cubicBezTo>
                    <a:pt x="91" y="19"/>
                    <a:pt x="91" y="19"/>
                    <a:pt x="91" y="19"/>
                  </a:cubicBezTo>
                  <a:cubicBezTo>
                    <a:pt x="88" y="14"/>
                    <a:pt x="83" y="9"/>
                    <a:pt x="82" y="8"/>
                  </a:cubicBezTo>
                  <a:cubicBezTo>
                    <a:pt x="82" y="8"/>
                    <a:pt x="82" y="8"/>
                    <a:pt x="82" y="8"/>
                  </a:cubicBezTo>
                  <a:cubicBezTo>
                    <a:pt x="79" y="10"/>
                    <a:pt x="79" y="10"/>
                    <a:pt x="79" y="10"/>
                  </a:cubicBezTo>
                  <a:cubicBezTo>
                    <a:pt x="80" y="0"/>
                    <a:pt x="80" y="0"/>
                    <a:pt x="80" y="0"/>
                  </a:cubicBezTo>
                  <a:cubicBezTo>
                    <a:pt x="82" y="0"/>
                    <a:pt x="82" y="0"/>
                    <a:pt x="82" y="0"/>
                  </a:cubicBezTo>
                  <a:cubicBezTo>
                    <a:pt x="88" y="1"/>
                    <a:pt x="92" y="7"/>
                    <a:pt x="98" y="14"/>
                  </a:cubicBezTo>
                  <a:cubicBezTo>
                    <a:pt x="98" y="14"/>
                    <a:pt x="98" y="14"/>
                    <a:pt x="98" y="14"/>
                  </a:cubicBezTo>
                  <a:cubicBezTo>
                    <a:pt x="103" y="22"/>
                    <a:pt x="108" y="31"/>
                    <a:pt x="108" y="41"/>
                  </a:cubicBezTo>
                  <a:cubicBezTo>
                    <a:pt x="108" y="41"/>
                    <a:pt x="108" y="41"/>
                    <a:pt x="108" y="41"/>
                  </a:cubicBezTo>
                  <a:cubicBezTo>
                    <a:pt x="108" y="41"/>
                    <a:pt x="108" y="41"/>
                    <a:pt x="108" y="41"/>
                  </a:cubicBezTo>
                  <a:cubicBezTo>
                    <a:pt x="108" y="41"/>
                    <a:pt x="108" y="41"/>
                    <a:pt x="108" y="41"/>
                  </a:cubicBezTo>
                  <a:cubicBezTo>
                    <a:pt x="108" y="52"/>
                    <a:pt x="100" y="70"/>
                    <a:pt x="90" y="87"/>
                  </a:cubicBezTo>
                  <a:cubicBezTo>
                    <a:pt x="90" y="87"/>
                    <a:pt x="90" y="87"/>
                    <a:pt x="90" y="87"/>
                  </a:cubicBezTo>
                  <a:cubicBezTo>
                    <a:pt x="80" y="103"/>
                    <a:pt x="67" y="119"/>
                    <a:pt x="53" y="119"/>
                  </a:cubicBezTo>
                  <a:cubicBezTo>
                    <a:pt x="53" y="119"/>
                    <a:pt x="53" y="119"/>
                    <a:pt x="53" y="119"/>
                  </a:cubicBezTo>
                  <a:cubicBezTo>
                    <a:pt x="39" y="119"/>
                    <a:pt x="27" y="106"/>
                    <a:pt x="17" y="92"/>
                  </a:cubicBezTo>
                  <a:close/>
                  <a:moveTo>
                    <a:pt x="53" y="115"/>
                  </a:moveTo>
                  <a:cubicBezTo>
                    <a:pt x="63" y="115"/>
                    <a:pt x="75" y="103"/>
                    <a:pt x="84" y="88"/>
                  </a:cubicBezTo>
                  <a:cubicBezTo>
                    <a:pt x="84" y="88"/>
                    <a:pt x="84" y="88"/>
                    <a:pt x="84" y="88"/>
                  </a:cubicBezTo>
                  <a:cubicBezTo>
                    <a:pt x="75" y="103"/>
                    <a:pt x="63" y="115"/>
                    <a:pt x="54" y="115"/>
                  </a:cubicBezTo>
                  <a:cubicBezTo>
                    <a:pt x="54" y="115"/>
                    <a:pt x="54" y="115"/>
                    <a:pt x="54" y="115"/>
                  </a:cubicBezTo>
                  <a:cubicBezTo>
                    <a:pt x="53" y="115"/>
                    <a:pt x="53" y="115"/>
                    <a:pt x="53" y="115"/>
                  </a:cubicBezTo>
                  <a:cubicBezTo>
                    <a:pt x="53" y="115"/>
                    <a:pt x="53" y="115"/>
                    <a:pt x="53" y="115"/>
                  </a:cubicBezTo>
                  <a:cubicBezTo>
                    <a:pt x="53" y="115"/>
                    <a:pt x="53" y="115"/>
                    <a:pt x="53" y="115"/>
                  </a:cubicBezTo>
                  <a:cubicBezTo>
                    <a:pt x="53" y="115"/>
                    <a:pt x="53" y="115"/>
                    <a:pt x="53" y="115"/>
                  </a:cubicBezTo>
                  <a:cubicBezTo>
                    <a:pt x="53" y="115"/>
                    <a:pt x="53" y="115"/>
                    <a:pt x="53" y="115"/>
                  </a:cubicBezTo>
                  <a:cubicBezTo>
                    <a:pt x="45" y="115"/>
                    <a:pt x="37" y="109"/>
                    <a:pt x="29" y="101"/>
                  </a:cubicBezTo>
                  <a:cubicBezTo>
                    <a:pt x="29" y="101"/>
                    <a:pt x="29" y="101"/>
                    <a:pt x="29" y="101"/>
                  </a:cubicBezTo>
                  <a:cubicBezTo>
                    <a:pt x="37" y="109"/>
                    <a:pt x="45" y="115"/>
                    <a:pt x="53" y="115"/>
                  </a:cubicBezTo>
                  <a:close/>
                  <a:moveTo>
                    <a:pt x="89" y="81"/>
                  </a:moveTo>
                  <a:cubicBezTo>
                    <a:pt x="98" y="66"/>
                    <a:pt x="104" y="49"/>
                    <a:pt x="104" y="41"/>
                  </a:cubicBezTo>
                  <a:cubicBezTo>
                    <a:pt x="104" y="41"/>
                    <a:pt x="104" y="41"/>
                    <a:pt x="104" y="41"/>
                  </a:cubicBezTo>
                  <a:cubicBezTo>
                    <a:pt x="104" y="41"/>
                    <a:pt x="104" y="41"/>
                    <a:pt x="104" y="41"/>
                  </a:cubicBezTo>
                  <a:cubicBezTo>
                    <a:pt x="104" y="41"/>
                    <a:pt x="104" y="41"/>
                    <a:pt x="104" y="41"/>
                  </a:cubicBezTo>
                  <a:cubicBezTo>
                    <a:pt x="104" y="32"/>
                    <a:pt x="100" y="23"/>
                    <a:pt x="95" y="16"/>
                  </a:cubicBezTo>
                  <a:cubicBezTo>
                    <a:pt x="95" y="16"/>
                    <a:pt x="95" y="16"/>
                    <a:pt x="95" y="16"/>
                  </a:cubicBezTo>
                  <a:cubicBezTo>
                    <a:pt x="95" y="16"/>
                    <a:pt x="95" y="16"/>
                    <a:pt x="95" y="16"/>
                  </a:cubicBezTo>
                  <a:cubicBezTo>
                    <a:pt x="95" y="16"/>
                    <a:pt x="95" y="16"/>
                    <a:pt x="95" y="16"/>
                  </a:cubicBezTo>
                  <a:cubicBezTo>
                    <a:pt x="95" y="16"/>
                    <a:pt x="95" y="16"/>
                    <a:pt x="95" y="16"/>
                  </a:cubicBezTo>
                  <a:cubicBezTo>
                    <a:pt x="95" y="16"/>
                    <a:pt x="95" y="16"/>
                    <a:pt x="95" y="16"/>
                  </a:cubicBezTo>
                  <a:cubicBezTo>
                    <a:pt x="100" y="23"/>
                    <a:pt x="104" y="32"/>
                    <a:pt x="104" y="41"/>
                  </a:cubicBezTo>
                  <a:cubicBezTo>
                    <a:pt x="104" y="41"/>
                    <a:pt x="104" y="41"/>
                    <a:pt x="104" y="41"/>
                  </a:cubicBezTo>
                  <a:cubicBezTo>
                    <a:pt x="104" y="41"/>
                    <a:pt x="104" y="41"/>
                    <a:pt x="104" y="41"/>
                  </a:cubicBezTo>
                  <a:cubicBezTo>
                    <a:pt x="104" y="41"/>
                    <a:pt x="104" y="41"/>
                    <a:pt x="104" y="41"/>
                  </a:cubicBezTo>
                  <a:cubicBezTo>
                    <a:pt x="104" y="41"/>
                    <a:pt x="104" y="41"/>
                    <a:pt x="104" y="41"/>
                  </a:cubicBezTo>
                  <a:cubicBezTo>
                    <a:pt x="104" y="41"/>
                    <a:pt x="104" y="41"/>
                    <a:pt x="104" y="41"/>
                  </a:cubicBezTo>
                  <a:cubicBezTo>
                    <a:pt x="104" y="50"/>
                    <a:pt x="98" y="66"/>
                    <a:pt x="89" y="81"/>
                  </a:cubicBezTo>
                  <a:close/>
                  <a:moveTo>
                    <a:pt x="4" y="54"/>
                  </a:moveTo>
                  <a:cubicBezTo>
                    <a:pt x="4" y="55"/>
                    <a:pt x="4" y="56"/>
                    <a:pt x="5" y="58"/>
                  </a:cubicBezTo>
                  <a:cubicBezTo>
                    <a:pt x="5" y="58"/>
                    <a:pt x="5" y="58"/>
                    <a:pt x="5" y="58"/>
                  </a:cubicBezTo>
                  <a:cubicBezTo>
                    <a:pt x="4" y="56"/>
                    <a:pt x="4" y="55"/>
                    <a:pt x="4" y="54"/>
                  </a:cubicBezTo>
                  <a:cubicBezTo>
                    <a:pt x="4" y="54"/>
                    <a:pt x="4" y="54"/>
                    <a:pt x="4" y="54"/>
                  </a:cubicBezTo>
                  <a:cubicBezTo>
                    <a:pt x="4" y="54"/>
                    <a:pt x="4" y="54"/>
                    <a:pt x="4" y="54"/>
                  </a:cubicBezTo>
                  <a:cubicBezTo>
                    <a:pt x="4" y="54"/>
                    <a:pt x="4" y="54"/>
                    <a:pt x="4" y="54"/>
                  </a:cubicBezTo>
                  <a:cubicBezTo>
                    <a:pt x="4" y="54"/>
                    <a:pt x="4" y="54"/>
                    <a:pt x="4" y="54"/>
                  </a:cubicBezTo>
                  <a:close/>
                  <a:moveTo>
                    <a:pt x="4" y="53"/>
                  </a:moveTo>
                  <a:cubicBezTo>
                    <a:pt x="4" y="53"/>
                    <a:pt x="4" y="53"/>
                    <a:pt x="4" y="52"/>
                  </a:cubicBezTo>
                  <a:cubicBezTo>
                    <a:pt x="4" y="52"/>
                    <a:pt x="4" y="52"/>
                    <a:pt x="4" y="52"/>
                  </a:cubicBezTo>
                  <a:cubicBezTo>
                    <a:pt x="4" y="52"/>
                    <a:pt x="4" y="52"/>
                    <a:pt x="4" y="52"/>
                  </a:cubicBezTo>
                  <a:cubicBezTo>
                    <a:pt x="4" y="52"/>
                    <a:pt x="4" y="52"/>
                    <a:pt x="4" y="52"/>
                  </a:cubicBezTo>
                  <a:cubicBezTo>
                    <a:pt x="4" y="53"/>
                    <a:pt x="4" y="53"/>
                    <a:pt x="4" y="53"/>
                  </a:cubicBezTo>
                  <a:close/>
                  <a:moveTo>
                    <a:pt x="4" y="52"/>
                  </a:moveTo>
                  <a:cubicBezTo>
                    <a:pt x="4" y="52"/>
                    <a:pt x="4" y="51"/>
                    <a:pt x="4" y="51"/>
                  </a:cubicBezTo>
                  <a:cubicBezTo>
                    <a:pt x="4" y="51"/>
                    <a:pt x="4" y="51"/>
                    <a:pt x="4" y="51"/>
                  </a:cubicBezTo>
                  <a:cubicBezTo>
                    <a:pt x="4" y="51"/>
                    <a:pt x="4" y="52"/>
                    <a:pt x="4" y="52"/>
                  </a:cubicBezTo>
                  <a:cubicBezTo>
                    <a:pt x="4" y="52"/>
                    <a:pt x="4" y="52"/>
                    <a:pt x="4" y="52"/>
                  </a:cubicBezTo>
                  <a:cubicBezTo>
                    <a:pt x="4" y="52"/>
                    <a:pt x="4" y="52"/>
                    <a:pt x="4" y="52"/>
                  </a:cubicBezTo>
                  <a:close/>
                  <a:moveTo>
                    <a:pt x="19" y="20"/>
                  </a:moveTo>
                  <a:cubicBezTo>
                    <a:pt x="16" y="23"/>
                    <a:pt x="12" y="27"/>
                    <a:pt x="10" y="32"/>
                  </a:cubicBezTo>
                  <a:cubicBezTo>
                    <a:pt x="10" y="32"/>
                    <a:pt x="10" y="32"/>
                    <a:pt x="10" y="32"/>
                  </a:cubicBezTo>
                  <a:cubicBezTo>
                    <a:pt x="12" y="27"/>
                    <a:pt x="16" y="23"/>
                    <a:pt x="19" y="20"/>
                  </a:cubicBezTo>
                  <a:cubicBezTo>
                    <a:pt x="19" y="20"/>
                    <a:pt x="19" y="20"/>
                    <a:pt x="19" y="20"/>
                  </a:cubicBezTo>
                  <a:cubicBezTo>
                    <a:pt x="22" y="17"/>
                    <a:pt x="25" y="15"/>
                    <a:pt x="27" y="13"/>
                  </a:cubicBezTo>
                  <a:cubicBezTo>
                    <a:pt x="27" y="13"/>
                    <a:pt x="27" y="13"/>
                    <a:pt x="27" y="13"/>
                  </a:cubicBezTo>
                  <a:cubicBezTo>
                    <a:pt x="25" y="15"/>
                    <a:pt x="22" y="17"/>
                    <a:pt x="19" y="20"/>
                  </a:cubicBezTo>
                  <a:close/>
                  <a:moveTo>
                    <a:pt x="37" y="10"/>
                  </a:moveTo>
                  <a:cubicBezTo>
                    <a:pt x="37" y="10"/>
                    <a:pt x="37" y="10"/>
                    <a:pt x="37" y="10"/>
                  </a:cubicBezTo>
                  <a:cubicBezTo>
                    <a:pt x="37" y="10"/>
                    <a:pt x="37" y="10"/>
                    <a:pt x="37" y="10"/>
                  </a:cubicBezTo>
                  <a:cubicBezTo>
                    <a:pt x="37" y="10"/>
                    <a:pt x="37" y="10"/>
                    <a:pt x="37" y="10"/>
                  </a:cubicBezTo>
                  <a:close/>
                  <a:moveTo>
                    <a:pt x="87" y="8"/>
                  </a:moveTo>
                  <a:cubicBezTo>
                    <a:pt x="88" y="8"/>
                    <a:pt x="89" y="9"/>
                    <a:pt x="89" y="10"/>
                  </a:cubicBezTo>
                  <a:cubicBezTo>
                    <a:pt x="89" y="10"/>
                    <a:pt x="89" y="10"/>
                    <a:pt x="89" y="10"/>
                  </a:cubicBezTo>
                  <a:cubicBezTo>
                    <a:pt x="88" y="8"/>
                    <a:pt x="86" y="7"/>
                    <a:pt x="85" y="6"/>
                  </a:cubicBezTo>
                  <a:cubicBezTo>
                    <a:pt x="85" y="6"/>
                    <a:pt x="85" y="6"/>
                    <a:pt x="85" y="6"/>
                  </a:cubicBezTo>
                  <a:cubicBezTo>
                    <a:pt x="85" y="6"/>
                    <a:pt x="86" y="7"/>
                    <a:pt x="87" y="8"/>
                  </a:cubicBezTo>
                  <a:close/>
                  <a:moveTo>
                    <a:pt x="36" y="9"/>
                  </a:moveTo>
                  <a:cubicBezTo>
                    <a:pt x="36" y="9"/>
                    <a:pt x="36" y="9"/>
                    <a:pt x="36" y="9"/>
                  </a:cubicBezTo>
                  <a:cubicBezTo>
                    <a:pt x="36" y="9"/>
                    <a:pt x="36" y="9"/>
                    <a:pt x="36" y="9"/>
                  </a:cubicBezTo>
                  <a:cubicBezTo>
                    <a:pt x="36" y="9"/>
                    <a:pt x="36" y="9"/>
                    <a:pt x="36" y="9"/>
                  </a:cubicBezTo>
                  <a:cubicBezTo>
                    <a:pt x="36" y="9"/>
                    <a:pt x="36" y="9"/>
                    <a:pt x="3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5"/>
            <p:cNvSpPr/>
            <p:nvPr/>
          </p:nvSpPr>
          <p:spPr bwMode="auto">
            <a:xfrm>
              <a:off x="2412" y="2008"/>
              <a:ext cx="131" cy="71"/>
            </a:xfrm>
            <a:custGeom>
              <a:avLst/>
              <a:gdLst>
                <a:gd name="T0" fmla="*/ 0 w 131"/>
                <a:gd name="T1" fmla="*/ 18 h 71"/>
                <a:gd name="T2" fmla="*/ 0 w 131"/>
                <a:gd name="T3" fmla="*/ 18 h 71"/>
                <a:gd name="T4" fmla="*/ 14 w 131"/>
                <a:gd name="T5" fmla="*/ 10 h 71"/>
                <a:gd name="T6" fmla="*/ 32 w 131"/>
                <a:gd name="T7" fmla="*/ 42 h 71"/>
                <a:gd name="T8" fmla="*/ 60 w 131"/>
                <a:gd name="T9" fmla="*/ 3 h 71"/>
                <a:gd name="T10" fmla="*/ 110 w 131"/>
                <a:gd name="T11" fmla="*/ 35 h 71"/>
                <a:gd name="T12" fmla="*/ 117 w 131"/>
                <a:gd name="T13" fmla="*/ 0 h 71"/>
                <a:gd name="T14" fmla="*/ 131 w 131"/>
                <a:gd name="T15" fmla="*/ 3 h 71"/>
                <a:gd name="T16" fmla="*/ 121 w 131"/>
                <a:gd name="T17" fmla="*/ 60 h 71"/>
                <a:gd name="T18" fmla="*/ 64 w 131"/>
                <a:gd name="T19" fmla="*/ 21 h 71"/>
                <a:gd name="T20" fmla="*/ 28 w 131"/>
                <a:gd name="T21" fmla="*/ 71 h 71"/>
                <a:gd name="T22" fmla="*/ 0 w 131"/>
                <a:gd name="T23" fmla="*/ 18 h 71"/>
                <a:gd name="T24" fmla="*/ 0 w 131"/>
                <a:gd name="T25" fmla="*/ 1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71">
                  <a:moveTo>
                    <a:pt x="0" y="18"/>
                  </a:moveTo>
                  <a:lnTo>
                    <a:pt x="0" y="18"/>
                  </a:lnTo>
                  <a:lnTo>
                    <a:pt x="14" y="10"/>
                  </a:lnTo>
                  <a:lnTo>
                    <a:pt x="32" y="42"/>
                  </a:lnTo>
                  <a:lnTo>
                    <a:pt x="60" y="3"/>
                  </a:lnTo>
                  <a:lnTo>
                    <a:pt x="110" y="35"/>
                  </a:lnTo>
                  <a:lnTo>
                    <a:pt x="117" y="0"/>
                  </a:lnTo>
                  <a:lnTo>
                    <a:pt x="131" y="3"/>
                  </a:lnTo>
                  <a:lnTo>
                    <a:pt x="121" y="60"/>
                  </a:lnTo>
                  <a:lnTo>
                    <a:pt x="64" y="21"/>
                  </a:lnTo>
                  <a:lnTo>
                    <a:pt x="28" y="71"/>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6"/>
            <p:cNvSpPr>
              <a:spLocks noEditPoints="1"/>
            </p:cNvSpPr>
            <p:nvPr/>
          </p:nvSpPr>
          <p:spPr bwMode="auto">
            <a:xfrm>
              <a:off x="2405" y="2001"/>
              <a:ext cx="149" cy="92"/>
            </a:xfrm>
            <a:custGeom>
              <a:avLst/>
              <a:gdLst>
                <a:gd name="T0" fmla="*/ 0 w 149"/>
                <a:gd name="T1" fmla="*/ 28 h 92"/>
                <a:gd name="T2" fmla="*/ 7 w 149"/>
                <a:gd name="T3" fmla="*/ 25 h 92"/>
                <a:gd name="T4" fmla="*/ 0 w 149"/>
                <a:gd name="T5" fmla="*/ 28 h 92"/>
                <a:gd name="T6" fmla="*/ 7 w 149"/>
                <a:gd name="T7" fmla="*/ 21 h 92"/>
                <a:gd name="T8" fmla="*/ 3 w 149"/>
                <a:gd name="T9" fmla="*/ 17 h 92"/>
                <a:gd name="T10" fmla="*/ 21 w 149"/>
                <a:gd name="T11" fmla="*/ 7 h 92"/>
                <a:gd name="T12" fmla="*/ 39 w 149"/>
                <a:gd name="T13" fmla="*/ 35 h 92"/>
                <a:gd name="T14" fmla="*/ 64 w 149"/>
                <a:gd name="T15" fmla="*/ 0 h 92"/>
                <a:gd name="T16" fmla="*/ 114 w 149"/>
                <a:gd name="T17" fmla="*/ 32 h 92"/>
                <a:gd name="T18" fmla="*/ 121 w 149"/>
                <a:gd name="T19" fmla="*/ 0 h 92"/>
                <a:gd name="T20" fmla="*/ 149 w 149"/>
                <a:gd name="T21" fmla="*/ 7 h 92"/>
                <a:gd name="T22" fmla="*/ 131 w 149"/>
                <a:gd name="T23" fmla="*/ 78 h 92"/>
                <a:gd name="T24" fmla="*/ 71 w 149"/>
                <a:gd name="T25" fmla="*/ 39 h 92"/>
                <a:gd name="T26" fmla="*/ 35 w 149"/>
                <a:gd name="T27" fmla="*/ 92 h 92"/>
                <a:gd name="T28" fmla="*/ 0 w 149"/>
                <a:gd name="T29" fmla="*/ 28 h 92"/>
                <a:gd name="T30" fmla="*/ 0 w 149"/>
                <a:gd name="T31" fmla="*/ 28 h 92"/>
                <a:gd name="T32" fmla="*/ 39 w 149"/>
                <a:gd name="T33" fmla="*/ 64 h 92"/>
                <a:gd name="T34" fmla="*/ 67 w 149"/>
                <a:gd name="T35" fmla="*/ 21 h 92"/>
                <a:gd name="T36" fmla="*/ 124 w 149"/>
                <a:gd name="T37" fmla="*/ 53 h 92"/>
                <a:gd name="T38" fmla="*/ 131 w 149"/>
                <a:gd name="T39" fmla="*/ 17 h 92"/>
                <a:gd name="T40" fmla="*/ 124 w 149"/>
                <a:gd name="T41" fmla="*/ 53 h 92"/>
                <a:gd name="T42" fmla="*/ 67 w 149"/>
                <a:gd name="T43" fmla="*/ 21 h 92"/>
                <a:gd name="T44" fmla="*/ 39 w 149"/>
                <a:gd name="T45" fmla="*/ 64 h 92"/>
                <a:gd name="T46" fmla="*/ 39 w 149"/>
                <a:gd name="T47" fmla="*/ 64 h 92"/>
                <a:gd name="T48" fmla="*/ 39 w 149"/>
                <a:gd name="T49" fmla="*/ 64 h 92"/>
                <a:gd name="T50" fmla="*/ 17 w 149"/>
                <a:gd name="T51" fmla="*/ 32 h 92"/>
                <a:gd name="T52" fmla="*/ 17 w 149"/>
                <a:gd name="T53" fmla="*/ 25 h 92"/>
                <a:gd name="T54" fmla="*/ 17 w 149"/>
                <a:gd name="T55" fmla="*/ 25 h 92"/>
                <a:gd name="T56" fmla="*/ 17 w 149"/>
                <a:gd name="T57" fmla="*/ 32 h 92"/>
                <a:gd name="T58" fmla="*/ 17 w 149"/>
                <a:gd name="T59" fmla="*/ 3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92">
                  <a:moveTo>
                    <a:pt x="0" y="28"/>
                  </a:moveTo>
                  <a:lnTo>
                    <a:pt x="7" y="25"/>
                  </a:lnTo>
                  <a:lnTo>
                    <a:pt x="0" y="28"/>
                  </a:lnTo>
                  <a:lnTo>
                    <a:pt x="7" y="21"/>
                  </a:lnTo>
                  <a:lnTo>
                    <a:pt x="3" y="17"/>
                  </a:lnTo>
                  <a:lnTo>
                    <a:pt x="21" y="7"/>
                  </a:lnTo>
                  <a:lnTo>
                    <a:pt x="39" y="35"/>
                  </a:lnTo>
                  <a:lnTo>
                    <a:pt x="64" y="0"/>
                  </a:lnTo>
                  <a:lnTo>
                    <a:pt x="114" y="32"/>
                  </a:lnTo>
                  <a:lnTo>
                    <a:pt x="121" y="0"/>
                  </a:lnTo>
                  <a:lnTo>
                    <a:pt x="149" y="7"/>
                  </a:lnTo>
                  <a:lnTo>
                    <a:pt x="131" y="78"/>
                  </a:lnTo>
                  <a:lnTo>
                    <a:pt x="71" y="39"/>
                  </a:lnTo>
                  <a:lnTo>
                    <a:pt x="35" y="92"/>
                  </a:lnTo>
                  <a:lnTo>
                    <a:pt x="0" y="28"/>
                  </a:lnTo>
                  <a:lnTo>
                    <a:pt x="0" y="28"/>
                  </a:lnTo>
                  <a:close/>
                  <a:moveTo>
                    <a:pt x="39" y="64"/>
                  </a:moveTo>
                  <a:lnTo>
                    <a:pt x="67" y="21"/>
                  </a:lnTo>
                  <a:lnTo>
                    <a:pt x="124" y="53"/>
                  </a:lnTo>
                  <a:lnTo>
                    <a:pt x="131" y="17"/>
                  </a:lnTo>
                  <a:lnTo>
                    <a:pt x="124" y="53"/>
                  </a:lnTo>
                  <a:lnTo>
                    <a:pt x="67" y="21"/>
                  </a:lnTo>
                  <a:lnTo>
                    <a:pt x="39" y="64"/>
                  </a:lnTo>
                  <a:lnTo>
                    <a:pt x="39" y="64"/>
                  </a:lnTo>
                  <a:lnTo>
                    <a:pt x="39" y="64"/>
                  </a:lnTo>
                  <a:close/>
                  <a:moveTo>
                    <a:pt x="17" y="32"/>
                  </a:moveTo>
                  <a:lnTo>
                    <a:pt x="17" y="25"/>
                  </a:lnTo>
                  <a:lnTo>
                    <a:pt x="17" y="25"/>
                  </a:lnTo>
                  <a:lnTo>
                    <a:pt x="17" y="32"/>
                  </a:lnTo>
                  <a:lnTo>
                    <a:pt x="17"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7"/>
            <p:cNvSpPr>
              <a:spLocks noEditPoints="1"/>
            </p:cNvSpPr>
            <p:nvPr/>
          </p:nvSpPr>
          <p:spPr bwMode="auto">
            <a:xfrm>
              <a:off x="2454" y="2018"/>
              <a:ext cx="89" cy="263"/>
            </a:xfrm>
            <a:custGeom>
              <a:avLst/>
              <a:gdLst>
                <a:gd name="T0" fmla="*/ 4 w 89"/>
                <a:gd name="T1" fmla="*/ 213 h 263"/>
                <a:gd name="T2" fmla="*/ 0 w 89"/>
                <a:gd name="T3" fmla="*/ 210 h 263"/>
                <a:gd name="T4" fmla="*/ 11 w 89"/>
                <a:gd name="T5" fmla="*/ 4 h 263"/>
                <a:gd name="T6" fmla="*/ 25 w 89"/>
                <a:gd name="T7" fmla="*/ 0 h 263"/>
                <a:gd name="T8" fmla="*/ 89 w 89"/>
                <a:gd name="T9" fmla="*/ 167 h 263"/>
                <a:gd name="T10" fmla="*/ 54 w 89"/>
                <a:gd name="T11" fmla="*/ 263 h 263"/>
                <a:gd name="T12" fmla="*/ 4 w 89"/>
                <a:gd name="T13" fmla="*/ 213 h 263"/>
                <a:gd name="T14" fmla="*/ 4 w 89"/>
                <a:gd name="T15" fmla="*/ 213 h 263"/>
                <a:gd name="T16" fmla="*/ 50 w 89"/>
                <a:gd name="T17" fmla="*/ 238 h 263"/>
                <a:gd name="T18" fmla="*/ 75 w 89"/>
                <a:gd name="T19" fmla="*/ 167 h 263"/>
                <a:gd name="T20" fmla="*/ 25 w 89"/>
                <a:gd name="T21" fmla="*/ 36 h 263"/>
                <a:gd name="T22" fmla="*/ 15 w 89"/>
                <a:gd name="T23" fmla="*/ 203 h 263"/>
                <a:gd name="T24" fmla="*/ 50 w 89"/>
                <a:gd name="T25" fmla="*/ 238 h 263"/>
                <a:gd name="T26" fmla="*/ 50 w 89"/>
                <a:gd name="T27" fmla="*/ 23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263">
                  <a:moveTo>
                    <a:pt x="4" y="213"/>
                  </a:moveTo>
                  <a:lnTo>
                    <a:pt x="0" y="210"/>
                  </a:lnTo>
                  <a:lnTo>
                    <a:pt x="11" y="4"/>
                  </a:lnTo>
                  <a:lnTo>
                    <a:pt x="25" y="0"/>
                  </a:lnTo>
                  <a:lnTo>
                    <a:pt x="89" y="167"/>
                  </a:lnTo>
                  <a:lnTo>
                    <a:pt x="54" y="263"/>
                  </a:lnTo>
                  <a:lnTo>
                    <a:pt x="4" y="213"/>
                  </a:lnTo>
                  <a:lnTo>
                    <a:pt x="4" y="213"/>
                  </a:lnTo>
                  <a:close/>
                  <a:moveTo>
                    <a:pt x="50" y="238"/>
                  </a:moveTo>
                  <a:lnTo>
                    <a:pt x="75" y="167"/>
                  </a:lnTo>
                  <a:lnTo>
                    <a:pt x="25" y="36"/>
                  </a:lnTo>
                  <a:lnTo>
                    <a:pt x="15" y="203"/>
                  </a:lnTo>
                  <a:lnTo>
                    <a:pt x="50" y="238"/>
                  </a:lnTo>
                  <a:lnTo>
                    <a:pt x="50" y="2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8"/>
            <p:cNvSpPr>
              <a:spLocks noEditPoints="1"/>
            </p:cNvSpPr>
            <p:nvPr/>
          </p:nvSpPr>
          <p:spPr bwMode="auto">
            <a:xfrm>
              <a:off x="2447" y="2011"/>
              <a:ext cx="104" cy="284"/>
            </a:xfrm>
            <a:custGeom>
              <a:avLst/>
              <a:gdLst>
                <a:gd name="T0" fmla="*/ 4 w 104"/>
                <a:gd name="T1" fmla="*/ 224 h 284"/>
                <a:gd name="T2" fmla="*/ 11 w 104"/>
                <a:gd name="T3" fmla="*/ 220 h 284"/>
                <a:gd name="T4" fmla="*/ 15 w 104"/>
                <a:gd name="T5" fmla="*/ 213 h 284"/>
                <a:gd name="T6" fmla="*/ 61 w 104"/>
                <a:gd name="T7" fmla="*/ 259 h 284"/>
                <a:gd name="T8" fmla="*/ 61 w 104"/>
                <a:gd name="T9" fmla="*/ 259 h 284"/>
                <a:gd name="T10" fmla="*/ 15 w 104"/>
                <a:gd name="T11" fmla="*/ 213 h 284"/>
                <a:gd name="T12" fmla="*/ 22 w 104"/>
                <a:gd name="T13" fmla="*/ 93 h 284"/>
                <a:gd name="T14" fmla="*/ 15 w 104"/>
                <a:gd name="T15" fmla="*/ 213 h 284"/>
                <a:gd name="T16" fmla="*/ 15 w 104"/>
                <a:gd name="T17" fmla="*/ 213 h 284"/>
                <a:gd name="T18" fmla="*/ 11 w 104"/>
                <a:gd name="T19" fmla="*/ 220 h 284"/>
                <a:gd name="T20" fmla="*/ 4 w 104"/>
                <a:gd name="T21" fmla="*/ 224 h 284"/>
                <a:gd name="T22" fmla="*/ 0 w 104"/>
                <a:gd name="T23" fmla="*/ 220 h 284"/>
                <a:gd name="T24" fmla="*/ 11 w 104"/>
                <a:gd name="T25" fmla="*/ 4 h 284"/>
                <a:gd name="T26" fmla="*/ 36 w 104"/>
                <a:gd name="T27" fmla="*/ 0 h 284"/>
                <a:gd name="T28" fmla="*/ 104 w 104"/>
                <a:gd name="T29" fmla="*/ 174 h 284"/>
                <a:gd name="T30" fmla="*/ 64 w 104"/>
                <a:gd name="T31" fmla="*/ 284 h 284"/>
                <a:gd name="T32" fmla="*/ 4 w 104"/>
                <a:gd name="T33" fmla="*/ 224 h 284"/>
                <a:gd name="T34" fmla="*/ 4 w 104"/>
                <a:gd name="T35" fmla="*/ 224 h 284"/>
                <a:gd name="T36" fmla="*/ 57 w 104"/>
                <a:gd name="T37" fmla="*/ 245 h 284"/>
                <a:gd name="T38" fmla="*/ 61 w 104"/>
                <a:gd name="T39" fmla="*/ 238 h 284"/>
                <a:gd name="T40" fmla="*/ 57 w 104"/>
                <a:gd name="T41" fmla="*/ 245 h 284"/>
                <a:gd name="T42" fmla="*/ 57 w 104"/>
                <a:gd name="T43" fmla="*/ 245 h 284"/>
                <a:gd name="T44" fmla="*/ 29 w 104"/>
                <a:gd name="T45" fmla="*/ 210 h 284"/>
                <a:gd name="T46" fmla="*/ 54 w 104"/>
                <a:gd name="T47" fmla="*/ 231 h 284"/>
                <a:gd name="T48" fmla="*/ 75 w 104"/>
                <a:gd name="T49" fmla="*/ 174 h 284"/>
                <a:gd name="T50" fmla="*/ 36 w 104"/>
                <a:gd name="T51" fmla="*/ 78 h 284"/>
                <a:gd name="T52" fmla="*/ 29 w 104"/>
                <a:gd name="T53" fmla="*/ 210 h 284"/>
                <a:gd name="T54" fmla="*/ 29 w 104"/>
                <a:gd name="T55" fmla="*/ 210 h 284"/>
                <a:gd name="T56" fmla="*/ 89 w 104"/>
                <a:gd name="T57" fmla="*/ 174 h 284"/>
                <a:gd name="T58" fmla="*/ 89 w 104"/>
                <a:gd name="T59" fmla="*/ 174 h 284"/>
                <a:gd name="T60" fmla="*/ 29 w 104"/>
                <a:gd name="T61" fmla="*/ 15 h 284"/>
                <a:gd name="T62" fmla="*/ 25 w 104"/>
                <a:gd name="T63" fmla="*/ 15 h 284"/>
                <a:gd name="T64" fmla="*/ 25 w 104"/>
                <a:gd name="T65" fmla="*/ 43 h 284"/>
                <a:gd name="T66" fmla="*/ 39 w 104"/>
                <a:gd name="T67" fmla="*/ 39 h 284"/>
                <a:gd name="T68" fmla="*/ 89 w 104"/>
                <a:gd name="T69" fmla="*/ 174 h 284"/>
                <a:gd name="T70" fmla="*/ 89 w 104"/>
                <a:gd name="T71" fmla="*/ 17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284">
                  <a:moveTo>
                    <a:pt x="4" y="224"/>
                  </a:moveTo>
                  <a:lnTo>
                    <a:pt x="11" y="220"/>
                  </a:lnTo>
                  <a:lnTo>
                    <a:pt x="15" y="213"/>
                  </a:lnTo>
                  <a:lnTo>
                    <a:pt x="61" y="259"/>
                  </a:lnTo>
                  <a:lnTo>
                    <a:pt x="61" y="259"/>
                  </a:lnTo>
                  <a:lnTo>
                    <a:pt x="15" y="213"/>
                  </a:lnTo>
                  <a:lnTo>
                    <a:pt x="22" y="93"/>
                  </a:lnTo>
                  <a:lnTo>
                    <a:pt x="15" y="213"/>
                  </a:lnTo>
                  <a:lnTo>
                    <a:pt x="15" y="213"/>
                  </a:lnTo>
                  <a:lnTo>
                    <a:pt x="11" y="220"/>
                  </a:lnTo>
                  <a:lnTo>
                    <a:pt x="4" y="224"/>
                  </a:lnTo>
                  <a:lnTo>
                    <a:pt x="0" y="220"/>
                  </a:lnTo>
                  <a:lnTo>
                    <a:pt x="11" y="4"/>
                  </a:lnTo>
                  <a:lnTo>
                    <a:pt x="36" y="0"/>
                  </a:lnTo>
                  <a:lnTo>
                    <a:pt x="104" y="174"/>
                  </a:lnTo>
                  <a:lnTo>
                    <a:pt x="64" y="284"/>
                  </a:lnTo>
                  <a:lnTo>
                    <a:pt x="4" y="224"/>
                  </a:lnTo>
                  <a:lnTo>
                    <a:pt x="4" y="224"/>
                  </a:lnTo>
                  <a:close/>
                  <a:moveTo>
                    <a:pt x="57" y="245"/>
                  </a:moveTo>
                  <a:lnTo>
                    <a:pt x="61" y="238"/>
                  </a:lnTo>
                  <a:lnTo>
                    <a:pt x="57" y="245"/>
                  </a:lnTo>
                  <a:lnTo>
                    <a:pt x="57" y="245"/>
                  </a:lnTo>
                  <a:close/>
                  <a:moveTo>
                    <a:pt x="29" y="210"/>
                  </a:moveTo>
                  <a:lnTo>
                    <a:pt x="54" y="231"/>
                  </a:lnTo>
                  <a:lnTo>
                    <a:pt x="75" y="174"/>
                  </a:lnTo>
                  <a:lnTo>
                    <a:pt x="36" y="78"/>
                  </a:lnTo>
                  <a:lnTo>
                    <a:pt x="29" y="210"/>
                  </a:lnTo>
                  <a:lnTo>
                    <a:pt x="29" y="210"/>
                  </a:lnTo>
                  <a:close/>
                  <a:moveTo>
                    <a:pt x="89" y="174"/>
                  </a:moveTo>
                  <a:lnTo>
                    <a:pt x="89" y="174"/>
                  </a:lnTo>
                  <a:lnTo>
                    <a:pt x="29" y="15"/>
                  </a:lnTo>
                  <a:lnTo>
                    <a:pt x="25" y="15"/>
                  </a:lnTo>
                  <a:lnTo>
                    <a:pt x="25" y="43"/>
                  </a:lnTo>
                  <a:lnTo>
                    <a:pt x="39" y="39"/>
                  </a:lnTo>
                  <a:lnTo>
                    <a:pt x="89" y="174"/>
                  </a:lnTo>
                  <a:lnTo>
                    <a:pt x="89"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9"/>
            <p:cNvSpPr/>
            <p:nvPr/>
          </p:nvSpPr>
          <p:spPr bwMode="auto">
            <a:xfrm>
              <a:off x="2006" y="1710"/>
              <a:ext cx="388" cy="316"/>
            </a:xfrm>
            <a:custGeom>
              <a:avLst/>
              <a:gdLst>
                <a:gd name="T0" fmla="*/ 53 w 388"/>
                <a:gd name="T1" fmla="*/ 14 h 316"/>
                <a:gd name="T2" fmla="*/ 0 w 388"/>
                <a:gd name="T3" fmla="*/ 14 h 316"/>
                <a:gd name="T4" fmla="*/ 0 w 388"/>
                <a:gd name="T5" fmla="*/ 0 h 316"/>
                <a:gd name="T6" fmla="*/ 57 w 388"/>
                <a:gd name="T7" fmla="*/ 0 h 316"/>
                <a:gd name="T8" fmla="*/ 388 w 388"/>
                <a:gd name="T9" fmla="*/ 305 h 316"/>
                <a:gd name="T10" fmla="*/ 377 w 388"/>
                <a:gd name="T11" fmla="*/ 316 h 316"/>
                <a:gd name="T12" fmla="*/ 53 w 388"/>
                <a:gd name="T13" fmla="*/ 14 h 316"/>
                <a:gd name="T14" fmla="*/ 53 w 388"/>
                <a:gd name="T15" fmla="*/ 14 h 3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8" h="316">
                  <a:moveTo>
                    <a:pt x="53" y="14"/>
                  </a:moveTo>
                  <a:lnTo>
                    <a:pt x="0" y="14"/>
                  </a:lnTo>
                  <a:lnTo>
                    <a:pt x="0" y="0"/>
                  </a:lnTo>
                  <a:lnTo>
                    <a:pt x="57" y="0"/>
                  </a:lnTo>
                  <a:lnTo>
                    <a:pt x="388" y="305"/>
                  </a:lnTo>
                  <a:lnTo>
                    <a:pt x="377" y="316"/>
                  </a:lnTo>
                  <a:lnTo>
                    <a:pt x="53" y="14"/>
                  </a:lnTo>
                  <a:lnTo>
                    <a:pt x="53"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0"/>
            <p:cNvSpPr>
              <a:spLocks noEditPoints="1"/>
            </p:cNvSpPr>
            <p:nvPr/>
          </p:nvSpPr>
          <p:spPr bwMode="auto">
            <a:xfrm>
              <a:off x="1999" y="1703"/>
              <a:ext cx="406" cy="333"/>
            </a:xfrm>
            <a:custGeom>
              <a:avLst/>
              <a:gdLst>
                <a:gd name="T0" fmla="*/ 56 w 406"/>
                <a:gd name="T1" fmla="*/ 28 h 333"/>
                <a:gd name="T2" fmla="*/ 0 w 406"/>
                <a:gd name="T3" fmla="*/ 28 h 333"/>
                <a:gd name="T4" fmla="*/ 0 w 406"/>
                <a:gd name="T5" fmla="*/ 0 h 333"/>
                <a:gd name="T6" fmla="*/ 67 w 406"/>
                <a:gd name="T7" fmla="*/ 0 h 333"/>
                <a:gd name="T8" fmla="*/ 406 w 406"/>
                <a:gd name="T9" fmla="*/ 312 h 333"/>
                <a:gd name="T10" fmla="*/ 384 w 406"/>
                <a:gd name="T11" fmla="*/ 333 h 333"/>
                <a:gd name="T12" fmla="*/ 56 w 406"/>
                <a:gd name="T13" fmla="*/ 28 h 333"/>
                <a:gd name="T14" fmla="*/ 56 w 406"/>
                <a:gd name="T15" fmla="*/ 28 h 333"/>
                <a:gd name="T16" fmla="*/ 60 w 406"/>
                <a:gd name="T17" fmla="*/ 14 h 333"/>
                <a:gd name="T18" fmla="*/ 384 w 406"/>
                <a:gd name="T19" fmla="*/ 312 h 333"/>
                <a:gd name="T20" fmla="*/ 60 w 406"/>
                <a:gd name="T21" fmla="*/ 14 h 333"/>
                <a:gd name="T22" fmla="*/ 14 w 406"/>
                <a:gd name="T23" fmla="*/ 14 h 333"/>
                <a:gd name="T24" fmla="*/ 14 w 406"/>
                <a:gd name="T25" fmla="*/ 14 h 333"/>
                <a:gd name="T26" fmla="*/ 60 w 406"/>
                <a:gd name="T27" fmla="*/ 14 h 333"/>
                <a:gd name="T28" fmla="*/ 60 w 406"/>
                <a:gd name="T29" fmla="*/ 21 h 333"/>
                <a:gd name="T30" fmla="*/ 53 w 406"/>
                <a:gd name="T31" fmla="*/ 28 h 333"/>
                <a:gd name="T32" fmla="*/ 60 w 406"/>
                <a:gd name="T33" fmla="*/ 21 h 333"/>
                <a:gd name="T34" fmla="*/ 60 w 406"/>
                <a:gd name="T35" fmla="*/ 14 h 333"/>
                <a:gd name="T36" fmla="*/ 60 w 406"/>
                <a:gd name="T37" fmla="*/ 14 h 333"/>
                <a:gd name="T38" fmla="*/ 60 w 406"/>
                <a:gd name="T39" fmla="*/ 14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6" h="333">
                  <a:moveTo>
                    <a:pt x="56" y="28"/>
                  </a:moveTo>
                  <a:lnTo>
                    <a:pt x="0" y="28"/>
                  </a:lnTo>
                  <a:lnTo>
                    <a:pt x="0" y="0"/>
                  </a:lnTo>
                  <a:lnTo>
                    <a:pt x="67" y="0"/>
                  </a:lnTo>
                  <a:lnTo>
                    <a:pt x="406" y="312"/>
                  </a:lnTo>
                  <a:lnTo>
                    <a:pt x="384" y="333"/>
                  </a:lnTo>
                  <a:lnTo>
                    <a:pt x="56" y="28"/>
                  </a:lnTo>
                  <a:lnTo>
                    <a:pt x="56" y="28"/>
                  </a:lnTo>
                  <a:close/>
                  <a:moveTo>
                    <a:pt x="60" y="14"/>
                  </a:moveTo>
                  <a:lnTo>
                    <a:pt x="384" y="312"/>
                  </a:lnTo>
                  <a:lnTo>
                    <a:pt x="60" y="14"/>
                  </a:lnTo>
                  <a:lnTo>
                    <a:pt x="14" y="14"/>
                  </a:lnTo>
                  <a:lnTo>
                    <a:pt x="14" y="14"/>
                  </a:lnTo>
                  <a:lnTo>
                    <a:pt x="60" y="14"/>
                  </a:lnTo>
                  <a:lnTo>
                    <a:pt x="60" y="21"/>
                  </a:lnTo>
                  <a:lnTo>
                    <a:pt x="53" y="28"/>
                  </a:lnTo>
                  <a:lnTo>
                    <a:pt x="60" y="21"/>
                  </a:lnTo>
                  <a:lnTo>
                    <a:pt x="60" y="14"/>
                  </a:lnTo>
                  <a:lnTo>
                    <a:pt x="60" y="14"/>
                  </a:lnTo>
                  <a:lnTo>
                    <a:pt x="6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1"/>
            <p:cNvSpPr>
              <a:spLocks noEditPoints="1"/>
            </p:cNvSpPr>
            <p:nvPr/>
          </p:nvSpPr>
          <p:spPr bwMode="auto">
            <a:xfrm>
              <a:off x="2031" y="1674"/>
              <a:ext cx="35" cy="57"/>
            </a:xfrm>
            <a:custGeom>
              <a:avLst/>
              <a:gdLst>
                <a:gd name="T0" fmla="*/ 0 w 35"/>
                <a:gd name="T1" fmla="*/ 29 h 57"/>
                <a:gd name="T2" fmla="*/ 7 w 35"/>
                <a:gd name="T3" fmla="*/ 18 h 57"/>
                <a:gd name="T4" fmla="*/ 21 w 35"/>
                <a:gd name="T5" fmla="*/ 29 h 57"/>
                <a:gd name="T6" fmla="*/ 21 w 35"/>
                <a:gd name="T7" fmla="*/ 0 h 57"/>
                <a:gd name="T8" fmla="*/ 35 w 35"/>
                <a:gd name="T9" fmla="*/ 0 h 57"/>
                <a:gd name="T10" fmla="*/ 35 w 35"/>
                <a:gd name="T11" fmla="*/ 57 h 57"/>
                <a:gd name="T12" fmla="*/ 0 w 35"/>
                <a:gd name="T13" fmla="*/ 29 h 57"/>
                <a:gd name="T14" fmla="*/ 0 w 35"/>
                <a:gd name="T15" fmla="*/ 29 h 57"/>
                <a:gd name="T16" fmla="*/ 0 w 35"/>
                <a:gd name="T17" fmla="*/ 29 h 57"/>
                <a:gd name="T18" fmla="*/ 0 w 35"/>
                <a:gd name="T19" fmla="*/ 29 h 57"/>
                <a:gd name="T20" fmla="*/ 0 w 35"/>
                <a:gd name="T21" fmla="*/ 29 h 57"/>
                <a:gd name="T22" fmla="*/ 0 w 35"/>
                <a:gd name="T23" fmla="*/ 29 h 57"/>
                <a:gd name="T24" fmla="*/ 0 w 35"/>
                <a:gd name="T25"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57">
                  <a:moveTo>
                    <a:pt x="0" y="29"/>
                  </a:moveTo>
                  <a:lnTo>
                    <a:pt x="7" y="18"/>
                  </a:lnTo>
                  <a:lnTo>
                    <a:pt x="21" y="29"/>
                  </a:lnTo>
                  <a:lnTo>
                    <a:pt x="21" y="0"/>
                  </a:lnTo>
                  <a:lnTo>
                    <a:pt x="35" y="0"/>
                  </a:lnTo>
                  <a:lnTo>
                    <a:pt x="35" y="57"/>
                  </a:lnTo>
                  <a:lnTo>
                    <a:pt x="0" y="29"/>
                  </a:lnTo>
                  <a:lnTo>
                    <a:pt x="0" y="29"/>
                  </a:lnTo>
                  <a:close/>
                  <a:moveTo>
                    <a:pt x="0" y="29"/>
                  </a:moveTo>
                  <a:lnTo>
                    <a:pt x="0" y="29"/>
                  </a:lnTo>
                  <a:lnTo>
                    <a:pt x="0" y="29"/>
                  </a:lnTo>
                  <a:lnTo>
                    <a:pt x="0" y="29"/>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2"/>
            <p:cNvSpPr>
              <a:spLocks noEditPoints="1"/>
            </p:cNvSpPr>
            <p:nvPr/>
          </p:nvSpPr>
          <p:spPr bwMode="auto">
            <a:xfrm>
              <a:off x="2020" y="1667"/>
              <a:ext cx="53" cy="82"/>
            </a:xfrm>
            <a:custGeom>
              <a:avLst/>
              <a:gdLst>
                <a:gd name="T0" fmla="*/ 11 w 53"/>
                <a:gd name="T1" fmla="*/ 46 h 82"/>
                <a:gd name="T2" fmla="*/ 3 w 53"/>
                <a:gd name="T3" fmla="*/ 53 h 82"/>
                <a:gd name="T4" fmla="*/ 3 w 53"/>
                <a:gd name="T5" fmla="*/ 39 h 82"/>
                <a:gd name="T6" fmla="*/ 0 w 53"/>
                <a:gd name="T7" fmla="*/ 36 h 82"/>
                <a:gd name="T8" fmla="*/ 3 w 53"/>
                <a:gd name="T9" fmla="*/ 32 h 82"/>
                <a:gd name="T10" fmla="*/ 3 w 53"/>
                <a:gd name="T11" fmla="*/ 18 h 82"/>
                <a:gd name="T12" fmla="*/ 11 w 53"/>
                <a:gd name="T13" fmla="*/ 25 h 82"/>
                <a:gd name="T14" fmla="*/ 18 w 53"/>
                <a:gd name="T15" fmla="*/ 14 h 82"/>
                <a:gd name="T16" fmla="*/ 25 w 53"/>
                <a:gd name="T17" fmla="*/ 18 h 82"/>
                <a:gd name="T18" fmla="*/ 25 w 53"/>
                <a:gd name="T19" fmla="*/ 21 h 82"/>
                <a:gd name="T20" fmla="*/ 25 w 53"/>
                <a:gd name="T21" fmla="*/ 0 h 82"/>
                <a:gd name="T22" fmla="*/ 53 w 53"/>
                <a:gd name="T23" fmla="*/ 0 h 82"/>
                <a:gd name="T24" fmla="*/ 53 w 53"/>
                <a:gd name="T25" fmla="*/ 82 h 82"/>
                <a:gd name="T26" fmla="*/ 11 w 53"/>
                <a:gd name="T27" fmla="*/ 46 h 82"/>
                <a:gd name="T28" fmla="*/ 11 w 53"/>
                <a:gd name="T29" fmla="*/ 46 h 82"/>
                <a:gd name="T30" fmla="*/ 39 w 53"/>
                <a:gd name="T31" fmla="*/ 50 h 82"/>
                <a:gd name="T32" fmla="*/ 39 w 53"/>
                <a:gd name="T33" fmla="*/ 14 h 82"/>
                <a:gd name="T34" fmla="*/ 39 w 53"/>
                <a:gd name="T35" fmla="*/ 50 h 82"/>
                <a:gd name="T36" fmla="*/ 28 w 53"/>
                <a:gd name="T37" fmla="*/ 43 h 82"/>
                <a:gd name="T38" fmla="*/ 21 w 53"/>
                <a:gd name="T39" fmla="*/ 36 h 82"/>
                <a:gd name="T40" fmla="*/ 21 w 53"/>
                <a:gd name="T41" fmla="*/ 36 h 82"/>
                <a:gd name="T42" fmla="*/ 39 w 53"/>
                <a:gd name="T43" fmla="*/ 50 h 82"/>
                <a:gd name="T44" fmla="*/ 39 w 53"/>
                <a:gd name="T45"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82">
                  <a:moveTo>
                    <a:pt x="11" y="46"/>
                  </a:moveTo>
                  <a:lnTo>
                    <a:pt x="3" y="53"/>
                  </a:lnTo>
                  <a:lnTo>
                    <a:pt x="3" y="39"/>
                  </a:lnTo>
                  <a:lnTo>
                    <a:pt x="0" y="36"/>
                  </a:lnTo>
                  <a:lnTo>
                    <a:pt x="3" y="32"/>
                  </a:lnTo>
                  <a:lnTo>
                    <a:pt x="3" y="18"/>
                  </a:lnTo>
                  <a:lnTo>
                    <a:pt x="11" y="25"/>
                  </a:lnTo>
                  <a:lnTo>
                    <a:pt x="18" y="14"/>
                  </a:lnTo>
                  <a:lnTo>
                    <a:pt x="25" y="18"/>
                  </a:lnTo>
                  <a:lnTo>
                    <a:pt x="25" y="21"/>
                  </a:lnTo>
                  <a:lnTo>
                    <a:pt x="25" y="0"/>
                  </a:lnTo>
                  <a:lnTo>
                    <a:pt x="53" y="0"/>
                  </a:lnTo>
                  <a:lnTo>
                    <a:pt x="53" y="82"/>
                  </a:lnTo>
                  <a:lnTo>
                    <a:pt x="11" y="46"/>
                  </a:lnTo>
                  <a:lnTo>
                    <a:pt x="11" y="46"/>
                  </a:lnTo>
                  <a:close/>
                  <a:moveTo>
                    <a:pt x="39" y="50"/>
                  </a:moveTo>
                  <a:lnTo>
                    <a:pt x="39" y="14"/>
                  </a:lnTo>
                  <a:lnTo>
                    <a:pt x="39" y="50"/>
                  </a:lnTo>
                  <a:lnTo>
                    <a:pt x="28" y="43"/>
                  </a:lnTo>
                  <a:lnTo>
                    <a:pt x="21" y="36"/>
                  </a:lnTo>
                  <a:lnTo>
                    <a:pt x="21" y="36"/>
                  </a:lnTo>
                  <a:lnTo>
                    <a:pt x="39" y="50"/>
                  </a:lnTo>
                  <a:lnTo>
                    <a:pt x="39"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3"/>
            <p:cNvSpPr/>
            <p:nvPr/>
          </p:nvSpPr>
          <p:spPr bwMode="auto">
            <a:xfrm>
              <a:off x="2586" y="1589"/>
              <a:ext cx="385" cy="398"/>
            </a:xfrm>
            <a:custGeom>
              <a:avLst/>
              <a:gdLst>
                <a:gd name="T0" fmla="*/ 0 w 385"/>
                <a:gd name="T1" fmla="*/ 387 h 398"/>
                <a:gd name="T2" fmla="*/ 371 w 385"/>
                <a:gd name="T3" fmla="*/ 21 h 398"/>
                <a:gd name="T4" fmla="*/ 371 w 385"/>
                <a:gd name="T5" fmla="*/ 0 h 398"/>
                <a:gd name="T6" fmla="*/ 371 w 385"/>
                <a:gd name="T7" fmla="*/ 0 h 398"/>
                <a:gd name="T8" fmla="*/ 385 w 385"/>
                <a:gd name="T9" fmla="*/ 0 h 398"/>
                <a:gd name="T10" fmla="*/ 385 w 385"/>
                <a:gd name="T11" fmla="*/ 28 h 398"/>
                <a:gd name="T12" fmla="*/ 11 w 385"/>
                <a:gd name="T13" fmla="*/ 398 h 398"/>
                <a:gd name="T14" fmla="*/ 0 w 385"/>
                <a:gd name="T15" fmla="*/ 387 h 398"/>
                <a:gd name="T16" fmla="*/ 0 w 385"/>
                <a:gd name="T17" fmla="*/ 387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 h="398">
                  <a:moveTo>
                    <a:pt x="0" y="387"/>
                  </a:moveTo>
                  <a:lnTo>
                    <a:pt x="371" y="21"/>
                  </a:lnTo>
                  <a:lnTo>
                    <a:pt x="371" y="0"/>
                  </a:lnTo>
                  <a:lnTo>
                    <a:pt x="371" y="0"/>
                  </a:lnTo>
                  <a:lnTo>
                    <a:pt x="385" y="0"/>
                  </a:lnTo>
                  <a:lnTo>
                    <a:pt x="385" y="28"/>
                  </a:lnTo>
                  <a:lnTo>
                    <a:pt x="11" y="398"/>
                  </a:lnTo>
                  <a:lnTo>
                    <a:pt x="0" y="387"/>
                  </a:lnTo>
                  <a:lnTo>
                    <a:pt x="0" y="3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4"/>
            <p:cNvSpPr>
              <a:spLocks noEditPoints="1"/>
            </p:cNvSpPr>
            <p:nvPr/>
          </p:nvSpPr>
          <p:spPr bwMode="auto">
            <a:xfrm>
              <a:off x="2576" y="1582"/>
              <a:ext cx="402" cy="415"/>
            </a:xfrm>
            <a:custGeom>
              <a:avLst/>
              <a:gdLst>
                <a:gd name="T0" fmla="*/ 7 w 402"/>
                <a:gd name="T1" fmla="*/ 401 h 415"/>
                <a:gd name="T2" fmla="*/ 10 w 402"/>
                <a:gd name="T3" fmla="*/ 394 h 415"/>
                <a:gd name="T4" fmla="*/ 17 w 402"/>
                <a:gd name="T5" fmla="*/ 401 h 415"/>
                <a:gd name="T6" fmla="*/ 10 w 402"/>
                <a:gd name="T7" fmla="*/ 394 h 415"/>
                <a:gd name="T8" fmla="*/ 7 w 402"/>
                <a:gd name="T9" fmla="*/ 401 h 415"/>
                <a:gd name="T10" fmla="*/ 0 w 402"/>
                <a:gd name="T11" fmla="*/ 394 h 415"/>
                <a:gd name="T12" fmla="*/ 374 w 402"/>
                <a:gd name="T13" fmla="*/ 25 h 415"/>
                <a:gd name="T14" fmla="*/ 374 w 402"/>
                <a:gd name="T15" fmla="*/ 0 h 415"/>
                <a:gd name="T16" fmla="*/ 381 w 402"/>
                <a:gd name="T17" fmla="*/ 0 h 415"/>
                <a:gd name="T18" fmla="*/ 381 w 402"/>
                <a:gd name="T19" fmla="*/ 0 h 415"/>
                <a:gd name="T20" fmla="*/ 402 w 402"/>
                <a:gd name="T21" fmla="*/ 0 h 415"/>
                <a:gd name="T22" fmla="*/ 402 w 402"/>
                <a:gd name="T23" fmla="*/ 35 h 415"/>
                <a:gd name="T24" fmla="*/ 21 w 402"/>
                <a:gd name="T25" fmla="*/ 415 h 415"/>
                <a:gd name="T26" fmla="*/ 7 w 402"/>
                <a:gd name="T27" fmla="*/ 401 h 415"/>
                <a:gd name="T28" fmla="*/ 7 w 402"/>
                <a:gd name="T29" fmla="*/ 401 h 415"/>
                <a:gd name="T30" fmla="*/ 21 w 402"/>
                <a:gd name="T31" fmla="*/ 394 h 415"/>
                <a:gd name="T32" fmla="*/ 388 w 402"/>
                <a:gd name="T33" fmla="*/ 32 h 415"/>
                <a:gd name="T34" fmla="*/ 388 w 402"/>
                <a:gd name="T35" fmla="*/ 14 h 415"/>
                <a:gd name="T36" fmla="*/ 388 w 402"/>
                <a:gd name="T37" fmla="*/ 32 h 415"/>
                <a:gd name="T38" fmla="*/ 21 w 402"/>
                <a:gd name="T39" fmla="*/ 394 h 415"/>
                <a:gd name="T40" fmla="*/ 21 w 402"/>
                <a:gd name="T41" fmla="*/ 39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415">
                  <a:moveTo>
                    <a:pt x="7" y="401"/>
                  </a:moveTo>
                  <a:lnTo>
                    <a:pt x="10" y="394"/>
                  </a:lnTo>
                  <a:lnTo>
                    <a:pt x="17" y="401"/>
                  </a:lnTo>
                  <a:lnTo>
                    <a:pt x="10" y="394"/>
                  </a:lnTo>
                  <a:lnTo>
                    <a:pt x="7" y="401"/>
                  </a:lnTo>
                  <a:lnTo>
                    <a:pt x="0" y="394"/>
                  </a:lnTo>
                  <a:lnTo>
                    <a:pt x="374" y="25"/>
                  </a:lnTo>
                  <a:lnTo>
                    <a:pt x="374" y="0"/>
                  </a:lnTo>
                  <a:lnTo>
                    <a:pt x="381" y="0"/>
                  </a:lnTo>
                  <a:lnTo>
                    <a:pt x="381" y="0"/>
                  </a:lnTo>
                  <a:lnTo>
                    <a:pt x="402" y="0"/>
                  </a:lnTo>
                  <a:lnTo>
                    <a:pt x="402" y="35"/>
                  </a:lnTo>
                  <a:lnTo>
                    <a:pt x="21" y="415"/>
                  </a:lnTo>
                  <a:lnTo>
                    <a:pt x="7" y="401"/>
                  </a:lnTo>
                  <a:lnTo>
                    <a:pt x="7" y="401"/>
                  </a:lnTo>
                  <a:close/>
                  <a:moveTo>
                    <a:pt x="21" y="394"/>
                  </a:moveTo>
                  <a:lnTo>
                    <a:pt x="388" y="32"/>
                  </a:lnTo>
                  <a:lnTo>
                    <a:pt x="388" y="14"/>
                  </a:lnTo>
                  <a:lnTo>
                    <a:pt x="388" y="32"/>
                  </a:lnTo>
                  <a:lnTo>
                    <a:pt x="21" y="394"/>
                  </a:lnTo>
                  <a:lnTo>
                    <a:pt x="21" y="3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5"/>
            <p:cNvSpPr/>
            <p:nvPr/>
          </p:nvSpPr>
          <p:spPr bwMode="auto">
            <a:xfrm>
              <a:off x="2960" y="1596"/>
              <a:ext cx="75" cy="25"/>
            </a:xfrm>
            <a:custGeom>
              <a:avLst/>
              <a:gdLst>
                <a:gd name="T0" fmla="*/ 0 w 75"/>
                <a:gd name="T1" fmla="*/ 11 h 25"/>
                <a:gd name="T2" fmla="*/ 71 w 75"/>
                <a:gd name="T3" fmla="*/ 0 h 25"/>
                <a:gd name="T4" fmla="*/ 75 w 75"/>
                <a:gd name="T5" fmla="*/ 14 h 25"/>
                <a:gd name="T6" fmla="*/ 4 w 75"/>
                <a:gd name="T7" fmla="*/ 25 h 25"/>
                <a:gd name="T8" fmla="*/ 0 w 75"/>
                <a:gd name="T9" fmla="*/ 11 h 25"/>
                <a:gd name="T10" fmla="*/ 0 w 75"/>
                <a:gd name="T11" fmla="*/ 11 h 25"/>
              </a:gdLst>
              <a:ahLst/>
              <a:cxnLst>
                <a:cxn ang="0">
                  <a:pos x="T0" y="T1"/>
                </a:cxn>
                <a:cxn ang="0">
                  <a:pos x="T2" y="T3"/>
                </a:cxn>
                <a:cxn ang="0">
                  <a:pos x="T4" y="T5"/>
                </a:cxn>
                <a:cxn ang="0">
                  <a:pos x="T6" y="T7"/>
                </a:cxn>
                <a:cxn ang="0">
                  <a:pos x="T8" y="T9"/>
                </a:cxn>
                <a:cxn ang="0">
                  <a:pos x="T10" y="T11"/>
                </a:cxn>
              </a:cxnLst>
              <a:rect l="0" t="0" r="r" b="b"/>
              <a:pathLst>
                <a:path w="75" h="25">
                  <a:moveTo>
                    <a:pt x="0" y="11"/>
                  </a:moveTo>
                  <a:lnTo>
                    <a:pt x="71" y="0"/>
                  </a:lnTo>
                  <a:lnTo>
                    <a:pt x="75" y="14"/>
                  </a:lnTo>
                  <a:lnTo>
                    <a:pt x="4" y="25"/>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6"/>
            <p:cNvSpPr/>
            <p:nvPr/>
          </p:nvSpPr>
          <p:spPr bwMode="auto">
            <a:xfrm>
              <a:off x="2953" y="1586"/>
              <a:ext cx="89" cy="42"/>
            </a:xfrm>
            <a:custGeom>
              <a:avLst/>
              <a:gdLst>
                <a:gd name="T0" fmla="*/ 4 w 89"/>
                <a:gd name="T1" fmla="*/ 35 h 42"/>
                <a:gd name="T2" fmla="*/ 0 w 89"/>
                <a:gd name="T3" fmla="*/ 21 h 42"/>
                <a:gd name="T4" fmla="*/ 7 w 89"/>
                <a:gd name="T5" fmla="*/ 21 h 42"/>
                <a:gd name="T6" fmla="*/ 11 w 89"/>
                <a:gd name="T7" fmla="*/ 28 h 42"/>
                <a:gd name="T8" fmla="*/ 7 w 89"/>
                <a:gd name="T9" fmla="*/ 21 h 42"/>
                <a:gd name="T10" fmla="*/ 0 w 89"/>
                <a:gd name="T11" fmla="*/ 21 h 42"/>
                <a:gd name="T12" fmla="*/ 0 w 89"/>
                <a:gd name="T13" fmla="*/ 14 h 42"/>
                <a:gd name="T14" fmla="*/ 86 w 89"/>
                <a:gd name="T15" fmla="*/ 0 h 42"/>
                <a:gd name="T16" fmla="*/ 89 w 89"/>
                <a:gd name="T17" fmla="*/ 28 h 42"/>
                <a:gd name="T18" fmla="*/ 4 w 89"/>
                <a:gd name="T19" fmla="*/ 42 h 42"/>
                <a:gd name="T20" fmla="*/ 4 w 89"/>
                <a:gd name="T21" fmla="*/ 35 h 42"/>
                <a:gd name="T22" fmla="*/ 4 w 89"/>
                <a:gd name="T23"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42">
                  <a:moveTo>
                    <a:pt x="4" y="35"/>
                  </a:moveTo>
                  <a:lnTo>
                    <a:pt x="0" y="21"/>
                  </a:lnTo>
                  <a:lnTo>
                    <a:pt x="7" y="21"/>
                  </a:lnTo>
                  <a:lnTo>
                    <a:pt x="11" y="28"/>
                  </a:lnTo>
                  <a:lnTo>
                    <a:pt x="7" y="21"/>
                  </a:lnTo>
                  <a:lnTo>
                    <a:pt x="0" y="21"/>
                  </a:lnTo>
                  <a:lnTo>
                    <a:pt x="0" y="14"/>
                  </a:lnTo>
                  <a:lnTo>
                    <a:pt x="86" y="0"/>
                  </a:lnTo>
                  <a:lnTo>
                    <a:pt x="89" y="28"/>
                  </a:lnTo>
                  <a:lnTo>
                    <a:pt x="4" y="42"/>
                  </a:lnTo>
                  <a:lnTo>
                    <a:pt x="4" y="35"/>
                  </a:lnTo>
                  <a:lnTo>
                    <a:pt x="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7"/>
            <p:cNvSpPr/>
            <p:nvPr/>
          </p:nvSpPr>
          <p:spPr bwMode="auto">
            <a:xfrm>
              <a:off x="2950" y="1607"/>
              <a:ext cx="64" cy="25"/>
            </a:xfrm>
            <a:custGeom>
              <a:avLst/>
              <a:gdLst>
                <a:gd name="T0" fmla="*/ 0 w 64"/>
                <a:gd name="T1" fmla="*/ 10 h 25"/>
                <a:gd name="T2" fmla="*/ 64 w 64"/>
                <a:gd name="T3" fmla="*/ 0 h 25"/>
                <a:gd name="T4" fmla="*/ 64 w 64"/>
                <a:gd name="T5" fmla="*/ 14 h 25"/>
                <a:gd name="T6" fmla="*/ 3 w 64"/>
                <a:gd name="T7" fmla="*/ 25 h 25"/>
                <a:gd name="T8" fmla="*/ 0 w 64"/>
                <a:gd name="T9" fmla="*/ 10 h 25"/>
                <a:gd name="T10" fmla="*/ 0 w 64"/>
                <a:gd name="T11" fmla="*/ 10 h 25"/>
              </a:gdLst>
              <a:ahLst/>
              <a:cxnLst>
                <a:cxn ang="0">
                  <a:pos x="T0" y="T1"/>
                </a:cxn>
                <a:cxn ang="0">
                  <a:pos x="T2" y="T3"/>
                </a:cxn>
                <a:cxn ang="0">
                  <a:pos x="T4" y="T5"/>
                </a:cxn>
                <a:cxn ang="0">
                  <a:pos x="T6" y="T7"/>
                </a:cxn>
                <a:cxn ang="0">
                  <a:pos x="T8" y="T9"/>
                </a:cxn>
                <a:cxn ang="0">
                  <a:pos x="T10" y="T11"/>
                </a:cxn>
              </a:cxnLst>
              <a:rect l="0" t="0" r="r" b="b"/>
              <a:pathLst>
                <a:path w="64" h="25">
                  <a:moveTo>
                    <a:pt x="0" y="10"/>
                  </a:moveTo>
                  <a:lnTo>
                    <a:pt x="64" y="0"/>
                  </a:lnTo>
                  <a:lnTo>
                    <a:pt x="64" y="14"/>
                  </a:lnTo>
                  <a:lnTo>
                    <a:pt x="3" y="25"/>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8"/>
            <p:cNvSpPr/>
            <p:nvPr/>
          </p:nvSpPr>
          <p:spPr bwMode="auto">
            <a:xfrm>
              <a:off x="2942" y="1600"/>
              <a:ext cx="82" cy="39"/>
            </a:xfrm>
            <a:custGeom>
              <a:avLst/>
              <a:gdLst>
                <a:gd name="T0" fmla="*/ 4 w 82"/>
                <a:gd name="T1" fmla="*/ 32 h 39"/>
                <a:gd name="T2" fmla="*/ 0 w 82"/>
                <a:gd name="T3" fmla="*/ 17 h 39"/>
                <a:gd name="T4" fmla="*/ 8 w 82"/>
                <a:gd name="T5" fmla="*/ 17 h 39"/>
                <a:gd name="T6" fmla="*/ 11 w 82"/>
                <a:gd name="T7" fmla="*/ 25 h 39"/>
                <a:gd name="T8" fmla="*/ 8 w 82"/>
                <a:gd name="T9" fmla="*/ 17 h 39"/>
                <a:gd name="T10" fmla="*/ 0 w 82"/>
                <a:gd name="T11" fmla="*/ 17 h 39"/>
                <a:gd name="T12" fmla="*/ 0 w 82"/>
                <a:gd name="T13" fmla="*/ 10 h 39"/>
                <a:gd name="T14" fmla="*/ 75 w 82"/>
                <a:gd name="T15" fmla="*/ 0 h 39"/>
                <a:gd name="T16" fmla="*/ 82 w 82"/>
                <a:gd name="T17" fmla="*/ 25 h 39"/>
                <a:gd name="T18" fmla="*/ 4 w 82"/>
                <a:gd name="T19" fmla="*/ 39 h 39"/>
                <a:gd name="T20" fmla="*/ 4 w 82"/>
                <a:gd name="T21" fmla="*/ 32 h 39"/>
                <a:gd name="T22" fmla="*/ 4 w 82"/>
                <a:gd name="T23" fmla="*/ 3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39">
                  <a:moveTo>
                    <a:pt x="4" y="32"/>
                  </a:moveTo>
                  <a:lnTo>
                    <a:pt x="0" y="17"/>
                  </a:lnTo>
                  <a:lnTo>
                    <a:pt x="8" y="17"/>
                  </a:lnTo>
                  <a:lnTo>
                    <a:pt x="11" y="25"/>
                  </a:lnTo>
                  <a:lnTo>
                    <a:pt x="8" y="17"/>
                  </a:lnTo>
                  <a:lnTo>
                    <a:pt x="0" y="17"/>
                  </a:lnTo>
                  <a:lnTo>
                    <a:pt x="0" y="10"/>
                  </a:lnTo>
                  <a:lnTo>
                    <a:pt x="75" y="0"/>
                  </a:lnTo>
                  <a:lnTo>
                    <a:pt x="82" y="25"/>
                  </a:lnTo>
                  <a:lnTo>
                    <a:pt x="4" y="39"/>
                  </a:lnTo>
                  <a:lnTo>
                    <a:pt x="4" y="32"/>
                  </a:lnTo>
                  <a:lnTo>
                    <a:pt x="4"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9"/>
            <p:cNvSpPr/>
            <p:nvPr/>
          </p:nvSpPr>
          <p:spPr bwMode="auto">
            <a:xfrm>
              <a:off x="2251" y="2377"/>
              <a:ext cx="175" cy="521"/>
            </a:xfrm>
            <a:custGeom>
              <a:avLst/>
              <a:gdLst>
                <a:gd name="T0" fmla="*/ 0 w 49"/>
                <a:gd name="T1" fmla="*/ 143 h 147"/>
                <a:gd name="T2" fmla="*/ 19 w 49"/>
                <a:gd name="T3" fmla="*/ 139 h 147"/>
                <a:gd name="T4" fmla="*/ 12 w 49"/>
                <a:gd name="T5" fmla="*/ 76 h 147"/>
                <a:gd name="T6" fmla="*/ 12 w 49"/>
                <a:gd name="T7" fmla="*/ 76 h 147"/>
                <a:gd name="T8" fmla="*/ 12 w 49"/>
                <a:gd name="T9" fmla="*/ 74 h 147"/>
                <a:gd name="T10" fmla="*/ 12 w 49"/>
                <a:gd name="T11" fmla="*/ 74 h 147"/>
                <a:gd name="T12" fmla="*/ 45 w 49"/>
                <a:gd name="T13" fmla="*/ 0 h 147"/>
                <a:gd name="T14" fmla="*/ 45 w 49"/>
                <a:gd name="T15" fmla="*/ 0 h 147"/>
                <a:gd name="T16" fmla="*/ 49 w 49"/>
                <a:gd name="T17" fmla="*/ 2 h 147"/>
                <a:gd name="T18" fmla="*/ 32 w 49"/>
                <a:gd name="T19" fmla="*/ 32 h 147"/>
                <a:gd name="T20" fmla="*/ 32 w 49"/>
                <a:gd name="T21" fmla="*/ 32 h 147"/>
                <a:gd name="T22" fmla="*/ 16 w 49"/>
                <a:gd name="T23" fmla="*/ 74 h 147"/>
                <a:gd name="T24" fmla="*/ 16 w 49"/>
                <a:gd name="T25" fmla="*/ 74 h 147"/>
                <a:gd name="T26" fmla="*/ 16 w 49"/>
                <a:gd name="T27" fmla="*/ 76 h 147"/>
                <a:gd name="T28" fmla="*/ 16 w 49"/>
                <a:gd name="T29" fmla="*/ 76 h 147"/>
                <a:gd name="T30" fmla="*/ 23 w 49"/>
                <a:gd name="T31" fmla="*/ 140 h 147"/>
                <a:gd name="T32" fmla="*/ 23 w 49"/>
                <a:gd name="T33" fmla="*/ 140 h 147"/>
                <a:gd name="T34" fmla="*/ 24 w 49"/>
                <a:gd name="T35" fmla="*/ 142 h 147"/>
                <a:gd name="T36" fmla="*/ 1 w 49"/>
                <a:gd name="T37" fmla="*/ 147 h 147"/>
                <a:gd name="T38" fmla="*/ 0 w 49"/>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47">
                  <a:moveTo>
                    <a:pt x="0" y="143"/>
                  </a:moveTo>
                  <a:cubicBezTo>
                    <a:pt x="19" y="139"/>
                    <a:pt x="19" y="139"/>
                    <a:pt x="19" y="139"/>
                  </a:cubicBezTo>
                  <a:cubicBezTo>
                    <a:pt x="18" y="130"/>
                    <a:pt x="15" y="89"/>
                    <a:pt x="12" y="76"/>
                  </a:cubicBezTo>
                  <a:cubicBezTo>
                    <a:pt x="12" y="76"/>
                    <a:pt x="12" y="76"/>
                    <a:pt x="12" y="76"/>
                  </a:cubicBezTo>
                  <a:cubicBezTo>
                    <a:pt x="12" y="76"/>
                    <a:pt x="12" y="75"/>
                    <a:pt x="12" y="74"/>
                  </a:cubicBezTo>
                  <a:cubicBezTo>
                    <a:pt x="12" y="74"/>
                    <a:pt x="12" y="74"/>
                    <a:pt x="12" y="74"/>
                  </a:cubicBezTo>
                  <a:cubicBezTo>
                    <a:pt x="12" y="56"/>
                    <a:pt x="45" y="0"/>
                    <a:pt x="45" y="0"/>
                  </a:cubicBezTo>
                  <a:cubicBezTo>
                    <a:pt x="45" y="0"/>
                    <a:pt x="45" y="0"/>
                    <a:pt x="45" y="0"/>
                  </a:cubicBezTo>
                  <a:cubicBezTo>
                    <a:pt x="49" y="2"/>
                    <a:pt x="49" y="2"/>
                    <a:pt x="49" y="2"/>
                  </a:cubicBezTo>
                  <a:cubicBezTo>
                    <a:pt x="49" y="2"/>
                    <a:pt x="40" y="16"/>
                    <a:pt x="32" y="32"/>
                  </a:cubicBezTo>
                  <a:cubicBezTo>
                    <a:pt x="32" y="32"/>
                    <a:pt x="32" y="32"/>
                    <a:pt x="32" y="32"/>
                  </a:cubicBezTo>
                  <a:cubicBezTo>
                    <a:pt x="24" y="48"/>
                    <a:pt x="16" y="67"/>
                    <a:pt x="16" y="74"/>
                  </a:cubicBezTo>
                  <a:cubicBezTo>
                    <a:pt x="16" y="74"/>
                    <a:pt x="16" y="74"/>
                    <a:pt x="16" y="74"/>
                  </a:cubicBezTo>
                  <a:cubicBezTo>
                    <a:pt x="16" y="75"/>
                    <a:pt x="16" y="75"/>
                    <a:pt x="16" y="76"/>
                  </a:cubicBezTo>
                  <a:cubicBezTo>
                    <a:pt x="16" y="76"/>
                    <a:pt x="16" y="76"/>
                    <a:pt x="16" y="76"/>
                  </a:cubicBezTo>
                  <a:cubicBezTo>
                    <a:pt x="19" y="90"/>
                    <a:pt x="23" y="140"/>
                    <a:pt x="23" y="140"/>
                  </a:cubicBezTo>
                  <a:cubicBezTo>
                    <a:pt x="23" y="140"/>
                    <a:pt x="23" y="140"/>
                    <a:pt x="23" y="140"/>
                  </a:cubicBezTo>
                  <a:cubicBezTo>
                    <a:pt x="24" y="142"/>
                    <a:pt x="24" y="142"/>
                    <a:pt x="24" y="142"/>
                  </a:cubicBezTo>
                  <a:cubicBezTo>
                    <a:pt x="1" y="147"/>
                    <a:pt x="1" y="147"/>
                    <a:pt x="1" y="147"/>
                  </a:cubicBezTo>
                  <a:cubicBezTo>
                    <a:pt x="0" y="143"/>
                    <a:pt x="0" y="143"/>
                    <a:pt x="0"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0"/>
            <p:cNvSpPr>
              <a:spLocks noEditPoints="1"/>
            </p:cNvSpPr>
            <p:nvPr/>
          </p:nvSpPr>
          <p:spPr bwMode="auto">
            <a:xfrm>
              <a:off x="2244" y="2366"/>
              <a:ext cx="189" cy="540"/>
            </a:xfrm>
            <a:custGeom>
              <a:avLst/>
              <a:gdLst>
                <a:gd name="T0" fmla="*/ 0 w 53"/>
                <a:gd name="T1" fmla="*/ 147 h 152"/>
                <a:gd name="T2" fmla="*/ 3 w 53"/>
                <a:gd name="T3" fmla="*/ 148 h 152"/>
                <a:gd name="T4" fmla="*/ 0 w 53"/>
                <a:gd name="T5" fmla="*/ 147 h 152"/>
                <a:gd name="T6" fmla="*/ 19 w 53"/>
                <a:gd name="T7" fmla="*/ 140 h 152"/>
                <a:gd name="T8" fmla="*/ 12 w 53"/>
                <a:gd name="T9" fmla="*/ 80 h 152"/>
                <a:gd name="T10" fmla="*/ 12 w 53"/>
                <a:gd name="T11" fmla="*/ 77 h 152"/>
                <a:gd name="T12" fmla="*/ 29 w 53"/>
                <a:gd name="T13" fmla="*/ 33 h 152"/>
                <a:gd name="T14" fmla="*/ 45 w 53"/>
                <a:gd name="T15" fmla="*/ 3 h 152"/>
                <a:gd name="T16" fmla="*/ 53 w 53"/>
                <a:gd name="T17" fmla="*/ 4 h 152"/>
                <a:gd name="T18" fmla="*/ 52 w 53"/>
                <a:gd name="T19" fmla="*/ 6 h 152"/>
                <a:gd name="T20" fmla="*/ 52 w 53"/>
                <a:gd name="T21" fmla="*/ 6 h 152"/>
                <a:gd name="T22" fmla="*/ 52 w 53"/>
                <a:gd name="T23" fmla="*/ 6 h 152"/>
                <a:gd name="T24" fmla="*/ 52 w 53"/>
                <a:gd name="T25" fmla="*/ 6 h 152"/>
                <a:gd name="T26" fmla="*/ 52 w 53"/>
                <a:gd name="T27" fmla="*/ 7 h 152"/>
                <a:gd name="T28" fmla="*/ 51 w 53"/>
                <a:gd name="T29" fmla="*/ 9 h 152"/>
                <a:gd name="T30" fmla="*/ 47 w 53"/>
                <a:gd name="T31" fmla="*/ 15 h 152"/>
                <a:gd name="T32" fmla="*/ 36 w 53"/>
                <a:gd name="T33" fmla="*/ 36 h 152"/>
                <a:gd name="T34" fmla="*/ 20 w 53"/>
                <a:gd name="T35" fmla="*/ 77 h 152"/>
                <a:gd name="T36" fmla="*/ 20 w 53"/>
                <a:gd name="T37" fmla="*/ 77 h 152"/>
                <a:gd name="T38" fmla="*/ 20 w 53"/>
                <a:gd name="T39" fmla="*/ 78 h 152"/>
                <a:gd name="T40" fmla="*/ 27 w 53"/>
                <a:gd name="T41" fmla="*/ 143 h 152"/>
                <a:gd name="T42" fmla="*/ 27 w 53"/>
                <a:gd name="T43" fmla="*/ 143 h 152"/>
                <a:gd name="T44" fmla="*/ 1 w 53"/>
                <a:gd name="T45" fmla="*/ 152 h 152"/>
                <a:gd name="T46" fmla="*/ 14 w 53"/>
                <a:gd name="T47" fmla="*/ 145 h 152"/>
                <a:gd name="T48" fmla="*/ 23 w 53"/>
                <a:gd name="T49" fmla="*/ 144 h 152"/>
                <a:gd name="T50" fmla="*/ 14 w 53"/>
                <a:gd name="T51" fmla="*/ 145 h 152"/>
                <a:gd name="T52" fmla="*/ 16 w 53"/>
                <a:gd name="T53" fmla="*/ 79 h 152"/>
                <a:gd name="T54" fmla="*/ 22 w 53"/>
                <a:gd name="T55" fmla="*/ 127 h 152"/>
                <a:gd name="T56" fmla="*/ 16 w 53"/>
                <a:gd name="T57" fmla="*/ 79 h 152"/>
                <a:gd name="T58" fmla="*/ 16 w 53"/>
                <a:gd name="T59" fmla="*/ 77 h 152"/>
                <a:gd name="T60" fmla="*/ 16 w 53"/>
                <a:gd name="T61" fmla="*/ 77 h 152"/>
                <a:gd name="T62" fmla="*/ 16 w 53"/>
                <a:gd name="T63" fmla="*/ 77 h 152"/>
                <a:gd name="T64" fmla="*/ 16 w 53"/>
                <a:gd name="T65" fmla="*/ 77 h 152"/>
                <a:gd name="T66" fmla="*/ 16 w 53"/>
                <a:gd name="T67" fmla="*/ 77 h 152"/>
                <a:gd name="T68" fmla="*/ 23 w 53"/>
                <a:gd name="T69" fmla="*/ 54 h 152"/>
                <a:gd name="T70" fmla="*/ 32 w 53"/>
                <a:gd name="T71" fmla="*/ 34 h 152"/>
                <a:gd name="T72" fmla="*/ 40 w 53"/>
                <a:gd name="T73" fmla="*/ 20 h 152"/>
                <a:gd name="T74" fmla="*/ 32 w 53"/>
                <a:gd name="T75" fmla="*/ 3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3" h="152">
                  <a:moveTo>
                    <a:pt x="1" y="150"/>
                  </a:moveTo>
                  <a:cubicBezTo>
                    <a:pt x="0" y="147"/>
                    <a:pt x="0" y="147"/>
                    <a:pt x="0" y="147"/>
                  </a:cubicBezTo>
                  <a:cubicBezTo>
                    <a:pt x="2" y="146"/>
                    <a:pt x="2" y="146"/>
                    <a:pt x="2" y="146"/>
                  </a:cubicBezTo>
                  <a:cubicBezTo>
                    <a:pt x="3" y="148"/>
                    <a:pt x="3" y="148"/>
                    <a:pt x="3" y="148"/>
                  </a:cubicBezTo>
                  <a:cubicBezTo>
                    <a:pt x="2" y="146"/>
                    <a:pt x="2" y="146"/>
                    <a:pt x="2" y="146"/>
                  </a:cubicBezTo>
                  <a:cubicBezTo>
                    <a:pt x="0" y="147"/>
                    <a:pt x="0" y="147"/>
                    <a:pt x="0" y="147"/>
                  </a:cubicBezTo>
                  <a:cubicBezTo>
                    <a:pt x="0" y="145"/>
                    <a:pt x="0" y="145"/>
                    <a:pt x="0" y="145"/>
                  </a:cubicBezTo>
                  <a:cubicBezTo>
                    <a:pt x="19" y="140"/>
                    <a:pt x="19" y="140"/>
                    <a:pt x="19" y="140"/>
                  </a:cubicBezTo>
                  <a:cubicBezTo>
                    <a:pt x="18" y="129"/>
                    <a:pt x="14" y="91"/>
                    <a:pt x="12" y="80"/>
                  </a:cubicBezTo>
                  <a:cubicBezTo>
                    <a:pt x="12" y="80"/>
                    <a:pt x="12" y="80"/>
                    <a:pt x="12" y="80"/>
                  </a:cubicBezTo>
                  <a:cubicBezTo>
                    <a:pt x="12" y="79"/>
                    <a:pt x="12" y="78"/>
                    <a:pt x="12" y="77"/>
                  </a:cubicBezTo>
                  <a:cubicBezTo>
                    <a:pt x="12" y="77"/>
                    <a:pt x="12" y="77"/>
                    <a:pt x="12" y="77"/>
                  </a:cubicBezTo>
                  <a:cubicBezTo>
                    <a:pt x="12" y="67"/>
                    <a:pt x="21" y="49"/>
                    <a:pt x="29" y="33"/>
                  </a:cubicBezTo>
                  <a:cubicBezTo>
                    <a:pt x="29" y="33"/>
                    <a:pt x="29" y="33"/>
                    <a:pt x="29" y="33"/>
                  </a:cubicBezTo>
                  <a:cubicBezTo>
                    <a:pt x="36" y="18"/>
                    <a:pt x="44" y="5"/>
                    <a:pt x="45" y="3"/>
                  </a:cubicBezTo>
                  <a:cubicBezTo>
                    <a:pt x="45" y="3"/>
                    <a:pt x="45" y="3"/>
                    <a:pt x="45" y="3"/>
                  </a:cubicBezTo>
                  <a:cubicBezTo>
                    <a:pt x="46" y="0"/>
                    <a:pt x="46" y="0"/>
                    <a:pt x="46" y="0"/>
                  </a:cubicBezTo>
                  <a:cubicBezTo>
                    <a:pt x="53" y="4"/>
                    <a:pt x="53" y="4"/>
                    <a:pt x="53" y="4"/>
                  </a:cubicBezTo>
                  <a:cubicBezTo>
                    <a:pt x="53" y="6"/>
                    <a:pt x="53" y="6"/>
                    <a:pt x="53" y="6"/>
                  </a:cubicBezTo>
                  <a:cubicBezTo>
                    <a:pt x="52" y="6"/>
                    <a:pt x="52" y="6"/>
                    <a:pt x="52" y="6"/>
                  </a:cubicBezTo>
                  <a:cubicBezTo>
                    <a:pt x="52" y="6"/>
                    <a:pt x="52" y="6"/>
                    <a:pt x="52" y="6"/>
                  </a:cubicBezTo>
                  <a:cubicBezTo>
                    <a:pt x="52" y="6"/>
                    <a:pt x="52" y="6"/>
                    <a:pt x="52" y="6"/>
                  </a:cubicBezTo>
                  <a:cubicBezTo>
                    <a:pt x="52" y="6"/>
                    <a:pt x="52" y="6"/>
                    <a:pt x="52" y="6"/>
                  </a:cubicBezTo>
                  <a:cubicBezTo>
                    <a:pt x="52" y="6"/>
                    <a:pt x="52" y="6"/>
                    <a:pt x="52" y="6"/>
                  </a:cubicBezTo>
                  <a:cubicBezTo>
                    <a:pt x="52" y="6"/>
                    <a:pt x="52" y="6"/>
                    <a:pt x="52" y="6"/>
                  </a:cubicBezTo>
                  <a:cubicBezTo>
                    <a:pt x="52" y="6"/>
                    <a:pt x="52" y="6"/>
                    <a:pt x="52" y="6"/>
                  </a:cubicBezTo>
                  <a:cubicBezTo>
                    <a:pt x="52" y="7"/>
                    <a:pt x="52" y="7"/>
                    <a:pt x="52" y="7"/>
                  </a:cubicBezTo>
                  <a:cubicBezTo>
                    <a:pt x="52" y="7"/>
                    <a:pt x="52" y="7"/>
                    <a:pt x="52" y="7"/>
                  </a:cubicBezTo>
                  <a:cubicBezTo>
                    <a:pt x="52" y="7"/>
                    <a:pt x="51" y="8"/>
                    <a:pt x="51" y="9"/>
                  </a:cubicBezTo>
                  <a:cubicBezTo>
                    <a:pt x="51" y="9"/>
                    <a:pt x="51" y="9"/>
                    <a:pt x="51" y="9"/>
                  </a:cubicBezTo>
                  <a:cubicBezTo>
                    <a:pt x="50" y="10"/>
                    <a:pt x="49" y="12"/>
                    <a:pt x="47" y="15"/>
                  </a:cubicBezTo>
                  <a:cubicBezTo>
                    <a:pt x="47" y="15"/>
                    <a:pt x="47" y="15"/>
                    <a:pt x="47" y="15"/>
                  </a:cubicBezTo>
                  <a:cubicBezTo>
                    <a:pt x="44" y="21"/>
                    <a:pt x="40" y="28"/>
                    <a:pt x="36" y="36"/>
                  </a:cubicBezTo>
                  <a:cubicBezTo>
                    <a:pt x="36" y="36"/>
                    <a:pt x="36" y="36"/>
                    <a:pt x="36" y="36"/>
                  </a:cubicBezTo>
                  <a:cubicBezTo>
                    <a:pt x="28" y="52"/>
                    <a:pt x="20" y="70"/>
                    <a:pt x="20" y="77"/>
                  </a:cubicBezTo>
                  <a:cubicBezTo>
                    <a:pt x="20" y="77"/>
                    <a:pt x="20" y="77"/>
                    <a:pt x="20" y="77"/>
                  </a:cubicBezTo>
                  <a:cubicBezTo>
                    <a:pt x="20" y="77"/>
                    <a:pt x="20" y="77"/>
                    <a:pt x="20" y="77"/>
                  </a:cubicBezTo>
                  <a:cubicBezTo>
                    <a:pt x="20" y="77"/>
                    <a:pt x="20" y="77"/>
                    <a:pt x="20" y="77"/>
                  </a:cubicBezTo>
                  <a:cubicBezTo>
                    <a:pt x="20" y="78"/>
                    <a:pt x="20" y="78"/>
                    <a:pt x="20" y="78"/>
                  </a:cubicBezTo>
                  <a:cubicBezTo>
                    <a:pt x="20" y="78"/>
                    <a:pt x="20" y="78"/>
                    <a:pt x="20" y="78"/>
                  </a:cubicBezTo>
                  <a:cubicBezTo>
                    <a:pt x="23" y="93"/>
                    <a:pt x="27" y="140"/>
                    <a:pt x="27" y="143"/>
                  </a:cubicBezTo>
                  <a:cubicBezTo>
                    <a:pt x="27" y="143"/>
                    <a:pt x="27" y="143"/>
                    <a:pt x="27" y="143"/>
                  </a:cubicBezTo>
                  <a:cubicBezTo>
                    <a:pt x="27" y="143"/>
                    <a:pt x="27" y="143"/>
                    <a:pt x="27" y="143"/>
                  </a:cubicBezTo>
                  <a:cubicBezTo>
                    <a:pt x="27" y="143"/>
                    <a:pt x="27" y="143"/>
                    <a:pt x="27" y="143"/>
                  </a:cubicBezTo>
                  <a:cubicBezTo>
                    <a:pt x="28" y="147"/>
                    <a:pt x="28" y="147"/>
                    <a:pt x="28" y="147"/>
                  </a:cubicBezTo>
                  <a:cubicBezTo>
                    <a:pt x="1" y="152"/>
                    <a:pt x="1" y="152"/>
                    <a:pt x="1" y="152"/>
                  </a:cubicBezTo>
                  <a:cubicBezTo>
                    <a:pt x="1" y="150"/>
                    <a:pt x="1" y="150"/>
                    <a:pt x="1" y="150"/>
                  </a:cubicBezTo>
                  <a:close/>
                  <a:moveTo>
                    <a:pt x="14" y="145"/>
                  </a:moveTo>
                  <a:cubicBezTo>
                    <a:pt x="23" y="144"/>
                    <a:pt x="23" y="144"/>
                    <a:pt x="23" y="144"/>
                  </a:cubicBezTo>
                  <a:cubicBezTo>
                    <a:pt x="23" y="144"/>
                    <a:pt x="23" y="144"/>
                    <a:pt x="23" y="144"/>
                  </a:cubicBezTo>
                  <a:cubicBezTo>
                    <a:pt x="23" y="144"/>
                    <a:pt x="23" y="144"/>
                    <a:pt x="23" y="144"/>
                  </a:cubicBezTo>
                  <a:cubicBezTo>
                    <a:pt x="14" y="145"/>
                    <a:pt x="14" y="145"/>
                    <a:pt x="14" y="145"/>
                  </a:cubicBezTo>
                  <a:close/>
                  <a:moveTo>
                    <a:pt x="16" y="77"/>
                  </a:moveTo>
                  <a:cubicBezTo>
                    <a:pt x="16" y="78"/>
                    <a:pt x="16" y="78"/>
                    <a:pt x="16" y="79"/>
                  </a:cubicBezTo>
                  <a:cubicBezTo>
                    <a:pt x="16" y="79"/>
                    <a:pt x="16" y="79"/>
                    <a:pt x="16" y="79"/>
                  </a:cubicBezTo>
                  <a:cubicBezTo>
                    <a:pt x="18" y="88"/>
                    <a:pt x="20" y="111"/>
                    <a:pt x="22" y="127"/>
                  </a:cubicBezTo>
                  <a:cubicBezTo>
                    <a:pt x="22" y="127"/>
                    <a:pt x="22" y="127"/>
                    <a:pt x="22" y="127"/>
                  </a:cubicBezTo>
                  <a:cubicBezTo>
                    <a:pt x="20" y="111"/>
                    <a:pt x="18" y="88"/>
                    <a:pt x="16" y="79"/>
                  </a:cubicBezTo>
                  <a:cubicBezTo>
                    <a:pt x="16" y="79"/>
                    <a:pt x="16" y="79"/>
                    <a:pt x="16" y="79"/>
                  </a:cubicBezTo>
                  <a:cubicBezTo>
                    <a:pt x="16" y="78"/>
                    <a:pt x="16" y="78"/>
                    <a:pt x="16" y="77"/>
                  </a:cubicBezTo>
                  <a:cubicBezTo>
                    <a:pt x="16" y="77"/>
                    <a:pt x="16" y="77"/>
                    <a:pt x="16" y="77"/>
                  </a:cubicBezTo>
                  <a:cubicBezTo>
                    <a:pt x="16" y="77"/>
                    <a:pt x="16" y="77"/>
                    <a:pt x="16" y="77"/>
                  </a:cubicBezTo>
                  <a:cubicBezTo>
                    <a:pt x="16" y="77"/>
                    <a:pt x="16" y="77"/>
                    <a:pt x="16" y="77"/>
                  </a:cubicBezTo>
                  <a:cubicBezTo>
                    <a:pt x="16" y="77"/>
                    <a:pt x="16" y="77"/>
                    <a:pt x="16" y="77"/>
                  </a:cubicBezTo>
                  <a:close/>
                  <a:moveTo>
                    <a:pt x="16" y="77"/>
                  </a:moveTo>
                  <a:cubicBezTo>
                    <a:pt x="16" y="77"/>
                    <a:pt x="16" y="77"/>
                    <a:pt x="16" y="77"/>
                  </a:cubicBezTo>
                  <a:cubicBezTo>
                    <a:pt x="16" y="77"/>
                    <a:pt x="16" y="77"/>
                    <a:pt x="16" y="77"/>
                  </a:cubicBezTo>
                  <a:cubicBezTo>
                    <a:pt x="16" y="77"/>
                    <a:pt x="16" y="77"/>
                    <a:pt x="16" y="77"/>
                  </a:cubicBezTo>
                  <a:close/>
                  <a:moveTo>
                    <a:pt x="32" y="34"/>
                  </a:moveTo>
                  <a:cubicBezTo>
                    <a:pt x="29" y="41"/>
                    <a:pt x="26" y="48"/>
                    <a:pt x="23" y="54"/>
                  </a:cubicBezTo>
                  <a:cubicBezTo>
                    <a:pt x="23" y="54"/>
                    <a:pt x="23" y="54"/>
                    <a:pt x="23" y="54"/>
                  </a:cubicBezTo>
                  <a:cubicBezTo>
                    <a:pt x="26" y="48"/>
                    <a:pt x="29" y="41"/>
                    <a:pt x="32" y="34"/>
                  </a:cubicBezTo>
                  <a:cubicBezTo>
                    <a:pt x="32" y="34"/>
                    <a:pt x="32" y="34"/>
                    <a:pt x="32" y="34"/>
                  </a:cubicBezTo>
                  <a:cubicBezTo>
                    <a:pt x="35" y="29"/>
                    <a:pt x="38" y="24"/>
                    <a:pt x="40" y="20"/>
                  </a:cubicBezTo>
                  <a:cubicBezTo>
                    <a:pt x="40" y="20"/>
                    <a:pt x="40" y="20"/>
                    <a:pt x="40" y="20"/>
                  </a:cubicBezTo>
                  <a:cubicBezTo>
                    <a:pt x="38" y="24"/>
                    <a:pt x="35" y="29"/>
                    <a:pt x="3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1"/>
            <p:cNvSpPr/>
            <p:nvPr/>
          </p:nvSpPr>
          <p:spPr bwMode="auto">
            <a:xfrm>
              <a:off x="2561" y="2377"/>
              <a:ext cx="232" cy="521"/>
            </a:xfrm>
            <a:custGeom>
              <a:avLst/>
              <a:gdLst>
                <a:gd name="T0" fmla="*/ 44 w 65"/>
                <a:gd name="T1" fmla="*/ 147 h 147"/>
                <a:gd name="T2" fmla="*/ 44 w 65"/>
                <a:gd name="T3" fmla="*/ 145 h 147"/>
                <a:gd name="T4" fmla="*/ 49 w 65"/>
                <a:gd name="T5" fmla="*/ 91 h 147"/>
                <a:gd name="T6" fmla="*/ 49 w 65"/>
                <a:gd name="T7" fmla="*/ 91 h 147"/>
                <a:gd name="T8" fmla="*/ 49 w 65"/>
                <a:gd name="T9" fmla="*/ 90 h 147"/>
                <a:gd name="T10" fmla="*/ 49 w 65"/>
                <a:gd name="T11" fmla="*/ 90 h 147"/>
                <a:gd name="T12" fmla="*/ 25 w 65"/>
                <a:gd name="T13" fmla="*/ 40 h 147"/>
                <a:gd name="T14" fmla="*/ 25 w 65"/>
                <a:gd name="T15" fmla="*/ 40 h 147"/>
                <a:gd name="T16" fmla="*/ 0 w 65"/>
                <a:gd name="T17" fmla="*/ 2 h 147"/>
                <a:gd name="T18" fmla="*/ 0 w 65"/>
                <a:gd name="T19" fmla="*/ 2 h 147"/>
                <a:gd name="T20" fmla="*/ 3 w 65"/>
                <a:gd name="T21" fmla="*/ 0 h 147"/>
                <a:gd name="T22" fmla="*/ 28 w 65"/>
                <a:gd name="T23" fmla="*/ 38 h 147"/>
                <a:gd name="T24" fmla="*/ 28 w 65"/>
                <a:gd name="T25" fmla="*/ 38 h 147"/>
                <a:gd name="T26" fmla="*/ 53 w 65"/>
                <a:gd name="T27" fmla="*/ 90 h 147"/>
                <a:gd name="T28" fmla="*/ 53 w 65"/>
                <a:gd name="T29" fmla="*/ 90 h 147"/>
                <a:gd name="T30" fmla="*/ 53 w 65"/>
                <a:gd name="T31" fmla="*/ 92 h 147"/>
                <a:gd name="T32" fmla="*/ 53 w 65"/>
                <a:gd name="T33" fmla="*/ 92 h 147"/>
                <a:gd name="T34" fmla="*/ 48 w 65"/>
                <a:gd name="T35" fmla="*/ 143 h 147"/>
                <a:gd name="T36" fmla="*/ 48 w 65"/>
                <a:gd name="T37" fmla="*/ 143 h 147"/>
                <a:gd name="T38" fmla="*/ 65 w 65"/>
                <a:gd name="T39" fmla="*/ 143 h 147"/>
                <a:gd name="T40" fmla="*/ 65 w 65"/>
                <a:gd name="T41" fmla="*/ 147 h 147"/>
                <a:gd name="T42" fmla="*/ 44 w 65"/>
                <a:gd name="T4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5" h="147">
                  <a:moveTo>
                    <a:pt x="44" y="147"/>
                  </a:moveTo>
                  <a:cubicBezTo>
                    <a:pt x="44" y="145"/>
                    <a:pt x="44" y="145"/>
                    <a:pt x="44" y="145"/>
                  </a:cubicBezTo>
                  <a:cubicBezTo>
                    <a:pt x="44" y="145"/>
                    <a:pt x="47" y="107"/>
                    <a:pt x="49" y="91"/>
                  </a:cubicBezTo>
                  <a:cubicBezTo>
                    <a:pt x="49" y="91"/>
                    <a:pt x="49" y="91"/>
                    <a:pt x="49" y="91"/>
                  </a:cubicBezTo>
                  <a:cubicBezTo>
                    <a:pt x="49" y="91"/>
                    <a:pt x="49" y="91"/>
                    <a:pt x="49" y="90"/>
                  </a:cubicBezTo>
                  <a:cubicBezTo>
                    <a:pt x="49" y="90"/>
                    <a:pt x="49" y="90"/>
                    <a:pt x="49" y="90"/>
                  </a:cubicBezTo>
                  <a:cubicBezTo>
                    <a:pt x="50" y="83"/>
                    <a:pt x="37" y="60"/>
                    <a:pt x="25" y="40"/>
                  </a:cubicBezTo>
                  <a:cubicBezTo>
                    <a:pt x="25" y="40"/>
                    <a:pt x="25" y="40"/>
                    <a:pt x="25" y="40"/>
                  </a:cubicBezTo>
                  <a:cubicBezTo>
                    <a:pt x="12" y="20"/>
                    <a:pt x="0" y="2"/>
                    <a:pt x="0" y="2"/>
                  </a:cubicBezTo>
                  <a:cubicBezTo>
                    <a:pt x="0" y="2"/>
                    <a:pt x="0" y="2"/>
                    <a:pt x="0" y="2"/>
                  </a:cubicBezTo>
                  <a:cubicBezTo>
                    <a:pt x="3" y="0"/>
                    <a:pt x="3" y="0"/>
                    <a:pt x="3" y="0"/>
                  </a:cubicBezTo>
                  <a:cubicBezTo>
                    <a:pt x="3" y="0"/>
                    <a:pt x="16" y="18"/>
                    <a:pt x="28" y="38"/>
                  </a:cubicBezTo>
                  <a:cubicBezTo>
                    <a:pt x="28" y="38"/>
                    <a:pt x="28" y="38"/>
                    <a:pt x="28" y="38"/>
                  </a:cubicBezTo>
                  <a:cubicBezTo>
                    <a:pt x="41" y="58"/>
                    <a:pt x="53" y="80"/>
                    <a:pt x="53" y="90"/>
                  </a:cubicBezTo>
                  <a:cubicBezTo>
                    <a:pt x="53" y="90"/>
                    <a:pt x="53" y="90"/>
                    <a:pt x="53" y="90"/>
                  </a:cubicBezTo>
                  <a:cubicBezTo>
                    <a:pt x="53" y="91"/>
                    <a:pt x="53" y="91"/>
                    <a:pt x="53" y="92"/>
                  </a:cubicBezTo>
                  <a:cubicBezTo>
                    <a:pt x="53" y="92"/>
                    <a:pt x="53" y="92"/>
                    <a:pt x="53" y="92"/>
                  </a:cubicBezTo>
                  <a:cubicBezTo>
                    <a:pt x="51" y="105"/>
                    <a:pt x="49" y="135"/>
                    <a:pt x="48" y="143"/>
                  </a:cubicBezTo>
                  <a:cubicBezTo>
                    <a:pt x="48" y="143"/>
                    <a:pt x="48" y="143"/>
                    <a:pt x="48" y="143"/>
                  </a:cubicBezTo>
                  <a:cubicBezTo>
                    <a:pt x="65" y="143"/>
                    <a:pt x="65" y="143"/>
                    <a:pt x="65" y="143"/>
                  </a:cubicBezTo>
                  <a:cubicBezTo>
                    <a:pt x="65" y="147"/>
                    <a:pt x="65" y="147"/>
                    <a:pt x="65" y="147"/>
                  </a:cubicBezTo>
                  <a:cubicBezTo>
                    <a:pt x="44" y="147"/>
                    <a:pt x="44" y="147"/>
                    <a:pt x="44"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2"/>
            <p:cNvSpPr>
              <a:spLocks noEditPoints="1"/>
            </p:cNvSpPr>
            <p:nvPr/>
          </p:nvSpPr>
          <p:spPr bwMode="auto">
            <a:xfrm>
              <a:off x="2551" y="2366"/>
              <a:ext cx="249" cy="540"/>
            </a:xfrm>
            <a:custGeom>
              <a:avLst/>
              <a:gdLst>
                <a:gd name="T0" fmla="*/ 47 w 70"/>
                <a:gd name="T1" fmla="*/ 150 h 152"/>
                <a:gd name="T2" fmla="*/ 47 w 70"/>
                <a:gd name="T3" fmla="*/ 150 h 152"/>
                <a:gd name="T4" fmla="*/ 45 w 70"/>
                <a:gd name="T5" fmla="*/ 152 h 152"/>
                <a:gd name="T6" fmla="*/ 45 w 70"/>
                <a:gd name="T7" fmla="*/ 148 h 152"/>
                <a:gd name="T8" fmla="*/ 45 w 70"/>
                <a:gd name="T9" fmla="*/ 148 h 152"/>
                <a:gd name="T10" fmla="*/ 45 w 70"/>
                <a:gd name="T11" fmla="*/ 148 h 152"/>
                <a:gd name="T12" fmla="*/ 45 w 70"/>
                <a:gd name="T13" fmla="*/ 148 h 152"/>
                <a:gd name="T14" fmla="*/ 45 w 70"/>
                <a:gd name="T15" fmla="*/ 147 h 152"/>
                <a:gd name="T16" fmla="*/ 45 w 70"/>
                <a:gd name="T17" fmla="*/ 146 h 152"/>
                <a:gd name="T18" fmla="*/ 46 w 70"/>
                <a:gd name="T19" fmla="*/ 142 h 152"/>
                <a:gd name="T20" fmla="*/ 47 w 70"/>
                <a:gd name="T21" fmla="*/ 127 h 152"/>
                <a:gd name="T22" fmla="*/ 50 w 70"/>
                <a:gd name="T23" fmla="*/ 94 h 152"/>
                <a:gd name="T24" fmla="*/ 50 w 70"/>
                <a:gd name="T25" fmla="*/ 93 h 152"/>
                <a:gd name="T26" fmla="*/ 50 w 70"/>
                <a:gd name="T27" fmla="*/ 93 h 152"/>
                <a:gd name="T28" fmla="*/ 26 w 70"/>
                <a:gd name="T29" fmla="*/ 44 h 152"/>
                <a:gd name="T30" fmla="*/ 1 w 70"/>
                <a:gd name="T31" fmla="*/ 7 h 152"/>
                <a:gd name="T32" fmla="*/ 7 w 70"/>
                <a:gd name="T33" fmla="*/ 0 h 152"/>
                <a:gd name="T34" fmla="*/ 8 w 70"/>
                <a:gd name="T35" fmla="*/ 2 h 152"/>
                <a:gd name="T36" fmla="*/ 8 w 70"/>
                <a:gd name="T37" fmla="*/ 2 h 152"/>
                <a:gd name="T38" fmla="*/ 8 w 70"/>
                <a:gd name="T39" fmla="*/ 2 h 152"/>
                <a:gd name="T40" fmla="*/ 8 w 70"/>
                <a:gd name="T41" fmla="*/ 2 h 152"/>
                <a:gd name="T42" fmla="*/ 9 w 70"/>
                <a:gd name="T43" fmla="*/ 3 h 152"/>
                <a:gd name="T44" fmla="*/ 10 w 70"/>
                <a:gd name="T45" fmla="*/ 5 h 152"/>
                <a:gd name="T46" fmla="*/ 16 w 70"/>
                <a:gd name="T47" fmla="*/ 13 h 152"/>
                <a:gd name="T48" fmla="*/ 33 w 70"/>
                <a:gd name="T49" fmla="*/ 40 h 152"/>
                <a:gd name="T50" fmla="*/ 58 w 70"/>
                <a:gd name="T51" fmla="*/ 93 h 152"/>
                <a:gd name="T52" fmla="*/ 58 w 70"/>
                <a:gd name="T53" fmla="*/ 94 h 152"/>
                <a:gd name="T54" fmla="*/ 58 w 70"/>
                <a:gd name="T55" fmla="*/ 95 h 152"/>
                <a:gd name="T56" fmla="*/ 53 w 70"/>
                <a:gd name="T57" fmla="*/ 144 h 152"/>
                <a:gd name="T58" fmla="*/ 70 w 70"/>
                <a:gd name="T59" fmla="*/ 144 h 152"/>
                <a:gd name="T60" fmla="*/ 47 w 70"/>
                <a:gd name="T61" fmla="*/ 152 h 152"/>
                <a:gd name="T62" fmla="*/ 52 w 70"/>
                <a:gd name="T63" fmla="*/ 109 h 152"/>
                <a:gd name="T64" fmla="*/ 52 w 70"/>
                <a:gd name="T65" fmla="*/ 109 h 152"/>
                <a:gd name="T66" fmla="*/ 53 w 70"/>
                <a:gd name="T67" fmla="*/ 108 h 152"/>
                <a:gd name="T68" fmla="*/ 52 w 70"/>
                <a:gd name="T69" fmla="*/ 108 h 152"/>
                <a:gd name="T70" fmla="*/ 53 w 70"/>
                <a:gd name="T71" fmla="*/ 108 h 152"/>
                <a:gd name="T72" fmla="*/ 53 w 70"/>
                <a:gd name="T73" fmla="*/ 108 h 152"/>
                <a:gd name="T74" fmla="*/ 53 w 70"/>
                <a:gd name="T75" fmla="*/ 107 h 152"/>
                <a:gd name="T76" fmla="*/ 53 w 70"/>
                <a:gd name="T77" fmla="*/ 107 h 152"/>
                <a:gd name="T78" fmla="*/ 54 w 70"/>
                <a:gd name="T79" fmla="*/ 95 h 152"/>
                <a:gd name="T80" fmla="*/ 54 w 70"/>
                <a:gd name="T81" fmla="*/ 95 h 152"/>
                <a:gd name="T82" fmla="*/ 53 w 70"/>
                <a:gd name="T83" fmla="*/ 107 h 152"/>
                <a:gd name="T84" fmla="*/ 54 w 70"/>
                <a:gd name="T85" fmla="*/ 93 h 152"/>
                <a:gd name="T86" fmla="*/ 54 w 70"/>
                <a:gd name="T87" fmla="*/ 93 h 152"/>
                <a:gd name="T88" fmla="*/ 54 w 70"/>
                <a:gd name="T89" fmla="*/ 93 h 152"/>
                <a:gd name="T90" fmla="*/ 54 w 70"/>
                <a:gd name="T91" fmla="*/ 90 h 152"/>
                <a:gd name="T92" fmla="*/ 54 w 70"/>
                <a:gd name="T93" fmla="*/ 90 h 152"/>
                <a:gd name="T94" fmla="*/ 43 w 70"/>
                <a:gd name="T95" fmla="*/ 65 h 152"/>
                <a:gd name="T96" fmla="*/ 54 w 70"/>
                <a:gd name="T97" fmla="*/ 90 h 152"/>
                <a:gd name="T98" fmla="*/ 43 w 70"/>
                <a:gd name="T99" fmla="*/ 65 h 152"/>
                <a:gd name="T100" fmla="*/ 43 w 70"/>
                <a:gd name="T101" fmla="*/ 65 h 152"/>
                <a:gd name="T102" fmla="*/ 43 w 70"/>
                <a:gd name="T103" fmla="*/ 65 h 152"/>
                <a:gd name="T104" fmla="*/ 43 w 70"/>
                <a:gd name="T105" fmla="*/ 65 h 152"/>
                <a:gd name="T106" fmla="*/ 43 w 70"/>
                <a:gd name="T107" fmla="*/ 64 h 152"/>
                <a:gd name="T108" fmla="*/ 43 w 70"/>
                <a:gd name="T109" fmla="*/ 64 h 152"/>
                <a:gd name="T110" fmla="*/ 35 w 70"/>
                <a:gd name="T111" fmla="*/ 51 h 152"/>
                <a:gd name="T112" fmla="*/ 35 w 70"/>
                <a:gd name="T113" fmla="*/ 51 h 152"/>
                <a:gd name="T114" fmla="*/ 35 w 70"/>
                <a:gd name="T115" fmla="*/ 51 h 152"/>
                <a:gd name="T116" fmla="*/ 30 w 70"/>
                <a:gd name="T117" fmla="*/ 42 h 152"/>
                <a:gd name="T118" fmla="*/ 24 w 70"/>
                <a:gd name="T119" fmla="*/ 34 h 152"/>
                <a:gd name="T120" fmla="*/ 29 w 70"/>
                <a:gd name="T121" fmla="*/ 4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 h="152">
                  <a:moveTo>
                    <a:pt x="47" y="152"/>
                  </a:moveTo>
                  <a:cubicBezTo>
                    <a:pt x="47" y="150"/>
                    <a:pt x="47" y="150"/>
                    <a:pt x="47" y="150"/>
                  </a:cubicBezTo>
                  <a:cubicBezTo>
                    <a:pt x="49" y="150"/>
                    <a:pt x="49" y="150"/>
                    <a:pt x="49" y="150"/>
                  </a:cubicBezTo>
                  <a:cubicBezTo>
                    <a:pt x="47" y="150"/>
                    <a:pt x="47" y="150"/>
                    <a:pt x="47" y="150"/>
                  </a:cubicBezTo>
                  <a:cubicBezTo>
                    <a:pt x="47" y="152"/>
                    <a:pt x="47" y="152"/>
                    <a:pt x="47" y="152"/>
                  </a:cubicBezTo>
                  <a:cubicBezTo>
                    <a:pt x="45" y="152"/>
                    <a:pt x="45" y="152"/>
                    <a:pt x="45" y="152"/>
                  </a:cubicBezTo>
                  <a:cubicBezTo>
                    <a:pt x="45" y="150"/>
                    <a:pt x="45" y="150"/>
                    <a:pt x="45" y="150"/>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7"/>
                  </a:cubicBezTo>
                  <a:cubicBezTo>
                    <a:pt x="45" y="147"/>
                    <a:pt x="45" y="147"/>
                    <a:pt x="45" y="147"/>
                  </a:cubicBezTo>
                  <a:cubicBezTo>
                    <a:pt x="45" y="147"/>
                    <a:pt x="45" y="147"/>
                    <a:pt x="45" y="146"/>
                  </a:cubicBezTo>
                  <a:cubicBezTo>
                    <a:pt x="45" y="146"/>
                    <a:pt x="45" y="146"/>
                    <a:pt x="45" y="146"/>
                  </a:cubicBezTo>
                  <a:cubicBezTo>
                    <a:pt x="45" y="145"/>
                    <a:pt x="45" y="144"/>
                    <a:pt x="46" y="142"/>
                  </a:cubicBezTo>
                  <a:cubicBezTo>
                    <a:pt x="46" y="142"/>
                    <a:pt x="46" y="142"/>
                    <a:pt x="46" y="142"/>
                  </a:cubicBezTo>
                  <a:cubicBezTo>
                    <a:pt x="46" y="138"/>
                    <a:pt x="46" y="133"/>
                    <a:pt x="47" y="127"/>
                  </a:cubicBezTo>
                  <a:cubicBezTo>
                    <a:pt x="47" y="127"/>
                    <a:pt x="47" y="127"/>
                    <a:pt x="47" y="127"/>
                  </a:cubicBezTo>
                  <a:cubicBezTo>
                    <a:pt x="48" y="115"/>
                    <a:pt x="49" y="102"/>
                    <a:pt x="50" y="94"/>
                  </a:cubicBezTo>
                  <a:cubicBezTo>
                    <a:pt x="50" y="94"/>
                    <a:pt x="50" y="94"/>
                    <a:pt x="50" y="94"/>
                  </a:cubicBezTo>
                  <a:cubicBezTo>
                    <a:pt x="50" y="94"/>
                    <a:pt x="50" y="94"/>
                    <a:pt x="50" y="93"/>
                  </a:cubicBezTo>
                  <a:cubicBezTo>
                    <a:pt x="50" y="93"/>
                    <a:pt x="50" y="93"/>
                    <a:pt x="50" y="93"/>
                  </a:cubicBezTo>
                  <a:cubicBezTo>
                    <a:pt x="50" y="93"/>
                    <a:pt x="50" y="93"/>
                    <a:pt x="50" y="93"/>
                  </a:cubicBezTo>
                  <a:cubicBezTo>
                    <a:pt x="50" y="93"/>
                    <a:pt x="50" y="93"/>
                    <a:pt x="50" y="93"/>
                  </a:cubicBezTo>
                  <a:cubicBezTo>
                    <a:pt x="51" y="87"/>
                    <a:pt x="38" y="64"/>
                    <a:pt x="26" y="44"/>
                  </a:cubicBezTo>
                  <a:cubicBezTo>
                    <a:pt x="26" y="44"/>
                    <a:pt x="26" y="44"/>
                    <a:pt x="26" y="44"/>
                  </a:cubicBezTo>
                  <a:cubicBezTo>
                    <a:pt x="14" y="24"/>
                    <a:pt x="1" y="7"/>
                    <a:pt x="1" y="7"/>
                  </a:cubicBezTo>
                  <a:cubicBezTo>
                    <a:pt x="1" y="7"/>
                    <a:pt x="1" y="7"/>
                    <a:pt x="1" y="7"/>
                  </a:cubicBezTo>
                  <a:cubicBezTo>
                    <a:pt x="0" y="5"/>
                    <a:pt x="0" y="5"/>
                    <a:pt x="0" y="5"/>
                  </a:cubicBezTo>
                  <a:cubicBezTo>
                    <a:pt x="7" y="0"/>
                    <a:pt x="7" y="0"/>
                    <a:pt x="7" y="0"/>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9" y="3"/>
                  </a:cubicBezTo>
                  <a:cubicBezTo>
                    <a:pt x="9" y="3"/>
                    <a:pt x="9" y="3"/>
                    <a:pt x="9" y="3"/>
                  </a:cubicBezTo>
                  <a:cubicBezTo>
                    <a:pt x="9" y="3"/>
                    <a:pt x="9" y="4"/>
                    <a:pt x="10" y="5"/>
                  </a:cubicBezTo>
                  <a:cubicBezTo>
                    <a:pt x="10" y="5"/>
                    <a:pt x="10" y="5"/>
                    <a:pt x="10" y="5"/>
                  </a:cubicBezTo>
                  <a:cubicBezTo>
                    <a:pt x="11" y="7"/>
                    <a:pt x="13" y="10"/>
                    <a:pt x="16" y="13"/>
                  </a:cubicBezTo>
                  <a:cubicBezTo>
                    <a:pt x="16" y="13"/>
                    <a:pt x="16" y="13"/>
                    <a:pt x="16" y="13"/>
                  </a:cubicBezTo>
                  <a:cubicBezTo>
                    <a:pt x="20" y="20"/>
                    <a:pt x="27" y="30"/>
                    <a:pt x="33" y="40"/>
                  </a:cubicBezTo>
                  <a:cubicBezTo>
                    <a:pt x="33" y="40"/>
                    <a:pt x="33" y="40"/>
                    <a:pt x="33" y="40"/>
                  </a:cubicBezTo>
                  <a:cubicBezTo>
                    <a:pt x="45" y="60"/>
                    <a:pt x="58" y="82"/>
                    <a:pt x="58" y="93"/>
                  </a:cubicBezTo>
                  <a:cubicBezTo>
                    <a:pt x="58" y="93"/>
                    <a:pt x="58" y="93"/>
                    <a:pt x="58" y="93"/>
                  </a:cubicBezTo>
                  <a:cubicBezTo>
                    <a:pt x="58" y="93"/>
                    <a:pt x="58" y="94"/>
                    <a:pt x="58" y="94"/>
                  </a:cubicBezTo>
                  <a:cubicBezTo>
                    <a:pt x="58" y="94"/>
                    <a:pt x="58" y="94"/>
                    <a:pt x="58" y="94"/>
                  </a:cubicBezTo>
                  <a:cubicBezTo>
                    <a:pt x="58" y="94"/>
                    <a:pt x="58" y="95"/>
                    <a:pt x="58" y="95"/>
                  </a:cubicBezTo>
                  <a:cubicBezTo>
                    <a:pt x="58" y="95"/>
                    <a:pt x="58" y="95"/>
                    <a:pt x="58" y="95"/>
                  </a:cubicBezTo>
                  <a:cubicBezTo>
                    <a:pt x="56" y="107"/>
                    <a:pt x="54" y="134"/>
                    <a:pt x="53" y="144"/>
                  </a:cubicBezTo>
                  <a:cubicBezTo>
                    <a:pt x="53" y="144"/>
                    <a:pt x="53" y="144"/>
                    <a:pt x="53" y="144"/>
                  </a:cubicBezTo>
                  <a:cubicBezTo>
                    <a:pt x="70" y="144"/>
                    <a:pt x="70" y="144"/>
                    <a:pt x="70" y="144"/>
                  </a:cubicBezTo>
                  <a:cubicBezTo>
                    <a:pt x="70" y="152"/>
                    <a:pt x="70" y="152"/>
                    <a:pt x="70" y="152"/>
                  </a:cubicBezTo>
                  <a:cubicBezTo>
                    <a:pt x="47" y="152"/>
                    <a:pt x="47" y="152"/>
                    <a:pt x="47" y="152"/>
                  </a:cubicBezTo>
                  <a:close/>
                  <a:moveTo>
                    <a:pt x="52" y="109"/>
                  </a:moveTo>
                  <a:cubicBezTo>
                    <a:pt x="52" y="109"/>
                    <a:pt x="52" y="109"/>
                    <a:pt x="52" y="109"/>
                  </a:cubicBezTo>
                  <a:cubicBezTo>
                    <a:pt x="52" y="109"/>
                    <a:pt x="52" y="109"/>
                    <a:pt x="52" y="109"/>
                  </a:cubicBezTo>
                  <a:cubicBezTo>
                    <a:pt x="52" y="109"/>
                    <a:pt x="52" y="109"/>
                    <a:pt x="52" y="109"/>
                  </a:cubicBezTo>
                  <a:close/>
                  <a:moveTo>
                    <a:pt x="52" y="108"/>
                  </a:moveTo>
                  <a:cubicBezTo>
                    <a:pt x="52" y="108"/>
                    <a:pt x="52" y="108"/>
                    <a:pt x="53" y="108"/>
                  </a:cubicBezTo>
                  <a:cubicBezTo>
                    <a:pt x="53" y="108"/>
                    <a:pt x="53" y="108"/>
                    <a:pt x="53" y="108"/>
                  </a:cubicBezTo>
                  <a:cubicBezTo>
                    <a:pt x="52" y="108"/>
                    <a:pt x="52" y="108"/>
                    <a:pt x="52" y="108"/>
                  </a:cubicBezTo>
                  <a:close/>
                  <a:moveTo>
                    <a:pt x="53" y="108"/>
                  </a:moveTo>
                  <a:cubicBezTo>
                    <a:pt x="53" y="108"/>
                    <a:pt x="53" y="108"/>
                    <a:pt x="53" y="108"/>
                  </a:cubicBezTo>
                  <a:cubicBezTo>
                    <a:pt x="53" y="108"/>
                    <a:pt x="53" y="108"/>
                    <a:pt x="53" y="108"/>
                  </a:cubicBezTo>
                  <a:cubicBezTo>
                    <a:pt x="53" y="108"/>
                    <a:pt x="53" y="108"/>
                    <a:pt x="53" y="108"/>
                  </a:cubicBezTo>
                  <a:close/>
                  <a:moveTo>
                    <a:pt x="53" y="107"/>
                  </a:moveTo>
                  <a:cubicBezTo>
                    <a:pt x="53" y="107"/>
                    <a:pt x="53" y="107"/>
                    <a:pt x="53" y="107"/>
                  </a:cubicBezTo>
                  <a:cubicBezTo>
                    <a:pt x="53" y="107"/>
                    <a:pt x="53" y="107"/>
                    <a:pt x="53" y="107"/>
                  </a:cubicBezTo>
                  <a:cubicBezTo>
                    <a:pt x="53" y="107"/>
                    <a:pt x="53" y="107"/>
                    <a:pt x="53" y="107"/>
                  </a:cubicBezTo>
                  <a:close/>
                  <a:moveTo>
                    <a:pt x="53" y="107"/>
                  </a:moveTo>
                  <a:cubicBezTo>
                    <a:pt x="53" y="102"/>
                    <a:pt x="54" y="98"/>
                    <a:pt x="54" y="95"/>
                  </a:cubicBezTo>
                  <a:cubicBezTo>
                    <a:pt x="54" y="95"/>
                    <a:pt x="54" y="95"/>
                    <a:pt x="54" y="95"/>
                  </a:cubicBezTo>
                  <a:cubicBezTo>
                    <a:pt x="54" y="95"/>
                    <a:pt x="54" y="95"/>
                    <a:pt x="54" y="95"/>
                  </a:cubicBezTo>
                  <a:cubicBezTo>
                    <a:pt x="54" y="95"/>
                    <a:pt x="54" y="95"/>
                    <a:pt x="54" y="95"/>
                  </a:cubicBezTo>
                  <a:cubicBezTo>
                    <a:pt x="54" y="98"/>
                    <a:pt x="53" y="102"/>
                    <a:pt x="53" y="107"/>
                  </a:cubicBezTo>
                  <a:close/>
                  <a:moveTo>
                    <a:pt x="54" y="93"/>
                  </a:moveTo>
                  <a:cubicBezTo>
                    <a:pt x="54" y="93"/>
                    <a:pt x="54" y="93"/>
                    <a:pt x="54" y="93"/>
                  </a:cubicBezTo>
                  <a:cubicBezTo>
                    <a:pt x="54" y="93"/>
                    <a:pt x="54" y="93"/>
                    <a:pt x="54" y="93"/>
                  </a:cubicBezTo>
                  <a:cubicBezTo>
                    <a:pt x="54" y="93"/>
                    <a:pt x="54" y="93"/>
                    <a:pt x="54" y="93"/>
                  </a:cubicBezTo>
                  <a:cubicBezTo>
                    <a:pt x="54" y="93"/>
                    <a:pt x="54" y="93"/>
                    <a:pt x="54" y="93"/>
                  </a:cubicBezTo>
                  <a:cubicBezTo>
                    <a:pt x="54" y="93"/>
                    <a:pt x="54" y="93"/>
                    <a:pt x="54" y="93"/>
                  </a:cubicBezTo>
                  <a:close/>
                  <a:moveTo>
                    <a:pt x="54" y="90"/>
                  </a:moveTo>
                  <a:cubicBezTo>
                    <a:pt x="54" y="90"/>
                    <a:pt x="54" y="90"/>
                    <a:pt x="54" y="90"/>
                  </a:cubicBezTo>
                  <a:cubicBezTo>
                    <a:pt x="54" y="90"/>
                    <a:pt x="54" y="90"/>
                    <a:pt x="54" y="90"/>
                  </a:cubicBezTo>
                  <a:cubicBezTo>
                    <a:pt x="54" y="90"/>
                    <a:pt x="54" y="90"/>
                    <a:pt x="54" y="90"/>
                  </a:cubicBezTo>
                  <a:close/>
                  <a:moveTo>
                    <a:pt x="54" y="90"/>
                  </a:moveTo>
                  <a:cubicBezTo>
                    <a:pt x="53" y="84"/>
                    <a:pt x="48" y="75"/>
                    <a:pt x="43" y="65"/>
                  </a:cubicBezTo>
                  <a:cubicBezTo>
                    <a:pt x="43" y="65"/>
                    <a:pt x="43" y="65"/>
                    <a:pt x="43" y="65"/>
                  </a:cubicBezTo>
                  <a:cubicBezTo>
                    <a:pt x="48" y="75"/>
                    <a:pt x="53" y="84"/>
                    <a:pt x="54" y="90"/>
                  </a:cubicBezTo>
                  <a:close/>
                  <a:moveTo>
                    <a:pt x="43" y="65"/>
                  </a:moveTo>
                  <a:cubicBezTo>
                    <a:pt x="43" y="65"/>
                    <a:pt x="43" y="65"/>
                    <a:pt x="43" y="65"/>
                  </a:cubicBezTo>
                  <a:cubicBezTo>
                    <a:pt x="43" y="65"/>
                    <a:pt x="43" y="65"/>
                    <a:pt x="43" y="65"/>
                  </a:cubicBezTo>
                  <a:cubicBezTo>
                    <a:pt x="43" y="65"/>
                    <a:pt x="43" y="65"/>
                    <a:pt x="43" y="65"/>
                  </a:cubicBezTo>
                  <a:close/>
                  <a:moveTo>
                    <a:pt x="43" y="65"/>
                  </a:moveTo>
                  <a:cubicBezTo>
                    <a:pt x="43" y="65"/>
                    <a:pt x="43" y="65"/>
                    <a:pt x="43" y="65"/>
                  </a:cubicBezTo>
                  <a:cubicBezTo>
                    <a:pt x="43" y="65"/>
                    <a:pt x="43" y="65"/>
                    <a:pt x="43" y="65"/>
                  </a:cubicBezTo>
                  <a:cubicBezTo>
                    <a:pt x="43" y="65"/>
                    <a:pt x="43" y="65"/>
                    <a:pt x="43" y="65"/>
                  </a:cubicBezTo>
                  <a:close/>
                  <a:moveTo>
                    <a:pt x="43" y="64"/>
                  </a:moveTo>
                  <a:cubicBezTo>
                    <a:pt x="43" y="64"/>
                    <a:pt x="43" y="64"/>
                    <a:pt x="43" y="64"/>
                  </a:cubicBezTo>
                  <a:cubicBezTo>
                    <a:pt x="43" y="64"/>
                    <a:pt x="43" y="64"/>
                    <a:pt x="43" y="64"/>
                  </a:cubicBezTo>
                  <a:cubicBezTo>
                    <a:pt x="43" y="64"/>
                    <a:pt x="43" y="64"/>
                    <a:pt x="43" y="64"/>
                  </a:cubicBezTo>
                  <a:close/>
                  <a:moveTo>
                    <a:pt x="35" y="51"/>
                  </a:moveTo>
                  <a:cubicBezTo>
                    <a:pt x="35" y="51"/>
                    <a:pt x="35" y="51"/>
                    <a:pt x="35" y="51"/>
                  </a:cubicBezTo>
                  <a:cubicBezTo>
                    <a:pt x="35" y="51"/>
                    <a:pt x="35" y="51"/>
                    <a:pt x="35" y="51"/>
                  </a:cubicBezTo>
                  <a:cubicBezTo>
                    <a:pt x="35" y="51"/>
                    <a:pt x="35" y="51"/>
                    <a:pt x="35" y="51"/>
                  </a:cubicBezTo>
                  <a:close/>
                  <a:moveTo>
                    <a:pt x="29" y="42"/>
                  </a:moveTo>
                  <a:cubicBezTo>
                    <a:pt x="31" y="45"/>
                    <a:pt x="33" y="48"/>
                    <a:pt x="35" y="51"/>
                  </a:cubicBezTo>
                  <a:cubicBezTo>
                    <a:pt x="35" y="51"/>
                    <a:pt x="35" y="51"/>
                    <a:pt x="35" y="51"/>
                  </a:cubicBezTo>
                  <a:cubicBezTo>
                    <a:pt x="33" y="48"/>
                    <a:pt x="31" y="45"/>
                    <a:pt x="30" y="42"/>
                  </a:cubicBezTo>
                  <a:cubicBezTo>
                    <a:pt x="30" y="42"/>
                    <a:pt x="30" y="42"/>
                    <a:pt x="30" y="42"/>
                  </a:cubicBezTo>
                  <a:cubicBezTo>
                    <a:pt x="28" y="39"/>
                    <a:pt x="26" y="37"/>
                    <a:pt x="24" y="34"/>
                  </a:cubicBezTo>
                  <a:cubicBezTo>
                    <a:pt x="24" y="34"/>
                    <a:pt x="24" y="34"/>
                    <a:pt x="24" y="34"/>
                  </a:cubicBezTo>
                  <a:cubicBezTo>
                    <a:pt x="26" y="37"/>
                    <a:pt x="28" y="39"/>
                    <a:pt x="2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57" name="组合 256"/>
          <p:cNvGrpSpPr/>
          <p:nvPr/>
        </p:nvGrpSpPr>
        <p:grpSpPr>
          <a:xfrm>
            <a:off x="6564930" y="1940518"/>
            <a:ext cx="1080859" cy="2221559"/>
            <a:chOff x="5368925" y="2532063"/>
            <a:chExt cx="947738" cy="2081213"/>
          </a:xfrm>
          <a:solidFill>
            <a:srgbClr val="76AADB"/>
          </a:solidFill>
        </p:grpSpPr>
        <p:sp>
          <p:nvSpPr>
            <p:cNvPr id="79" name="Freeform 77"/>
            <p:cNvSpPr>
              <a:spLocks noEditPoints="1"/>
            </p:cNvSpPr>
            <p:nvPr/>
          </p:nvSpPr>
          <p:spPr bwMode="auto">
            <a:xfrm>
              <a:off x="5570538" y="2673351"/>
              <a:ext cx="539750" cy="654050"/>
            </a:xfrm>
            <a:custGeom>
              <a:avLst/>
              <a:gdLst>
                <a:gd name="T0" fmla="*/ 0 w 102"/>
                <a:gd name="T1" fmla="*/ 62 h 124"/>
                <a:gd name="T2" fmla="*/ 51 w 102"/>
                <a:gd name="T3" fmla="*/ 0 h 124"/>
                <a:gd name="T4" fmla="*/ 51 w 102"/>
                <a:gd name="T5" fmla="*/ 0 h 124"/>
                <a:gd name="T6" fmla="*/ 102 w 102"/>
                <a:gd name="T7" fmla="*/ 62 h 124"/>
                <a:gd name="T8" fmla="*/ 102 w 102"/>
                <a:gd name="T9" fmla="*/ 62 h 124"/>
                <a:gd name="T10" fmla="*/ 51 w 102"/>
                <a:gd name="T11" fmla="*/ 124 h 124"/>
                <a:gd name="T12" fmla="*/ 51 w 102"/>
                <a:gd name="T13" fmla="*/ 124 h 124"/>
                <a:gd name="T14" fmla="*/ 0 w 102"/>
                <a:gd name="T15" fmla="*/ 62 h 124"/>
                <a:gd name="T16" fmla="*/ 3 w 102"/>
                <a:gd name="T17" fmla="*/ 62 h 124"/>
                <a:gd name="T18" fmla="*/ 51 w 102"/>
                <a:gd name="T19" fmla="*/ 121 h 124"/>
                <a:gd name="T20" fmla="*/ 51 w 102"/>
                <a:gd name="T21" fmla="*/ 121 h 124"/>
                <a:gd name="T22" fmla="*/ 99 w 102"/>
                <a:gd name="T23" fmla="*/ 62 h 124"/>
                <a:gd name="T24" fmla="*/ 99 w 102"/>
                <a:gd name="T25" fmla="*/ 62 h 124"/>
                <a:gd name="T26" fmla="*/ 51 w 102"/>
                <a:gd name="T27" fmla="*/ 3 h 124"/>
                <a:gd name="T28" fmla="*/ 51 w 102"/>
                <a:gd name="T29" fmla="*/ 3 h 124"/>
                <a:gd name="T30" fmla="*/ 3 w 102"/>
                <a:gd name="T31"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24">
                  <a:moveTo>
                    <a:pt x="0" y="62"/>
                  </a:moveTo>
                  <a:cubicBezTo>
                    <a:pt x="0" y="28"/>
                    <a:pt x="22" y="0"/>
                    <a:pt x="51" y="0"/>
                  </a:cubicBezTo>
                  <a:cubicBezTo>
                    <a:pt x="51" y="0"/>
                    <a:pt x="51" y="0"/>
                    <a:pt x="51" y="0"/>
                  </a:cubicBezTo>
                  <a:cubicBezTo>
                    <a:pt x="80" y="0"/>
                    <a:pt x="102" y="28"/>
                    <a:pt x="102" y="62"/>
                  </a:cubicBezTo>
                  <a:cubicBezTo>
                    <a:pt x="102" y="62"/>
                    <a:pt x="102" y="62"/>
                    <a:pt x="102" y="62"/>
                  </a:cubicBezTo>
                  <a:cubicBezTo>
                    <a:pt x="102" y="96"/>
                    <a:pt x="80" y="124"/>
                    <a:pt x="51" y="124"/>
                  </a:cubicBezTo>
                  <a:cubicBezTo>
                    <a:pt x="51" y="124"/>
                    <a:pt x="51" y="124"/>
                    <a:pt x="51" y="124"/>
                  </a:cubicBezTo>
                  <a:cubicBezTo>
                    <a:pt x="22" y="124"/>
                    <a:pt x="0" y="96"/>
                    <a:pt x="0" y="62"/>
                  </a:cubicBezTo>
                  <a:close/>
                  <a:moveTo>
                    <a:pt x="3" y="62"/>
                  </a:moveTo>
                  <a:cubicBezTo>
                    <a:pt x="3" y="95"/>
                    <a:pt x="25" y="121"/>
                    <a:pt x="51" y="121"/>
                  </a:cubicBezTo>
                  <a:cubicBezTo>
                    <a:pt x="51" y="121"/>
                    <a:pt x="51" y="121"/>
                    <a:pt x="51" y="121"/>
                  </a:cubicBezTo>
                  <a:cubicBezTo>
                    <a:pt x="77" y="121"/>
                    <a:pt x="99" y="95"/>
                    <a:pt x="99" y="62"/>
                  </a:cubicBezTo>
                  <a:cubicBezTo>
                    <a:pt x="99" y="62"/>
                    <a:pt x="99" y="62"/>
                    <a:pt x="99" y="62"/>
                  </a:cubicBezTo>
                  <a:cubicBezTo>
                    <a:pt x="99" y="29"/>
                    <a:pt x="77" y="3"/>
                    <a:pt x="51" y="3"/>
                  </a:cubicBezTo>
                  <a:cubicBezTo>
                    <a:pt x="51" y="3"/>
                    <a:pt x="51" y="3"/>
                    <a:pt x="51" y="3"/>
                  </a:cubicBezTo>
                  <a:cubicBezTo>
                    <a:pt x="25" y="3"/>
                    <a:pt x="3" y="29"/>
                    <a:pt x="3"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8"/>
            <p:cNvSpPr>
              <a:spLocks noEditPoints="1"/>
            </p:cNvSpPr>
            <p:nvPr/>
          </p:nvSpPr>
          <p:spPr bwMode="auto">
            <a:xfrm>
              <a:off x="5559425" y="2663826"/>
              <a:ext cx="561975" cy="674688"/>
            </a:xfrm>
            <a:custGeom>
              <a:avLst/>
              <a:gdLst>
                <a:gd name="T0" fmla="*/ 0 w 106"/>
                <a:gd name="T1" fmla="*/ 64 h 128"/>
                <a:gd name="T2" fmla="*/ 2 w 106"/>
                <a:gd name="T3" fmla="*/ 64 h 128"/>
                <a:gd name="T4" fmla="*/ 0 w 106"/>
                <a:gd name="T5" fmla="*/ 64 h 128"/>
                <a:gd name="T6" fmla="*/ 53 w 106"/>
                <a:gd name="T7" fmla="*/ 0 h 128"/>
                <a:gd name="T8" fmla="*/ 53 w 106"/>
                <a:gd name="T9" fmla="*/ 0 h 128"/>
                <a:gd name="T10" fmla="*/ 106 w 106"/>
                <a:gd name="T11" fmla="*/ 64 h 128"/>
                <a:gd name="T12" fmla="*/ 106 w 106"/>
                <a:gd name="T13" fmla="*/ 64 h 128"/>
                <a:gd name="T14" fmla="*/ 53 w 106"/>
                <a:gd name="T15" fmla="*/ 128 h 128"/>
                <a:gd name="T16" fmla="*/ 53 w 106"/>
                <a:gd name="T17" fmla="*/ 128 h 128"/>
                <a:gd name="T18" fmla="*/ 0 w 106"/>
                <a:gd name="T19" fmla="*/ 64 h 128"/>
                <a:gd name="T20" fmla="*/ 53 w 106"/>
                <a:gd name="T21" fmla="*/ 121 h 128"/>
                <a:gd name="T22" fmla="*/ 99 w 106"/>
                <a:gd name="T23" fmla="*/ 64 h 128"/>
                <a:gd name="T24" fmla="*/ 99 w 106"/>
                <a:gd name="T25" fmla="*/ 64 h 128"/>
                <a:gd name="T26" fmla="*/ 53 w 106"/>
                <a:gd name="T27" fmla="*/ 7 h 128"/>
                <a:gd name="T28" fmla="*/ 53 w 106"/>
                <a:gd name="T29" fmla="*/ 7 h 128"/>
                <a:gd name="T30" fmla="*/ 7 w 106"/>
                <a:gd name="T31" fmla="*/ 64 h 128"/>
                <a:gd name="T32" fmla="*/ 7 w 106"/>
                <a:gd name="T33" fmla="*/ 64 h 128"/>
                <a:gd name="T34" fmla="*/ 53 w 106"/>
                <a:gd name="T35" fmla="*/ 121 h 128"/>
                <a:gd name="T36" fmla="*/ 5 w 106"/>
                <a:gd name="T37" fmla="*/ 64 h 128"/>
                <a:gd name="T38" fmla="*/ 4 w 106"/>
                <a:gd name="T39" fmla="*/ 64 h 128"/>
                <a:gd name="T40" fmla="*/ 4 w 106"/>
                <a:gd name="T41" fmla="*/ 64 h 128"/>
                <a:gd name="T42" fmla="*/ 4 w 106"/>
                <a:gd name="T43" fmla="*/ 64 h 128"/>
                <a:gd name="T44" fmla="*/ 4 w 106"/>
                <a:gd name="T45" fmla="*/ 64 h 128"/>
                <a:gd name="T46" fmla="*/ 4 w 106"/>
                <a:gd name="T47" fmla="*/ 64 h 128"/>
                <a:gd name="T48" fmla="*/ 5 w 106"/>
                <a:gd name="T49"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28">
                  <a:moveTo>
                    <a:pt x="0" y="64"/>
                  </a:moveTo>
                  <a:cubicBezTo>
                    <a:pt x="2" y="64"/>
                    <a:pt x="2" y="64"/>
                    <a:pt x="2" y="64"/>
                  </a:cubicBezTo>
                  <a:cubicBezTo>
                    <a:pt x="0" y="64"/>
                    <a:pt x="0" y="64"/>
                    <a:pt x="0" y="64"/>
                  </a:cubicBezTo>
                  <a:cubicBezTo>
                    <a:pt x="0" y="29"/>
                    <a:pt x="23" y="0"/>
                    <a:pt x="53" y="0"/>
                  </a:cubicBezTo>
                  <a:cubicBezTo>
                    <a:pt x="53" y="0"/>
                    <a:pt x="53" y="0"/>
                    <a:pt x="53" y="0"/>
                  </a:cubicBezTo>
                  <a:cubicBezTo>
                    <a:pt x="83" y="0"/>
                    <a:pt x="106" y="29"/>
                    <a:pt x="106" y="64"/>
                  </a:cubicBezTo>
                  <a:cubicBezTo>
                    <a:pt x="106" y="64"/>
                    <a:pt x="106" y="64"/>
                    <a:pt x="106" y="64"/>
                  </a:cubicBezTo>
                  <a:cubicBezTo>
                    <a:pt x="106" y="99"/>
                    <a:pt x="83" y="128"/>
                    <a:pt x="53" y="128"/>
                  </a:cubicBezTo>
                  <a:cubicBezTo>
                    <a:pt x="53" y="128"/>
                    <a:pt x="53" y="128"/>
                    <a:pt x="53" y="128"/>
                  </a:cubicBezTo>
                  <a:cubicBezTo>
                    <a:pt x="23" y="128"/>
                    <a:pt x="0" y="99"/>
                    <a:pt x="0" y="64"/>
                  </a:cubicBezTo>
                  <a:close/>
                  <a:moveTo>
                    <a:pt x="53" y="121"/>
                  </a:moveTo>
                  <a:cubicBezTo>
                    <a:pt x="78" y="121"/>
                    <a:pt x="99" y="96"/>
                    <a:pt x="99" y="64"/>
                  </a:cubicBezTo>
                  <a:cubicBezTo>
                    <a:pt x="99" y="64"/>
                    <a:pt x="99" y="64"/>
                    <a:pt x="99" y="64"/>
                  </a:cubicBezTo>
                  <a:cubicBezTo>
                    <a:pt x="99" y="32"/>
                    <a:pt x="78" y="7"/>
                    <a:pt x="53" y="7"/>
                  </a:cubicBezTo>
                  <a:cubicBezTo>
                    <a:pt x="53" y="7"/>
                    <a:pt x="53" y="7"/>
                    <a:pt x="53" y="7"/>
                  </a:cubicBezTo>
                  <a:cubicBezTo>
                    <a:pt x="28" y="7"/>
                    <a:pt x="7" y="32"/>
                    <a:pt x="7" y="64"/>
                  </a:cubicBezTo>
                  <a:cubicBezTo>
                    <a:pt x="7" y="64"/>
                    <a:pt x="7" y="64"/>
                    <a:pt x="7" y="64"/>
                  </a:cubicBezTo>
                  <a:cubicBezTo>
                    <a:pt x="7" y="96"/>
                    <a:pt x="28" y="121"/>
                    <a:pt x="53" y="121"/>
                  </a:cubicBezTo>
                  <a:close/>
                  <a:moveTo>
                    <a:pt x="5" y="64"/>
                  </a:moveTo>
                  <a:cubicBezTo>
                    <a:pt x="4" y="64"/>
                    <a:pt x="4" y="64"/>
                    <a:pt x="4" y="64"/>
                  </a:cubicBezTo>
                  <a:cubicBezTo>
                    <a:pt x="4" y="64"/>
                    <a:pt x="4" y="64"/>
                    <a:pt x="4" y="64"/>
                  </a:cubicBezTo>
                  <a:cubicBezTo>
                    <a:pt x="4" y="64"/>
                    <a:pt x="4" y="64"/>
                    <a:pt x="4" y="64"/>
                  </a:cubicBezTo>
                  <a:cubicBezTo>
                    <a:pt x="4" y="64"/>
                    <a:pt x="4" y="64"/>
                    <a:pt x="4" y="64"/>
                  </a:cubicBezTo>
                  <a:cubicBezTo>
                    <a:pt x="4" y="64"/>
                    <a:pt x="4" y="64"/>
                    <a:pt x="4" y="64"/>
                  </a:cubicBezTo>
                  <a:cubicBezTo>
                    <a:pt x="5" y="64"/>
                    <a:pt x="5" y="64"/>
                    <a:pt x="5"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9"/>
            <p:cNvSpPr/>
            <p:nvPr/>
          </p:nvSpPr>
          <p:spPr bwMode="auto">
            <a:xfrm>
              <a:off x="5788025" y="2852738"/>
              <a:ext cx="41275" cy="15875"/>
            </a:xfrm>
            <a:custGeom>
              <a:avLst/>
              <a:gdLst>
                <a:gd name="T0" fmla="*/ 2 w 8"/>
                <a:gd name="T1" fmla="*/ 3 h 3"/>
                <a:gd name="T2" fmla="*/ 0 w 8"/>
                <a:gd name="T3" fmla="*/ 2 h 3"/>
                <a:gd name="T4" fmla="*/ 0 w 8"/>
                <a:gd name="T5" fmla="*/ 2 h 3"/>
                <a:gd name="T6" fmla="*/ 2 w 8"/>
                <a:gd name="T7" fmla="*/ 0 h 3"/>
                <a:gd name="T8" fmla="*/ 2 w 8"/>
                <a:gd name="T9" fmla="*/ 0 h 3"/>
                <a:gd name="T10" fmla="*/ 7 w 8"/>
                <a:gd name="T11" fmla="*/ 0 h 3"/>
                <a:gd name="T12" fmla="*/ 8 w 8"/>
                <a:gd name="T13" fmla="*/ 2 h 3"/>
                <a:gd name="T14" fmla="*/ 8 w 8"/>
                <a:gd name="T15" fmla="*/ 2 h 3"/>
                <a:gd name="T16" fmla="*/ 7 w 8"/>
                <a:gd name="T17" fmla="*/ 3 h 3"/>
                <a:gd name="T18" fmla="*/ 7 w 8"/>
                <a:gd name="T19" fmla="*/ 3 h 3"/>
                <a:gd name="T20" fmla="*/ 2 w 8"/>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3">
                  <a:moveTo>
                    <a:pt x="2" y="3"/>
                  </a:moveTo>
                  <a:cubicBezTo>
                    <a:pt x="1" y="3"/>
                    <a:pt x="0" y="3"/>
                    <a:pt x="0" y="2"/>
                  </a:cubicBezTo>
                  <a:cubicBezTo>
                    <a:pt x="0" y="2"/>
                    <a:pt x="0" y="2"/>
                    <a:pt x="0" y="2"/>
                  </a:cubicBezTo>
                  <a:cubicBezTo>
                    <a:pt x="0" y="1"/>
                    <a:pt x="1" y="0"/>
                    <a:pt x="2" y="0"/>
                  </a:cubicBezTo>
                  <a:cubicBezTo>
                    <a:pt x="2" y="0"/>
                    <a:pt x="2" y="0"/>
                    <a:pt x="2" y="0"/>
                  </a:cubicBezTo>
                  <a:cubicBezTo>
                    <a:pt x="7" y="0"/>
                    <a:pt x="7" y="0"/>
                    <a:pt x="7" y="0"/>
                  </a:cubicBezTo>
                  <a:cubicBezTo>
                    <a:pt x="8" y="0"/>
                    <a:pt x="8" y="1"/>
                    <a:pt x="8" y="2"/>
                  </a:cubicBezTo>
                  <a:cubicBezTo>
                    <a:pt x="8" y="2"/>
                    <a:pt x="8" y="2"/>
                    <a:pt x="8" y="2"/>
                  </a:cubicBezTo>
                  <a:cubicBezTo>
                    <a:pt x="8" y="3"/>
                    <a:pt x="8" y="3"/>
                    <a:pt x="7" y="3"/>
                  </a:cubicBezTo>
                  <a:cubicBezTo>
                    <a:pt x="7" y="3"/>
                    <a:pt x="7" y="3"/>
                    <a:pt x="7" y="3"/>
                  </a:cubicBezTo>
                  <a:cubicBezTo>
                    <a:pt x="2" y="3"/>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0"/>
            <p:cNvSpPr/>
            <p:nvPr/>
          </p:nvSpPr>
          <p:spPr bwMode="auto">
            <a:xfrm>
              <a:off x="5776913" y="2843213"/>
              <a:ext cx="63500" cy="36513"/>
            </a:xfrm>
            <a:custGeom>
              <a:avLst/>
              <a:gdLst>
                <a:gd name="T0" fmla="*/ 4 w 12"/>
                <a:gd name="T1" fmla="*/ 7 h 7"/>
                <a:gd name="T2" fmla="*/ 4 w 12"/>
                <a:gd name="T3" fmla="*/ 5 h 7"/>
                <a:gd name="T4" fmla="*/ 4 w 12"/>
                <a:gd name="T5" fmla="*/ 4 h 7"/>
                <a:gd name="T6" fmla="*/ 4 w 12"/>
                <a:gd name="T7" fmla="*/ 4 h 7"/>
                <a:gd name="T8" fmla="*/ 4 w 12"/>
                <a:gd name="T9" fmla="*/ 3 h 7"/>
                <a:gd name="T10" fmla="*/ 4 w 12"/>
                <a:gd name="T11" fmla="*/ 5 h 7"/>
                <a:gd name="T12" fmla="*/ 4 w 12"/>
                <a:gd name="T13" fmla="*/ 7 h 7"/>
                <a:gd name="T14" fmla="*/ 0 w 12"/>
                <a:gd name="T15" fmla="*/ 4 h 7"/>
                <a:gd name="T16" fmla="*/ 0 w 12"/>
                <a:gd name="T17" fmla="*/ 4 h 7"/>
                <a:gd name="T18" fmla="*/ 4 w 12"/>
                <a:gd name="T19" fmla="*/ 0 h 7"/>
                <a:gd name="T20" fmla="*/ 4 w 12"/>
                <a:gd name="T21" fmla="*/ 0 h 7"/>
                <a:gd name="T22" fmla="*/ 9 w 12"/>
                <a:gd name="T23" fmla="*/ 0 h 7"/>
                <a:gd name="T24" fmla="*/ 12 w 12"/>
                <a:gd name="T25" fmla="*/ 4 h 7"/>
                <a:gd name="T26" fmla="*/ 12 w 12"/>
                <a:gd name="T27" fmla="*/ 4 h 7"/>
                <a:gd name="T28" fmla="*/ 9 w 12"/>
                <a:gd name="T29" fmla="*/ 7 h 7"/>
                <a:gd name="T30" fmla="*/ 9 w 12"/>
                <a:gd name="T31" fmla="*/ 7 h 7"/>
                <a:gd name="T32" fmla="*/ 4 w 12"/>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7">
                  <a:moveTo>
                    <a:pt x="4" y="7"/>
                  </a:moveTo>
                  <a:cubicBezTo>
                    <a:pt x="4" y="5"/>
                    <a:pt x="4" y="5"/>
                    <a:pt x="4" y="5"/>
                  </a:cubicBezTo>
                  <a:cubicBezTo>
                    <a:pt x="4" y="4"/>
                    <a:pt x="4" y="4"/>
                    <a:pt x="4" y="4"/>
                  </a:cubicBezTo>
                  <a:cubicBezTo>
                    <a:pt x="4" y="4"/>
                    <a:pt x="4" y="4"/>
                    <a:pt x="4" y="4"/>
                  </a:cubicBezTo>
                  <a:cubicBezTo>
                    <a:pt x="4" y="3"/>
                    <a:pt x="4" y="3"/>
                    <a:pt x="4" y="3"/>
                  </a:cubicBezTo>
                  <a:cubicBezTo>
                    <a:pt x="4" y="5"/>
                    <a:pt x="4" y="5"/>
                    <a:pt x="4" y="5"/>
                  </a:cubicBezTo>
                  <a:cubicBezTo>
                    <a:pt x="4" y="7"/>
                    <a:pt x="4" y="7"/>
                    <a:pt x="4" y="7"/>
                  </a:cubicBezTo>
                  <a:cubicBezTo>
                    <a:pt x="2" y="7"/>
                    <a:pt x="0" y="6"/>
                    <a:pt x="0" y="4"/>
                  </a:cubicBezTo>
                  <a:cubicBezTo>
                    <a:pt x="0" y="4"/>
                    <a:pt x="0" y="4"/>
                    <a:pt x="0" y="4"/>
                  </a:cubicBezTo>
                  <a:cubicBezTo>
                    <a:pt x="0" y="2"/>
                    <a:pt x="2" y="0"/>
                    <a:pt x="4" y="0"/>
                  </a:cubicBezTo>
                  <a:cubicBezTo>
                    <a:pt x="4" y="0"/>
                    <a:pt x="4" y="0"/>
                    <a:pt x="4" y="0"/>
                  </a:cubicBezTo>
                  <a:cubicBezTo>
                    <a:pt x="9" y="0"/>
                    <a:pt x="9" y="0"/>
                    <a:pt x="9" y="0"/>
                  </a:cubicBezTo>
                  <a:cubicBezTo>
                    <a:pt x="11" y="0"/>
                    <a:pt x="12" y="2"/>
                    <a:pt x="12" y="4"/>
                  </a:cubicBezTo>
                  <a:cubicBezTo>
                    <a:pt x="12" y="4"/>
                    <a:pt x="12" y="4"/>
                    <a:pt x="12" y="4"/>
                  </a:cubicBezTo>
                  <a:cubicBezTo>
                    <a:pt x="12" y="6"/>
                    <a:pt x="11" y="7"/>
                    <a:pt x="9" y="7"/>
                  </a:cubicBezTo>
                  <a:cubicBezTo>
                    <a:pt x="9" y="7"/>
                    <a:pt x="9" y="7"/>
                    <a:pt x="9" y="7"/>
                  </a:cubicBezTo>
                  <a:cubicBezTo>
                    <a:pt x="4" y="7"/>
                    <a:pt x="4"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1"/>
            <p:cNvSpPr/>
            <p:nvPr/>
          </p:nvSpPr>
          <p:spPr bwMode="auto">
            <a:xfrm>
              <a:off x="5978525" y="2832101"/>
              <a:ext cx="36513" cy="15875"/>
            </a:xfrm>
            <a:custGeom>
              <a:avLst/>
              <a:gdLst>
                <a:gd name="T0" fmla="*/ 1 w 7"/>
                <a:gd name="T1" fmla="*/ 3 h 3"/>
                <a:gd name="T2" fmla="*/ 0 w 7"/>
                <a:gd name="T3" fmla="*/ 1 h 3"/>
                <a:gd name="T4" fmla="*/ 0 w 7"/>
                <a:gd name="T5" fmla="*/ 1 h 3"/>
                <a:gd name="T6" fmla="*/ 1 w 7"/>
                <a:gd name="T7" fmla="*/ 0 h 3"/>
                <a:gd name="T8" fmla="*/ 1 w 7"/>
                <a:gd name="T9" fmla="*/ 0 h 3"/>
                <a:gd name="T10" fmla="*/ 5 w 7"/>
                <a:gd name="T11" fmla="*/ 0 h 3"/>
                <a:gd name="T12" fmla="*/ 7 w 7"/>
                <a:gd name="T13" fmla="*/ 1 h 3"/>
                <a:gd name="T14" fmla="*/ 7 w 7"/>
                <a:gd name="T15" fmla="*/ 1 h 3"/>
                <a:gd name="T16" fmla="*/ 5 w 7"/>
                <a:gd name="T17" fmla="*/ 3 h 3"/>
                <a:gd name="T18" fmla="*/ 5 w 7"/>
                <a:gd name="T19" fmla="*/ 3 h 3"/>
                <a:gd name="T20" fmla="*/ 1 w 7"/>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3">
                  <a:moveTo>
                    <a:pt x="1" y="3"/>
                  </a:moveTo>
                  <a:cubicBezTo>
                    <a:pt x="1" y="3"/>
                    <a:pt x="0" y="2"/>
                    <a:pt x="0" y="1"/>
                  </a:cubicBezTo>
                  <a:cubicBezTo>
                    <a:pt x="0" y="1"/>
                    <a:pt x="0" y="1"/>
                    <a:pt x="0" y="1"/>
                  </a:cubicBezTo>
                  <a:cubicBezTo>
                    <a:pt x="0" y="0"/>
                    <a:pt x="1" y="0"/>
                    <a:pt x="1" y="0"/>
                  </a:cubicBezTo>
                  <a:cubicBezTo>
                    <a:pt x="1" y="0"/>
                    <a:pt x="1" y="0"/>
                    <a:pt x="1" y="0"/>
                  </a:cubicBezTo>
                  <a:cubicBezTo>
                    <a:pt x="5" y="0"/>
                    <a:pt x="5" y="0"/>
                    <a:pt x="5" y="0"/>
                  </a:cubicBezTo>
                  <a:cubicBezTo>
                    <a:pt x="6" y="0"/>
                    <a:pt x="7" y="0"/>
                    <a:pt x="7" y="1"/>
                  </a:cubicBezTo>
                  <a:cubicBezTo>
                    <a:pt x="7" y="1"/>
                    <a:pt x="7" y="1"/>
                    <a:pt x="7" y="1"/>
                  </a:cubicBezTo>
                  <a:cubicBezTo>
                    <a:pt x="7" y="2"/>
                    <a:pt x="6" y="3"/>
                    <a:pt x="5" y="3"/>
                  </a:cubicBezTo>
                  <a:cubicBezTo>
                    <a:pt x="5" y="3"/>
                    <a:pt x="5" y="3"/>
                    <a:pt x="5"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2"/>
            <p:cNvSpPr>
              <a:spLocks noEditPoints="1"/>
            </p:cNvSpPr>
            <p:nvPr/>
          </p:nvSpPr>
          <p:spPr bwMode="auto">
            <a:xfrm>
              <a:off x="5967413" y="2820988"/>
              <a:ext cx="58738" cy="38100"/>
            </a:xfrm>
            <a:custGeom>
              <a:avLst/>
              <a:gdLst>
                <a:gd name="T0" fmla="*/ 3 w 11"/>
                <a:gd name="T1" fmla="*/ 7 h 7"/>
                <a:gd name="T2" fmla="*/ 3 w 11"/>
                <a:gd name="T3" fmla="*/ 5 h 7"/>
                <a:gd name="T4" fmla="*/ 3 w 11"/>
                <a:gd name="T5" fmla="*/ 4 h 7"/>
                <a:gd name="T6" fmla="*/ 3 w 11"/>
                <a:gd name="T7" fmla="*/ 5 h 7"/>
                <a:gd name="T8" fmla="*/ 3 w 11"/>
                <a:gd name="T9" fmla="*/ 7 h 7"/>
                <a:gd name="T10" fmla="*/ 0 w 11"/>
                <a:gd name="T11" fmla="*/ 3 h 7"/>
                <a:gd name="T12" fmla="*/ 0 w 11"/>
                <a:gd name="T13" fmla="*/ 3 h 7"/>
                <a:gd name="T14" fmla="*/ 3 w 11"/>
                <a:gd name="T15" fmla="*/ 0 h 7"/>
                <a:gd name="T16" fmla="*/ 3 w 11"/>
                <a:gd name="T17" fmla="*/ 0 h 7"/>
                <a:gd name="T18" fmla="*/ 7 w 11"/>
                <a:gd name="T19" fmla="*/ 0 h 7"/>
                <a:gd name="T20" fmla="*/ 11 w 11"/>
                <a:gd name="T21" fmla="*/ 3 h 7"/>
                <a:gd name="T22" fmla="*/ 11 w 11"/>
                <a:gd name="T23" fmla="*/ 3 h 7"/>
                <a:gd name="T24" fmla="*/ 7 w 11"/>
                <a:gd name="T25" fmla="*/ 7 h 7"/>
                <a:gd name="T26" fmla="*/ 7 w 11"/>
                <a:gd name="T27" fmla="*/ 7 h 7"/>
                <a:gd name="T28" fmla="*/ 3 w 11"/>
                <a:gd name="T29" fmla="*/ 7 h 7"/>
                <a:gd name="T30" fmla="*/ 3 w 11"/>
                <a:gd name="T31" fmla="*/ 3 h 7"/>
                <a:gd name="T32" fmla="*/ 3 w 11"/>
                <a:gd name="T33" fmla="*/ 3 h 7"/>
                <a:gd name="T34" fmla="*/ 3 w 11"/>
                <a:gd name="T3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7">
                  <a:moveTo>
                    <a:pt x="3" y="7"/>
                  </a:moveTo>
                  <a:cubicBezTo>
                    <a:pt x="3" y="5"/>
                    <a:pt x="3" y="5"/>
                    <a:pt x="3" y="5"/>
                  </a:cubicBezTo>
                  <a:cubicBezTo>
                    <a:pt x="3" y="4"/>
                    <a:pt x="3" y="4"/>
                    <a:pt x="3" y="4"/>
                  </a:cubicBezTo>
                  <a:cubicBezTo>
                    <a:pt x="3" y="5"/>
                    <a:pt x="3" y="5"/>
                    <a:pt x="3" y="5"/>
                  </a:cubicBezTo>
                  <a:cubicBezTo>
                    <a:pt x="3" y="7"/>
                    <a:pt x="3" y="7"/>
                    <a:pt x="3" y="7"/>
                  </a:cubicBezTo>
                  <a:cubicBezTo>
                    <a:pt x="1" y="7"/>
                    <a:pt x="0" y="5"/>
                    <a:pt x="0" y="3"/>
                  </a:cubicBezTo>
                  <a:cubicBezTo>
                    <a:pt x="0" y="3"/>
                    <a:pt x="0" y="3"/>
                    <a:pt x="0" y="3"/>
                  </a:cubicBezTo>
                  <a:cubicBezTo>
                    <a:pt x="0" y="1"/>
                    <a:pt x="1" y="0"/>
                    <a:pt x="3" y="0"/>
                  </a:cubicBezTo>
                  <a:cubicBezTo>
                    <a:pt x="3" y="0"/>
                    <a:pt x="3" y="0"/>
                    <a:pt x="3" y="0"/>
                  </a:cubicBezTo>
                  <a:cubicBezTo>
                    <a:pt x="7" y="0"/>
                    <a:pt x="7" y="0"/>
                    <a:pt x="7" y="0"/>
                  </a:cubicBezTo>
                  <a:cubicBezTo>
                    <a:pt x="9" y="0"/>
                    <a:pt x="11" y="1"/>
                    <a:pt x="11" y="3"/>
                  </a:cubicBezTo>
                  <a:cubicBezTo>
                    <a:pt x="11" y="3"/>
                    <a:pt x="11" y="3"/>
                    <a:pt x="11" y="3"/>
                  </a:cubicBezTo>
                  <a:cubicBezTo>
                    <a:pt x="11" y="5"/>
                    <a:pt x="9" y="7"/>
                    <a:pt x="7" y="7"/>
                  </a:cubicBezTo>
                  <a:cubicBezTo>
                    <a:pt x="7" y="7"/>
                    <a:pt x="7" y="7"/>
                    <a:pt x="7" y="7"/>
                  </a:cubicBezTo>
                  <a:cubicBezTo>
                    <a:pt x="3" y="7"/>
                    <a:pt x="3" y="7"/>
                    <a:pt x="3" y="7"/>
                  </a:cubicBezTo>
                  <a:close/>
                  <a:moveTo>
                    <a:pt x="3" y="3"/>
                  </a:moveTo>
                  <a:cubicBezTo>
                    <a:pt x="3" y="3"/>
                    <a:pt x="3" y="3"/>
                    <a:pt x="3" y="3"/>
                  </a:cubicBezTo>
                  <a:cubicBezTo>
                    <a:pt x="3"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3"/>
            <p:cNvSpPr/>
            <p:nvPr/>
          </p:nvSpPr>
          <p:spPr bwMode="auto">
            <a:xfrm>
              <a:off x="5813425" y="2584451"/>
              <a:ext cx="127000" cy="100013"/>
            </a:xfrm>
            <a:custGeom>
              <a:avLst/>
              <a:gdLst>
                <a:gd name="T0" fmla="*/ 1 w 24"/>
                <a:gd name="T1" fmla="*/ 18 h 19"/>
                <a:gd name="T2" fmla="*/ 1 w 24"/>
                <a:gd name="T3" fmla="*/ 16 h 19"/>
                <a:gd name="T4" fmla="*/ 1 w 24"/>
                <a:gd name="T5" fmla="*/ 16 h 19"/>
                <a:gd name="T6" fmla="*/ 22 w 24"/>
                <a:gd name="T7" fmla="*/ 1 h 19"/>
                <a:gd name="T8" fmla="*/ 24 w 24"/>
                <a:gd name="T9" fmla="*/ 1 h 19"/>
                <a:gd name="T10" fmla="*/ 24 w 24"/>
                <a:gd name="T11" fmla="*/ 1 h 19"/>
                <a:gd name="T12" fmla="*/ 23 w 24"/>
                <a:gd name="T13" fmla="*/ 3 h 19"/>
                <a:gd name="T14" fmla="*/ 23 w 24"/>
                <a:gd name="T15" fmla="*/ 3 h 19"/>
                <a:gd name="T16" fmla="*/ 3 w 24"/>
                <a:gd name="T17" fmla="*/ 18 h 19"/>
                <a:gd name="T18" fmla="*/ 2 w 24"/>
                <a:gd name="T19" fmla="*/ 19 h 19"/>
                <a:gd name="T20" fmla="*/ 2 w 24"/>
                <a:gd name="T21" fmla="*/ 19 h 19"/>
                <a:gd name="T22" fmla="*/ 1 w 24"/>
                <a:gd name="T23"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9">
                  <a:moveTo>
                    <a:pt x="1" y="18"/>
                  </a:moveTo>
                  <a:cubicBezTo>
                    <a:pt x="0" y="17"/>
                    <a:pt x="0" y="16"/>
                    <a:pt x="1" y="16"/>
                  </a:cubicBezTo>
                  <a:cubicBezTo>
                    <a:pt x="1" y="16"/>
                    <a:pt x="1" y="16"/>
                    <a:pt x="1" y="16"/>
                  </a:cubicBezTo>
                  <a:cubicBezTo>
                    <a:pt x="22" y="1"/>
                    <a:pt x="22" y="1"/>
                    <a:pt x="22" y="1"/>
                  </a:cubicBezTo>
                  <a:cubicBezTo>
                    <a:pt x="22" y="0"/>
                    <a:pt x="23" y="1"/>
                    <a:pt x="24" y="1"/>
                  </a:cubicBezTo>
                  <a:cubicBezTo>
                    <a:pt x="24" y="1"/>
                    <a:pt x="24" y="1"/>
                    <a:pt x="24" y="1"/>
                  </a:cubicBezTo>
                  <a:cubicBezTo>
                    <a:pt x="24" y="2"/>
                    <a:pt x="24" y="3"/>
                    <a:pt x="23" y="3"/>
                  </a:cubicBezTo>
                  <a:cubicBezTo>
                    <a:pt x="23" y="3"/>
                    <a:pt x="23" y="3"/>
                    <a:pt x="23" y="3"/>
                  </a:cubicBezTo>
                  <a:cubicBezTo>
                    <a:pt x="3" y="18"/>
                    <a:pt x="3" y="18"/>
                    <a:pt x="3" y="18"/>
                  </a:cubicBezTo>
                  <a:cubicBezTo>
                    <a:pt x="2" y="19"/>
                    <a:pt x="2" y="19"/>
                    <a:pt x="2" y="19"/>
                  </a:cubicBezTo>
                  <a:cubicBezTo>
                    <a:pt x="2" y="19"/>
                    <a:pt x="2" y="19"/>
                    <a:pt x="2" y="19"/>
                  </a:cubicBezTo>
                  <a:cubicBezTo>
                    <a:pt x="1" y="19"/>
                    <a:pt x="1" y="18"/>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4"/>
            <p:cNvSpPr>
              <a:spLocks noEditPoints="1"/>
            </p:cNvSpPr>
            <p:nvPr/>
          </p:nvSpPr>
          <p:spPr bwMode="auto">
            <a:xfrm>
              <a:off x="5803900" y="2579688"/>
              <a:ext cx="147638" cy="115888"/>
            </a:xfrm>
            <a:custGeom>
              <a:avLst/>
              <a:gdLst>
                <a:gd name="T0" fmla="*/ 4 w 28"/>
                <a:gd name="T1" fmla="*/ 22 h 22"/>
                <a:gd name="T2" fmla="*/ 1 w 28"/>
                <a:gd name="T3" fmla="*/ 20 h 22"/>
                <a:gd name="T4" fmla="*/ 1 w 28"/>
                <a:gd name="T5" fmla="*/ 20 h 22"/>
                <a:gd name="T6" fmla="*/ 3 w 28"/>
                <a:gd name="T7" fmla="*/ 19 h 22"/>
                <a:gd name="T8" fmla="*/ 4 w 28"/>
                <a:gd name="T9" fmla="*/ 18 h 22"/>
                <a:gd name="T10" fmla="*/ 3 w 28"/>
                <a:gd name="T11" fmla="*/ 19 h 22"/>
                <a:gd name="T12" fmla="*/ 1 w 28"/>
                <a:gd name="T13" fmla="*/ 20 h 22"/>
                <a:gd name="T14" fmla="*/ 0 w 28"/>
                <a:gd name="T15" fmla="*/ 18 h 22"/>
                <a:gd name="T16" fmla="*/ 0 w 28"/>
                <a:gd name="T17" fmla="*/ 18 h 22"/>
                <a:gd name="T18" fmla="*/ 2 w 28"/>
                <a:gd name="T19" fmla="*/ 15 h 22"/>
                <a:gd name="T20" fmla="*/ 2 w 28"/>
                <a:gd name="T21" fmla="*/ 15 h 22"/>
                <a:gd name="T22" fmla="*/ 23 w 28"/>
                <a:gd name="T23" fmla="*/ 0 h 22"/>
                <a:gd name="T24" fmla="*/ 25 w 28"/>
                <a:gd name="T25" fmla="*/ 0 h 22"/>
                <a:gd name="T26" fmla="*/ 25 w 28"/>
                <a:gd name="T27" fmla="*/ 0 h 22"/>
                <a:gd name="T28" fmla="*/ 27 w 28"/>
                <a:gd name="T29" fmla="*/ 1 h 22"/>
                <a:gd name="T30" fmla="*/ 27 w 28"/>
                <a:gd name="T31" fmla="*/ 1 h 22"/>
                <a:gd name="T32" fmla="*/ 28 w 28"/>
                <a:gd name="T33" fmla="*/ 3 h 22"/>
                <a:gd name="T34" fmla="*/ 28 w 28"/>
                <a:gd name="T35" fmla="*/ 3 h 22"/>
                <a:gd name="T36" fmla="*/ 27 w 28"/>
                <a:gd name="T37" fmla="*/ 6 h 22"/>
                <a:gd name="T38" fmla="*/ 27 w 28"/>
                <a:gd name="T39" fmla="*/ 6 h 22"/>
                <a:gd name="T40" fmla="*/ 6 w 28"/>
                <a:gd name="T41" fmla="*/ 21 h 22"/>
                <a:gd name="T42" fmla="*/ 4 w 28"/>
                <a:gd name="T43" fmla="*/ 22 h 22"/>
                <a:gd name="T44" fmla="*/ 4 w 28"/>
                <a:gd name="T45" fmla="*/ 22 h 22"/>
                <a:gd name="T46" fmla="*/ 4 w 28"/>
                <a:gd name="T47" fmla="*/ 22 h 22"/>
                <a:gd name="T48" fmla="*/ 4 w 28"/>
                <a:gd name="T49" fmla="*/ 18 h 22"/>
                <a:gd name="T50" fmla="*/ 4 w 28"/>
                <a:gd name="T51" fmla="*/ 18 h 22"/>
                <a:gd name="T52" fmla="*/ 4 w 28"/>
                <a:gd name="T53"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2">
                  <a:moveTo>
                    <a:pt x="4" y="22"/>
                  </a:moveTo>
                  <a:cubicBezTo>
                    <a:pt x="3" y="22"/>
                    <a:pt x="2" y="21"/>
                    <a:pt x="1" y="20"/>
                  </a:cubicBezTo>
                  <a:cubicBezTo>
                    <a:pt x="1" y="20"/>
                    <a:pt x="1" y="20"/>
                    <a:pt x="1" y="20"/>
                  </a:cubicBezTo>
                  <a:cubicBezTo>
                    <a:pt x="3" y="19"/>
                    <a:pt x="3" y="19"/>
                    <a:pt x="3" y="19"/>
                  </a:cubicBezTo>
                  <a:cubicBezTo>
                    <a:pt x="4" y="18"/>
                    <a:pt x="4" y="18"/>
                    <a:pt x="4" y="18"/>
                  </a:cubicBezTo>
                  <a:cubicBezTo>
                    <a:pt x="3" y="19"/>
                    <a:pt x="3" y="19"/>
                    <a:pt x="3" y="19"/>
                  </a:cubicBezTo>
                  <a:cubicBezTo>
                    <a:pt x="1" y="20"/>
                    <a:pt x="1" y="20"/>
                    <a:pt x="1" y="20"/>
                  </a:cubicBezTo>
                  <a:cubicBezTo>
                    <a:pt x="0" y="20"/>
                    <a:pt x="0" y="19"/>
                    <a:pt x="0" y="18"/>
                  </a:cubicBezTo>
                  <a:cubicBezTo>
                    <a:pt x="0" y="18"/>
                    <a:pt x="0" y="18"/>
                    <a:pt x="0" y="18"/>
                  </a:cubicBezTo>
                  <a:cubicBezTo>
                    <a:pt x="0" y="17"/>
                    <a:pt x="1" y="16"/>
                    <a:pt x="2" y="15"/>
                  </a:cubicBezTo>
                  <a:cubicBezTo>
                    <a:pt x="2" y="15"/>
                    <a:pt x="2" y="15"/>
                    <a:pt x="2" y="15"/>
                  </a:cubicBezTo>
                  <a:cubicBezTo>
                    <a:pt x="23" y="0"/>
                    <a:pt x="23" y="0"/>
                    <a:pt x="23" y="0"/>
                  </a:cubicBezTo>
                  <a:cubicBezTo>
                    <a:pt x="23" y="0"/>
                    <a:pt x="24" y="0"/>
                    <a:pt x="25" y="0"/>
                  </a:cubicBezTo>
                  <a:cubicBezTo>
                    <a:pt x="25" y="0"/>
                    <a:pt x="25" y="0"/>
                    <a:pt x="25" y="0"/>
                  </a:cubicBezTo>
                  <a:cubicBezTo>
                    <a:pt x="26" y="0"/>
                    <a:pt x="27" y="0"/>
                    <a:pt x="27" y="1"/>
                  </a:cubicBezTo>
                  <a:cubicBezTo>
                    <a:pt x="27" y="1"/>
                    <a:pt x="27" y="1"/>
                    <a:pt x="27" y="1"/>
                  </a:cubicBezTo>
                  <a:cubicBezTo>
                    <a:pt x="28" y="2"/>
                    <a:pt x="28" y="3"/>
                    <a:pt x="28" y="3"/>
                  </a:cubicBezTo>
                  <a:cubicBezTo>
                    <a:pt x="28" y="3"/>
                    <a:pt x="28" y="3"/>
                    <a:pt x="28" y="3"/>
                  </a:cubicBezTo>
                  <a:cubicBezTo>
                    <a:pt x="28" y="4"/>
                    <a:pt x="28" y="5"/>
                    <a:pt x="27" y="6"/>
                  </a:cubicBezTo>
                  <a:cubicBezTo>
                    <a:pt x="27" y="6"/>
                    <a:pt x="27" y="6"/>
                    <a:pt x="27" y="6"/>
                  </a:cubicBezTo>
                  <a:cubicBezTo>
                    <a:pt x="6" y="21"/>
                    <a:pt x="6" y="21"/>
                    <a:pt x="6" y="21"/>
                  </a:cubicBezTo>
                  <a:cubicBezTo>
                    <a:pt x="5" y="21"/>
                    <a:pt x="5" y="22"/>
                    <a:pt x="4" y="22"/>
                  </a:cubicBezTo>
                  <a:cubicBezTo>
                    <a:pt x="4" y="22"/>
                    <a:pt x="4" y="22"/>
                    <a:pt x="4" y="22"/>
                  </a:cubicBezTo>
                  <a:cubicBezTo>
                    <a:pt x="4" y="22"/>
                    <a:pt x="4" y="22"/>
                    <a:pt x="4" y="22"/>
                  </a:cubicBezTo>
                  <a:close/>
                  <a:moveTo>
                    <a:pt x="4" y="18"/>
                  </a:moveTo>
                  <a:cubicBezTo>
                    <a:pt x="4" y="18"/>
                    <a:pt x="4" y="18"/>
                    <a:pt x="4" y="18"/>
                  </a:cubicBezTo>
                  <a:cubicBezTo>
                    <a:pt x="4" y="18"/>
                    <a:pt x="4" y="18"/>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5"/>
            <p:cNvSpPr/>
            <p:nvPr/>
          </p:nvSpPr>
          <p:spPr bwMode="auto">
            <a:xfrm>
              <a:off x="5845175" y="2616201"/>
              <a:ext cx="95250" cy="68263"/>
            </a:xfrm>
            <a:custGeom>
              <a:avLst/>
              <a:gdLst>
                <a:gd name="T0" fmla="*/ 0 w 18"/>
                <a:gd name="T1" fmla="*/ 12 h 13"/>
                <a:gd name="T2" fmla="*/ 1 w 18"/>
                <a:gd name="T3" fmla="*/ 10 h 13"/>
                <a:gd name="T4" fmla="*/ 1 w 18"/>
                <a:gd name="T5" fmla="*/ 10 h 13"/>
                <a:gd name="T6" fmla="*/ 16 w 18"/>
                <a:gd name="T7" fmla="*/ 1 h 13"/>
                <a:gd name="T8" fmla="*/ 18 w 18"/>
                <a:gd name="T9" fmla="*/ 1 h 13"/>
                <a:gd name="T10" fmla="*/ 18 w 18"/>
                <a:gd name="T11" fmla="*/ 1 h 13"/>
                <a:gd name="T12" fmla="*/ 17 w 18"/>
                <a:gd name="T13" fmla="*/ 3 h 13"/>
                <a:gd name="T14" fmla="*/ 17 w 18"/>
                <a:gd name="T15" fmla="*/ 3 h 13"/>
                <a:gd name="T16" fmla="*/ 2 w 18"/>
                <a:gd name="T17" fmla="*/ 12 h 13"/>
                <a:gd name="T18" fmla="*/ 2 w 18"/>
                <a:gd name="T19" fmla="*/ 13 h 13"/>
                <a:gd name="T20" fmla="*/ 2 w 18"/>
                <a:gd name="T21" fmla="*/ 13 h 13"/>
                <a:gd name="T22" fmla="*/ 0 w 18"/>
                <a:gd name="T23"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3">
                  <a:moveTo>
                    <a:pt x="0" y="12"/>
                  </a:moveTo>
                  <a:cubicBezTo>
                    <a:pt x="0" y="11"/>
                    <a:pt x="0" y="10"/>
                    <a:pt x="1" y="10"/>
                  </a:cubicBezTo>
                  <a:cubicBezTo>
                    <a:pt x="1" y="10"/>
                    <a:pt x="1" y="10"/>
                    <a:pt x="1" y="10"/>
                  </a:cubicBezTo>
                  <a:cubicBezTo>
                    <a:pt x="16" y="1"/>
                    <a:pt x="16" y="1"/>
                    <a:pt x="16" y="1"/>
                  </a:cubicBezTo>
                  <a:cubicBezTo>
                    <a:pt x="17" y="0"/>
                    <a:pt x="17" y="1"/>
                    <a:pt x="18" y="1"/>
                  </a:cubicBezTo>
                  <a:cubicBezTo>
                    <a:pt x="18" y="1"/>
                    <a:pt x="18" y="1"/>
                    <a:pt x="18" y="1"/>
                  </a:cubicBezTo>
                  <a:cubicBezTo>
                    <a:pt x="18" y="2"/>
                    <a:pt x="18" y="3"/>
                    <a:pt x="17" y="3"/>
                  </a:cubicBezTo>
                  <a:cubicBezTo>
                    <a:pt x="17" y="3"/>
                    <a:pt x="17" y="3"/>
                    <a:pt x="17" y="3"/>
                  </a:cubicBezTo>
                  <a:cubicBezTo>
                    <a:pt x="2" y="12"/>
                    <a:pt x="2" y="12"/>
                    <a:pt x="2" y="12"/>
                  </a:cubicBezTo>
                  <a:cubicBezTo>
                    <a:pt x="2" y="13"/>
                    <a:pt x="2" y="13"/>
                    <a:pt x="2" y="13"/>
                  </a:cubicBezTo>
                  <a:cubicBezTo>
                    <a:pt x="2" y="13"/>
                    <a:pt x="2" y="13"/>
                    <a:pt x="2" y="13"/>
                  </a:cubicBezTo>
                  <a:cubicBezTo>
                    <a:pt x="1" y="13"/>
                    <a:pt x="1" y="12"/>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6"/>
            <p:cNvSpPr/>
            <p:nvPr/>
          </p:nvSpPr>
          <p:spPr bwMode="auto">
            <a:xfrm>
              <a:off x="5835650" y="2611438"/>
              <a:ext cx="115888" cy="84138"/>
            </a:xfrm>
            <a:custGeom>
              <a:avLst/>
              <a:gdLst>
                <a:gd name="T0" fmla="*/ 4 w 22"/>
                <a:gd name="T1" fmla="*/ 16 h 16"/>
                <a:gd name="T2" fmla="*/ 1 w 22"/>
                <a:gd name="T3" fmla="*/ 14 h 16"/>
                <a:gd name="T4" fmla="*/ 1 w 22"/>
                <a:gd name="T5" fmla="*/ 14 h 16"/>
                <a:gd name="T6" fmla="*/ 2 w 22"/>
                <a:gd name="T7" fmla="*/ 13 h 16"/>
                <a:gd name="T8" fmla="*/ 1 w 22"/>
                <a:gd name="T9" fmla="*/ 14 h 16"/>
                <a:gd name="T10" fmla="*/ 0 w 22"/>
                <a:gd name="T11" fmla="*/ 12 h 16"/>
                <a:gd name="T12" fmla="*/ 0 w 22"/>
                <a:gd name="T13" fmla="*/ 12 h 16"/>
                <a:gd name="T14" fmla="*/ 2 w 22"/>
                <a:gd name="T15" fmla="*/ 9 h 16"/>
                <a:gd name="T16" fmla="*/ 2 w 22"/>
                <a:gd name="T17" fmla="*/ 9 h 16"/>
                <a:gd name="T18" fmla="*/ 17 w 22"/>
                <a:gd name="T19" fmla="*/ 0 h 16"/>
                <a:gd name="T20" fmla="*/ 19 w 22"/>
                <a:gd name="T21" fmla="*/ 0 h 16"/>
                <a:gd name="T22" fmla="*/ 19 w 22"/>
                <a:gd name="T23" fmla="*/ 0 h 16"/>
                <a:gd name="T24" fmla="*/ 22 w 22"/>
                <a:gd name="T25" fmla="*/ 1 h 16"/>
                <a:gd name="T26" fmla="*/ 22 w 22"/>
                <a:gd name="T27" fmla="*/ 1 h 16"/>
                <a:gd name="T28" fmla="*/ 22 w 22"/>
                <a:gd name="T29" fmla="*/ 3 h 16"/>
                <a:gd name="T30" fmla="*/ 22 w 22"/>
                <a:gd name="T31" fmla="*/ 3 h 16"/>
                <a:gd name="T32" fmla="*/ 20 w 22"/>
                <a:gd name="T33" fmla="*/ 6 h 16"/>
                <a:gd name="T34" fmla="*/ 20 w 22"/>
                <a:gd name="T35" fmla="*/ 6 h 16"/>
                <a:gd name="T36" fmla="*/ 6 w 22"/>
                <a:gd name="T37" fmla="*/ 15 h 16"/>
                <a:gd name="T38" fmla="*/ 4 w 22"/>
                <a:gd name="T39" fmla="*/ 16 h 16"/>
                <a:gd name="T40" fmla="*/ 4 w 22"/>
                <a:gd name="T41" fmla="*/ 16 h 16"/>
                <a:gd name="T42" fmla="*/ 4 w 22"/>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16">
                  <a:moveTo>
                    <a:pt x="4" y="16"/>
                  </a:moveTo>
                  <a:cubicBezTo>
                    <a:pt x="3" y="16"/>
                    <a:pt x="1" y="15"/>
                    <a:pt x="1" y="14"/>
                  </a:cubicBezTo>
                  <a:cubicBezTo>
                    <a:pt x="1" y="14"/>
                    <a:pt x="1" y="14"/>
                    <a:pt x="1" y="14"/>
                  </a:cubicBezTo>
                  <a:cubicBezTo>
                    <a:pt x="2" y="13"/>
                    <a:pt x="2" y="13"/>
                    <a:pt x="2" y="13"/>
                  </a:cubicBezTo>
                  <a:cubicBezTo>
                    <a:pt x="1" y="14"/>
                    <a:pt x="1" y="14"/>
                    <a:pt x="1" y="14"/>
                  </a:cubicBezTo>
                  <a:cubicBezTo>
                    <a:pt x="0" y="13"/>
                    <a:pt x="0" y="13"/>
                    <a:pt x="0" y="12"/>
                  </a:cubicBezTo>
                  <a:cubicBezTo>
                    <a:pt x="0" y="12"/>
                    <a:pt x="0" y="12"/>
                    <a:pt x="0" y="12"/>
                  </a:cubicBezTo>
                  <a:cubicBezTo>
                    <a:pt x="0" y="11"/>
                    <a:pt x="1" y="10"/>
                    <a:pt x="2" y="9"/>
                  </a:cubicBezTo>
                  <a:cubicBezTo>
                    <a:pt x="2" y="9"/>
                    <a:pt x="2" y="9"/>
                    <a:pt x="2" y="9"/>
                  </a:cubicBezTo>
                  <a:cubicBezTo>
                    <a:pt x="17" y="0"/>
                    <a:pt x="17" y="0"/>
                    <a:pt x="17" y="0"/>
                  </a:cubicBezTo>
                  <a:cubicBezTo>
                    <a:pt x="17" y="0"/>
                    <a:pt x="18" y="0"/>
                    <a:pt x="19" y="0"/>
                  </a:cubicBezTo>
                  <a:cubicBezTo>
                    <a:pt x="19" y="0"/>
                    <a:pt x="19" y="0"/>
                    <a:pt x="19" y="0"/>
                  </a:cubicBezTo>
                  <a:cubicBezTo>
                    <a:pt x="20" y="0"/>
                    <a:pt x="21" y="0"/>
                    <a:pt x="22" y="1"/>
                  </a:cubicBezTo>
                  <a:cubicBezTo>
                    <a:pt x="22" y="1"/>
                    <a:pt x="22" y="1"/>
                    <a:pt x="22" y="1"/>
                  </a:cubicBezTo>
                  <a:cubicBezTo>
                    <a:pt x="22" y="2"/>
                    <a:pt x="22" y="2"/>
                    <a:pt x="22" y="3"/>
                  </a:cubicBezTo>
                  <a:cubicBezTo>
                    <a:pt x="22" y="3"/>
                    <a:pt x="22" y="3"/>
                    <a:pt x="22" y="3"/>
                  </a:cubicBezTo>
                  <a:cubicBezTo>
                    <a:pt x="22" y="4"/>
                    <a:pt x="21" y="5"/>
                    <a:pt x="20" y="6"/>
                  </a:cubicBezTo>
                  <a:cubicBezTo>
                    <a:pt x="20" y="6"/>
                    <a:pt x="20" y="6"/>
                    <a:pt x="20" y="6"/>
                  </a:cubicBezTo>
                  <a:cubicBezTo>
                    <a:pt x="6" y="15"/>
                    <a:pt x="6" y="15"/>
                    <a:pt x="6" y="15"/>
                  </a:cubicBezTo>
                  <a:cubicBezTo>
                    <a:pt x="5" y="15"/>
                    <a:pt x="4" y="16"/>
                    <a:pt x="4" y="16"/>
                  </a:cubicBezTo>
                  <a:cubicBezTo>
                    <a:pt x="4" y="16"/>
                    <a:pt x="4" y="16"/>
                    <a:pt x="4" y="16"/>
                  </a:cubicBezTo>
                  <a:cubicBezTo>
                    <a:pt x="4" y="16"/>
                    <a:pt x="4" y="16"/>
                    <a:pt x="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7"/>
            <p:cNvSpPr/>
            <p:nvPr/>
          </p:nvSpPr>
          <p:spPr bwMode="auto">
            <a:xfrm>
              <a:off x="5883275" y="2643188"/>
              <a:ext cx="73025" cy="41275"/>
            </a:xfrm>
            <a:custGeom>
              <a:avLst/>
              <a:gdLst>
                <a:gd name="T0" fmla="*/ 1 w 14"/>
                <a:gd name="T1" fmla="*/ 7 h 8"/>
                <a:gd name="T2" fmla="*/ 2 w 14"/>
                <a:gd name="T3" fmla="*/ 5 h 8"/>
                <a:gd name="T4" fmla="*/ 2 w 14"/>
                <a:gd name="T5" fmla="*/ 5 h 8"/>
                <a:gd name="T6" fmla="*/ 12 w 14"/>
                <a:gd name="T7" fmla="*/ 0 h 8"/>
                <a:gd name="T8" fmla="*/ 14 w 14"/>
                <a:gd name="T9" fmla="*/ 1 h 8"/>
                <a:gd name="T10" fmla="*/ 14 w 14"/>
                <a:gd name="T11" fmla="*/ 1 h 8"/>
                <a:gd name="T12" fmla="*/ 13 w 14"/>
                <a:gd name="T13" fmla="*/ 3 h 8"/>
                <a:gd name="T14" fmla="*/ 13 w 14"/>
                <a:gd name="T15" fmla="*/ 3 h 8"/>
                <a:gd name="T16" fmla="*/ 3 w 14"/>
                <a:gd name="T17" fmla="*/ 8 h 8"/>
                <a:gd name="T18" fmla="*/ 2 w 14"/>
                <a:gd name="T19" fmla="*/ 8 h 8"/>
                <a:gd name="T20" fmla="*/ 2 w 14"/>
                <a:gd name="T21" fmla="*/ 8 h 8"/>
                <a:gd name="T22" fmla="*/ 1 w 14"/>
                <a:gd name="T2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7"/>
                  </a:moveTo>
                  <a:cubicBezTo>
                    <a:pt x="0" y="6"/>
                    <a:pt x="1" y="5"/>
                    <a:pt x="2" y="5"/>
                  </a:cubicBezTo>
                  <a:cubicBezTo>
                    <a:pt x="2" y="5"/>
                    <a:pt x="2" y="5"/>
                    <a:pt x="2" y="5"/>
                  </a:cubicBezTo>
                  <a:cubicBezTo>
                    <a:pt x="12" y="0"/>
                    <a:pt x="12" y="0"/>
                    <a:pt x="12" y="0"/>
                  </a:cubicBezTo>
                  <a:cubicBezTo>
                    <a:pt x="12" y="0"/>
                    <a:pt x="13" y="0"/>
                    <a:pt x="14" y="1"/>
                  </a:cubicBezTo>
                  <a:cubicBezTo>
                    <a:pt x="14" y="1"/>
                    <a:pt x="14" y="1"/>
                    <a:pt x="14" y="1"/>
                  </a:cubicBezTo>
                  <a:cubicBezTo>
                    <a:pt x="14" y="2"/>
                    <a:pt x="14" y="3"/>
                    <a:pt x="13" y="3"/>
                  </a:cubicBezTo>
                  <a:cubicBezTo>
                    <a:pt x="13" y="3"/>
                    <a:pt x="13" y="3"/>
                    <a:pt x="13" y="3"/>
                  </a:cubicBezTo>
                  <a:cubicBezTo>
                    <a:pt x="3" y="8"/>
                    <a:pt x="3" y="8"/>
                    <a:pt x="3" y="8"/>
                  </a:cubicBezTo>
                  <a:cubicBezTo>
                    <a:pt x="3" y="8"/>
                    <a:pt x="2" y="8"/>
                    <a:pt x="2" y="8"/>
                  </a:cubicBezTo>
                  <a:cubicBezTo>
                    <a:pt x="2" y="8"/>
                    <a:pt x="2" y="8"/>
                    <a:pt x="2" y="8"/>
                  </a:cubicBezTo>
                  <a:cubicBezTo>
                    <a:pt x="2" y="8"/>
                    <a:pt x="1" y="7"/>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8"/>
            <p:cNvSpPr/>
            <p:nvPr/>
          </p:nvSpPr>
          <p:spPr bwMode="auto">
            <a:xfrm>
              <a:off x="5876925" y="2632076"/>
              <a:ext cx="90488" cy="63500"/>
            </a:xfrm>
            <a:custGeom>
              <a:avLst/>
              <a:gdLst>
                <a:gd name="T0" fmla="*/ 0 w 17"/>
                <a:gd name="T1" fmla="*/ 10 h 12"/>
                <a:gd name="T2" fmla="*/ 2 w 17"/>
                <a:gd name="T3" fmla="*/ 9 h 12"/>
                <a:gd name="T4" fmla="*/ 0 w 17"/>
                <a:gd name="T5" fmla="*/ 10 h 12"/>
                <a:gd name="T6" fmla="*/ 0 w 17"/>
                <a:gd name="T7" fmla="*/ 8 h 12"/>
                <a:gd name="T8" fmla="*/ 0 w 17"/>
                <a:gd name="T9" fmla="*/ 8 h 12"/>
                <a:gd name="T10" fmla="*/ 2 w 17"/>
                <a:gd name="T11" fmla="*/ 5 h 12"/>
                <a:gd name="T12" fmla="*/ 2 w 17"/>
                <a:gd name="T13" fmla="*/ 5 h 12"/>
                <a:gd name="T14" fmla="*/ 12 w 17"/>
                <a:gd name="T15" fmla="*/ 0 h 12"/>
                <a:gd name="T16" fmla="*/ 13 w 17"/>
                <a:gd name="T17" fmla="*/ 0 h 12"/>
                <a:gd name="T18" fmla="*/ 13 w 17"/>
                <a:gd name="T19" fmla="*/ 0 h 12"/>
                <a:gd name="T20" fmla="*/ 17 w 17"/>
                <a:gd name="T21" fmla="*/ 2 h 12"/>
                <a:gd name="T22" fmla="*/ 17 w 17"/>
                <a:gd name="T23" fmla="*/ 2 h 12"/>
                <a:gd name="T24" fmla="*/ 17 w 17"/>
                <a:gd name="T25" fmla="*/ 4 h 12"/>
                <a:gd name="T26" fmla="*/ 17 w 17"/>
                <a:gd name="T27" fmla="*/ 4 h 12"/>
                <a:gd name="T28" fmla="*/ 15 w 17"/>
                <a:gd name="T29" fmla="*/ 7 h 12"/>
                <a:gd name="T30" fmla="*/ 15 w 17"/>
                <a:gd name="T31" fmla="*/ 7 h 12"/>
                <a:gd name="T32" fmla="*/ 5 w 17"/>
                <a:gd name="T33" fmla="*/ 11 h 12"/>
                <a:gd name="T34" fmla="*/ 3 w 17"/>
                <a:gd name="T35" fmla="*/ 12 h 12"/>
                <a:gd name="T36" fmla="*/ 3 w 17"/>
                <a:gd name="T37" fmla="*/ 12 h 12"/>
                <a:gd name="T38" fmla="*/ 0 w 17"/>
                <a:gd name="T39"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12">
                  <a:moveTo>
                    <a:pt x="0" y="10"/>
                  </a:moveTo>
                  <a:cubicBezTo>
                    <a:pt x="2" y="9"/>
                    <a:pt x="2" y="9"/>
                    <a:pt x="2" y="9"/>
                  </a:cubicBezTo>
                  <a:cubicBezTo>
                    <a:pt x="0" y="10"/>
                    <a:pt x="0" y="10"/>
                    <a:pt x="0" y="10"/>
                  </a:cubicBezTo>
                  <a:cubicBezTo>
                    <a:pt x="0" y="9"/>
                    <a:pt x="0" y="9"/>
                    <a:pt x="0" y="8"/>
                  </a:cubicBezTo>
                  <a:cubicBezTo>
                    <a:pt x="0" y="8"/>
                    <a:pt x="0" y="8"/>
                    <a:pt x="0" y="8"/>
                  </a:cubicBezTo>
                  <a:cubicBezTo>
                    <a:pt x="0" y="7"/>
                    <a:pt x="0" y="5"/>
                    <a:pt x="2" y="5"/>
                  </a:cubicBezTo>
                  <a:cubicBezTo>
                    <a:pt x="2" y="5"/>
                    <a:pt x="2" y="5"/>
                    <a:pt x="2" y="5"/>
                  </a:cubicBezTo>
                  <a:cubicBezTo>
                    <a:pt x="12" y="0"/>
                    <a:pt x="12" y="0"/>
                    <a:pt x="12" y="0"/>
                  </a:cubicBezTo>
                  <a:cubicBezTo>
                    <a:pt x="12" y="0"/>
                    <a:pt x="13" y="0"/>
                    <a:pt x="13" y="0"/>
                  </a:cubicBezTo>
                  <a:cubicBezTo>
                    <a:pt x="13" y="0"/>
                    <a:pt x="13" y="0"/>
                    <a:pt x="13" y="0"/>
                  </a:cubicBezTo>
                  <a:cubicBezTo>
                    <a:pt x="15" y="0"/>
                    <a:pt x="16" y="1"/>
                    <a:pt x="17" y="2"/>
                  </a:cubicBezTo>
                  <a:cubicBezTo>
                    <a:pt x="17" y="2"/>
                    <a:pt x="17" y="2"/>
                    <a:pt x="17" y="2"/>
                  </a:cubicBezTo>
                  <a:cubicBezTo>
                    <a:pt x="17" y="3"/>
                    <a:pt x="17" y="3"/>
                    <a:pt x="17" y="4"/>
                  </a:cubicBezTo>
                  <a:cubicBezTo>
                    <a:pt x="17" y="4"/>
                    <a:pt x="17" y="4"/>
                    <a:pt x="17" y="4"/>
                  </a:cubicBezTo>
                  <a:cubicBezTo>
                    <a:pt x="17" y="5"/>
                    <a:pt x="16" y="6"/>
                    <a:pt x="15" y="7"/>
                  </a:cubicBezTo>
                  <a:cubicBezTo>
                    <a:pt x="15" y="7"/>
                    <a:pt x="15" y="7"/>
                    <a:pt x="15" y="7"/>
                  </a:cubicBezTo>
                  <a:cubicBezTo>
                    <a:pt x="5" y="11"/>
                    <a:pt x="5" y="11"/>
                    <a:pt x="5" y="11"/>
                  </a:cubicBezTo>
                  <a:cubicBezTo>
                    <a:pt x="4" y="12"/>
                    <a:pt x="4" y="12"/>
                    <a:pt x="3" y="12"/>
                  </a:cubicBezTo>
                  <a:cubicBezTo>
                    <a:pt x="3" y="12"/>
                    <a:pt x="3" y="12"/>
                    <a:pt x="3" y="12"/>
                  </a:cubicBezTo>
                  <a:cubicBezTo>
                    <a:pt x="2" y="12"/>
                    <a:pt x="1" y="11"/>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9"/>
            <p:cNvSpPr/>
            <p:nvPr/>
          </p:nvSpPr>
          <p:spPr bwMode="auto">
            <a:xfrm>
              <a:off x="5765800" y="3016251"/>
              <a:ext cx="285750" cy="142875"/>
            </a:xfrm>
            <a:custGeom>
              <a:avLst/>
              <a:gdLst>
                <a:gd name="T0" fmla="*/ 0 w 54"/>
                <a:gd name="T1" fmla="*/ 15 h 27"/>
                <a:gd name="T2" fmla="*/ 0 w 54"/>
                <a:gd name="T3" fmla="*/ 15 h 27"/>
                <a:gd name="T4" fmla="*/ 1 w 54"/>
                <a:gd name="T5" fmla="*/ 13 h 27"/>
                <a:gd name="T6" fmla="*/ 1 w 54"/>
                <a:gd name="T7" fmla="*/ 13 h 27"/>
                <a:gd name="T8" fmla="*/ 3 w 54"/>
                <a:gd name="T9" fmla="*/ 14 h 27"/>
                <a:gd name="T10" fmla="*/ 3 w 54"/>
                <a:gd name="T11" fmla="*/ 14 h 27"/>
                <a:gd name="T12" fmla="*/ 4 w 54"/>
                <a:gd name="T13" fmla="*/ 15 h 27"/>
                <a:gd name="T14" fmla="*/ 4 w 54"/>
                <a:gd name="T15" fmla="*/ 15 h 27"/>
                <a:gd name="T16" fmla="*/ 7 w 54"/>
                <a:gd name="T17" fmla="*/ 18 h 27"/>
                <a:gd name="T18" fmla="*/ 7 w 54"/>
                <a:gd name="T19" fmla="*/ 18 h 27"/>
                <a:gd name="T20" fmla="*/ 22 w 54"/>
                <a:gd name="T21" fmla="*/ 23 h 27"/>
                <a:gd name="T22" fmla="*/ 22 w 54"/>
                <a:gd name="T23" fmla="*/ 23 h 27"/>
                <a:gd name="T24" fmla="*/ 24 w 54"/>
                <a:gd name="T25" fmla="*/ 23 h 27"/>
                <a:gd name="T26" fmla="*/ 24 w 54"/>
                <a:gd name="T27" fmla="*/ 23 h 27"/>
                <a:gd name="T28" fmla="*/ 50 w 54"/>
                <a:gd name="T29" fmla="*/ 12 h 27"/>
                <a:gd name="T30" fmla="*/ 50 w 54"/>
                <a:gd name="T31" fmla="*/ 12 h 27"/>
                <a:gd name="T32" fmla="*/ 51 w 54"/>
                <a:gd name="T33" fmla="*/ 5 h 27"/>
                <a:gd name="T34" fmla="*/ 51 w 54"/>
                <a:gd name="T35" fmla="*/ 5 h 27"/>
                <a:gd name="T36" fmla="*/ 51 w 54"/>
                <a:gd name="T37" fmla="*/ 2 h 27"/>
                <a:gd name="T38" fmla="*/ 51 w 54"/>
                <a:gd name="T39" fmla="*/ 2 h 27"/>
                <a:gd name="T40" fmla="*/ 52 w 54"/>
                <a:gd name="T41" fmla="*/ 0 h 27"/>
                <a:gd name="T42" fmla="*/ 52 w 54"/>
                <a:gd name="T43" fmla="*/ 0 h 27"/>
                <a:gd name="T44" fmla="*/ 54 w 54"/>
                <a:gd name="T45" fmla="*/ 2 h 27"/>
                <a:gd name="T46" fmla="*/ 54 w 54"/>
                <a:gd name="T47" fmla="*/ 2 h 27"/>
                <a:gd name="T48" fmla="*/ 54 w 54"/>
                <a:gd name="T49" fmla="*/ 5 h 27"/>
                <a:gd name="T50" fmla="*/ 54 w 54"/>
                <a:gd name="T51" fmla="*/ 5 h 27"/>
                <a:gd name="T52" fmla="*/ 52 w 54"/>
                <a:gd name="T53" fmla="*/ 14 h 27"/>
                <a:gd name="T54" fmla="*/ 52 w 54"/>
                <a:gd name="T55" fmla="*/ 14 h 27"/>
                <a:gd name="T56" fmla="*/ 24 w 54"/>
                <a:gd name="T57" fmla="*/ 26 h 27"/>
                <a:gd name="T58" fmla="*/ 24 w 54"/>
                <a:gd name="T59" fmla="*/ 26 h 27"/>
                <a:gd name="T60" fmla="*/ 22 w 54"/>
                <a:gd name="T61" fmla="*/ 27 h 27"/>
                <a:gd name="T62" fmla="*/ 22 w 54"/>
                <a:gd name="T63" fmla="*/ 27 h 27"/>
                <a:gd name="T64" fmla="*/ 0 w 54"/>
                <a:gd name="T65"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27">
                  <a:moveTo>
                    <a:pt x="0" y="15"/>
                  </a:moveTo>
                  <a:cubicBezTo>
                    <a:pt x="0" y="15"/>
                    <a:pt x="0" y="15"/>
                    <a:pt x="0" y="15"/>
                  </a:cubicBezTo>
                  <a:cubicBezTo>
                    <a:pt x="0" y="14"/>
                    <a:pt x="0" y="13"/>
                    <a:pt x="1" y="13"/>
                  </a:cubicBezTo>
                  <a:cubicBezTo>
                    <a:pt x="1" y="13"/>
                    <a:pt x="1" y="13"/>
                    <a:pt x="1" y="13"/>
                  </a:cubicBezTo>
                  <a:cubicBezTo>
                    <a:pt x="1" y="13"/>
                    <a:pt x="2" y="13"/>
                    <a:pt x="3" y="14"/>
                  </a:cubicBezTo>
                  <a:cubicBezTo>
                    <a:pt x="3" y="14"/>
                    <a:pt x="3" y="14"/>
                    <a:pt x="3" y="14"/>
                  </a:cubicBezTo>
                  <a:cubicBezTo>
                    <a:pt x="3" y="14"/>
                    <a:pt x="3" y="14"/>
                    <a:pt x="4" y="15"/>
                  </a:cubicBezTo>
                  <a:cubicBezTo>
                    <a:pt x="4" y="15"/>
                    <a:pt x="4" y="15"/>
                    <a:pt x="4" y="15"/>
                  </a:cubicBezTo>
                  <a:cubicBezTo>
                    <a:pt x="5" y="16"/>
                    <a:pt x="6" y="17"/>
                    <a:pt x="7" y="18"/>
                  </a:cubicBezTo>
                  <a:cubicBezTo>
                    <a:pt x="7" y="18"/>
                    <a:pt x="7" y="18"/>
                    <a:pt x="7" y="18"/>
                  </a:cubicBezTo>
                  <a:cubicBezTo>
                    <a:pt x="10" y="21"/>
                    <a:pt x="15" y="23"/>
                    <a:pt x="22" y="23"/>
                  </a:cubicBezTo>
                  <a:cubicBezTo>
                    <a:pt x="22" y="23"/>
                    <a:pt x="22" y="23"/>
                    <a:pt x="22" y="23"/>
                  </a:cubicBezTo>
                  <a:cubicBezTo>
                    <a:pt x="23" y="23"/>
                    <a:pt x="23" y="23"/>
                    <a:pt x="24" y="23"/>
                  </a:cubicBezTo>
                  <a:cubicBezTo>
                    <a:pt x="24" y="23"/>
                    <a:pt x="24" y="23"/>
                    <a:pt x="24" y="23"/>
                  </a:cubicBezTo>
                  <a:cubicBezTo>
                    <a:pt x="39" y="22"/>
                    <a:pt x="48" y="15"/>
                    <a:pt x="50" y="12"/>
                  </a:cubicBezTo>
                  <a:cubicBezTo>
                    <a:pt x="50" y="12"/>
                    <a:pt x="50" y="12"/>
                    <a:pt x="50" y="12"/>
                  </a:cubicBezTo>
                  <a:cubicBezTo>
                    <a:pt x="51" y="10"/>
                    <a:pt x="51" y="7"/>
                    <a:pt x="51" y="5"/>
                  </a:cubicBezTo>
                  <a:cubicBezTo>
                    <a:pt x="51" y="5"/>
                    <a:pt x="51" y="5"/>
                    <a:pt x="51" y="5"/>
                  </a:cubicBezTo>
                  <a:cubicBezTo>
                    <a:pt x="51" y="3"/>
                    <a:pt x="51" y="2"/>
                    <a:pt x="51" y="2"/>
                  </a:cubicBezTo>
                  <a:cubicBezTo>
                    <a:pt x="51" y="2"/>
                    <a:pt x="51" y="2"/>
                    <a:pt x="51" y="2"/>
                  </a:cubicBezTo>
                  <a:cubicBezTo>
                    <a:pt x="51" y="1"/>
                    <a:pt x="51" y="0"/>
                    <a:pt x="52" y="0"/>
                  </a:cubicBezTo>
                  <a:cubicBezTo>
                    <a:pt x="52" y="0"/>
                    <a:pt x="52" y="0"/>
                    <a:pt x="52" y="0"/>
                  </a:cubicBezTo>
                  <a:cubicBezTo>
                    <a:pt x="53" y="0"/>
                    <a:pt x="54" y="1"/>
                    <a:pt x="54" y="2"/>
                  </a:cubicBezTo>
                  <a:cubicBezTo>
                    <a:pt x="54" y="2"/>
                    <a:pt x="54" y="2"/>
                    <a:pt x="54" y="2"/>
                  </a:cubicBezTo>
                  <a:cubicBezTo>
                    <a:pt x="54" y="2"/>
                    <a:pt x="54" y="3"/>
                    <a:pt x="54" y="5"/>
                  </a:cubicBezTo>
                  <a:cubicBezTo>
                    <a:pt x="54" y="5"/>
                    <a:pt x="54" y="5"/>
                    <a:pt x="54" y="5"/>
                  </a:cubicBezTo>
                  <a:cubicBezTo>
                    <a:pt x="54" y="7"/>
                    <a:pt x="54" y="11"/>
                    <a:pt x="52" y="14"/>
                  </a:cubicBezTo>
                  <a:cubicBezTo>
                    <a:pt x="52" y="14"/>
                    <a:pt x="52" y="14"/>
                    <a:pt x="52" y="14"/>
                  </a:cubicBezTo>
                  <a:cubicBezTo>
                    <a:pt x="49" y="18"/>
                    <a:pt x="40" y="25"/>
                    <a:pt x="24" y="26"/>
                  </a:cubicBezTo>
                  <a:cubicBezTo>
                    <a:pt x="24" y="26"/>
                    <a:pt x="24" y="26"/>
                    <a:pt x="24" y="26"/>
                  </a:cubicBezTo>
                  <a:cubicBezTo>
                    <a:pt x="23" y="26"/>
                    <a:pt x="23" y="27"/>
                    <a:pt x="22" y="27"/>
                  </a:cubicBezTo>
                  <a:cubicBezTo>
                    <a:pt x="22" y="27"/>
                    <a:pt x="22" y="27"/>
                    <a:pt x="22" y="27"/>
                  </a:cubicBezTo>
                  <a:cubicBezTo>
                    <a:pt x="7" y="26"/>
                    <a:pt x="0" y="15"/>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0"/>
            <p:cNvSpPr>
              <a:spLocks noEditPoints="1"/>
            </p:cNvSpPr>
            <p:nvPr/>
          </p:nvSpPr>
          <p:spPr bwMode="auto">
            <a:xfrm>
              <a:off x="5756275" y="3006726"/>
              <a:ext cx="306388" cy="161925"/>
            </a:xfrm>
            <a:custGeom>
              <a:avLst/>
              <a:gdLst>
                <a:gd name="T0" fmla="*/ 4 w 58"/>
                <a:gd name="T1" fmla="*/ 23 h 31"/>
                <a:gd name="T2" fmla="*/ 4 w 58"/>
                <a:gd name="T3" fmla="*/ 24 h 31"/>
                <a:gd name="T4" fmla="*/ 0 w 58"/>
                <a:gd name="T5" fmla="*/ 18 h 31"/>
                <a:gd name="T6" fmla="*/ 0 w 58"/>
                <a:gd name="T7" fmla="*/ 16 h 31"/>
                <a:gd name="T8" fmla="*/ 0 w 58"/>
                <a:gd name="T9" fmla="*/ 16 h 31"/>
                <a:gd name="T10" fmla="*/ 0 w 58"/>
                <a:gd name="T11" fmla="*/ 15 h 31"/>
                <a:gd name="T12" fmla="*/ 0 w 58"/>
                <a:gd name="T13" fmla="*/ 15 h 31"/>
                <a:gd name="T14" fmla="*/ 0 w 58"/>
                <a:gd name="T15" fmla="*/ 10 h 31"/>
                <a:gd name="T16" fmla="*/ 2 w 58"/>
                <a:gd name="T17" fmla="*/ 13 h 31"/>
                <a:gd name="T18" fmla="*/ 3 w 58"/>
                <a:gd name="T19" fmla="*/ 13 h 31"/>
                <a:gd name="T20" fmla="*/ 3 w 58"/>
                <a:gd name="T21" fmla="*/ 13 h 31"/>
                <a:gd name="T22" fmla="*/ 6 w 58"/>
                <a:gd name="T23" fmla="*/ 14 h 31"/>
                <a:gd name="T24" fmla="*/ 6 w 58"/>
                <a:gd name="T25" fmla="*/ 14 h 31"/>
                <a:gd name="T26" fmla="*/ 6 w 58"/>
                <a:gd name="T27" fmla="*/ 14 h 31"/>
                <a:gd name="T28" fmla="*/ 6 w 58"/>
                <a:gd name="T29" fmla="*/ 14 h 31"/>
                <a:gd name="T30" fmla="*/ 6 w 58"/>
                <a:gd name="T31" fmla="*/ 14 h 31"/>
                <a:gd name="T32" fmla="*/ 6 w 58"/>
                <a:gd name="T33" fmla="*/ 14 h 31"/>
                <a:gd name="T34" fmla="*/ 6 w 58"/>
                <a:gd name="T35" fmla="*/ 14 h 31"/>
                <a:gd name="T36" fmla="*/ 6 w 58"/>
                <a:gd name="T37" fmla="*/ 15 h 31"/>
                <a:gd name="T38" fmla="*/ 6 w 58"/>
                <a:gd name="T39" fmla="*/ 15 h 31"/>
                <a:gd name="T40" fmla="*/ 7 w 58"/>
                <a:gd name="T41" fmla="*/ 15 h 31"/>
                <a:gd name="T42" fmla="*/ 7 w 58"/>
                <a:gd name="T43" fmla="*/ 15 h 31"/>
                <a:gd name="T44" fmla="*/ 7 w 58"/>
                <a:gd name="T45" fmla="*/ 16 h 31"/>
                <a:gd name="T46" fmla="*/ 7 w 58"/>
                <a:gd name="T47" fmla="*/ 16 h 31"/>
                <a:gd name="T48" fmla="*/ 11 w 58"/>
                <a:gd name="T49" fmla="*/ 19 h 31"/>
                <a:gd name="T50" fmla="*/ 11 w 58"/>
                <a:gd name="T51" fmla="*/ 19 h 31"/>
                <a:gd name="T52" fmla="*/ 24 w 58"/>
                <a:gd name="T53" fmla="*/ 23 h 31"/>
                <a:gd name="T54" fmla="*/ 24 w 58"/>
                <a:gd name="T55" fmla="*/ 23 h 31"/>
                <a:gd name="T56" fmla="*/ 26 w 58"/>
                <a:gd name="T57" fmla="*/ 23 h 31"/>
                <a:gd name="T58" fmla="*/ 26 w 58"/>
                <a:gd name="T59" fmla="*/ 23 h 31"/>
                <a:gd name="T60" fmla="*/ 50 w 58"/>
                <a:gd name="T61" fmla="*/ 13 h 31"/>
                <a:gd name="T62" fmla="*/ 50 w 58"/>
                <a:gd name="T63" fmla="*/ 13 h 31"/>
                <a:gd name="T64" fmla="*/ 51 w 58"/>
                <a:gd name="T65" fmla="*/ 7 h 31"/>
                <a:gd name="T66" fmla="*/ 51 w 58"/>
                <a:gd name="T67" fmla="*/ 7 h 31"/>
                <a:gd name="T68" fmla="*/ 51 w 58"/>
                <a:gd name="T69" fmla="*/ 7 h 31"/>
                <a:gd name="T70" fmla="*/ 51 w 58"/>
                <a:gd name="T71" fmla="*/ 7 h 31"/>
                <a:gd name="T72" fmla="*/ 51 w 58"/>
                <a:gd name="T73" fmla="*/ 4 h 31"/>
                <a:gd name="T74" fmla="*/ 51 w 58"/>
                <a:gd name="T75" fmla="*/ 4 h 31"/>
                <a:gd name="T76" fmla="*/ 51 w 58"/>
                <a:gd name="T77" fmla="*/ 4 h 31"/>
                <a:gd name="T78" fmla="*/ 51 w 58"/>
                <a:gd name="T79" fmla="*/ 4 h 31"/>
                <a:gd name="T80" fmla="*/ 54 w 58"/>
                <a:gd name="T81" fmla="*/ 0 h 31"/>
                <a:gd name="T82" fmla="*/ 54 w 58"/>
                <a:gd name="T83" fmla="*/ 0 h 31"/>
                <a:gd name="T84" fmla="*/ 54 w 58"/>
                <a:gd name="T85" fmla="*/ 0 h 31"/>
                <a:gd name="T86" fmla="*/ 54 w 58"/>
                <a:gd name="T87" fmla="*/ 0 h 31"/>
                <a:gd name="T88" fmla="*/ 58 w 58"/>
                <a:gd name="T89" fmla="*/ 4 h 31"/>
                <a:gd name="T90" fmla="*/ 58 w 58"/>
                <a:gd name="T91" fmla="*/ 4 h 31"/>
                <a:gd name="T92" fmla="*/ 58 w 58"/>
                <a:gd name="T93" fmla="*/ 4 h 31"/>
                <a:gd name="T94" fmla="*/ 58 w 58"/>
                <a:gd name="T95" fmla="*/ 4 h 31"/>
                <a:gd name="T96" fmla="*/ 58 w 58"/>
                <a:gd name="T97" fmla="*/ 4 h 31"/>
                <a:gd name="T98" fmla="*/ 58 w 58"/>
                <a:gd name="T99" fmla="*/ 7 h 31"/>
                <a:gd name="T100" fmla="*/ 58 w 58"/>
                <a:gd name="T101" fmla="*/ 7 h 31"/>
                <a:gd name="T102" fmla="*/ 56 w 58"/>
                <a:gd name="T103" fmla="*/ 17 h 31"/>
                <a:gd name="T104" fmla="*/ 56 w 58"/>
                <a:gd name="T105" fmla="*/ 17 h 31"/>
                <a:gd name="T106" fmla="*/ 26 w 58"/>
                <a:gd name="T107" fmla="*/ 30 h 31"/>
                <a:gd name="T108" fmla="*/ 26 w 58"/>
                <a:gd name="T109" fmla="*/ 30 h 31"/>
                <a:gd name="T110" fmla="*/ 24 w 58"/>
                <a:gd name="T111" fmla="*/ 31 h 31"/>
                <a:gd name="T112" fmla="*/ 24 w 58"/>
                <a:gd name="T113" fmla="*/ 31 h 31"/>
                <a:gd name="T114" fmla="*/ 4 w 58"/>
                <a:gd name="T115" fmla="*/ 23 h 31"/>
                <a:gd name="T116" fmla="*/ 0 w 58"/>
                <a:gd name="T117" fmla="*/ 18 h 31"/>
                <a:gd name="T118" fmla="*/ 2 w 58"/>
                <a:gd name="T119" fmla="*/ 17 h 31"/>
                <a:gd name="T120" fmla="*/ 0 w 58"/>
                <a:gd name="T121" fmla="*/ 1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 h="31">
                  <a:moveTo>
                    <a:pt x="4" y="23"/>
                  </a:moveTo>
                  <a:cubicBezTo>
                    <a:pt x="4" y="24"/>
                    <a:pt x="4" y="24"/>
                    <a:pt x="4" y="24"/>
                  </a:cubicBezTo>
                  <a:cubicBezTo>
                    <a:pt x="0" y="18"/>
                    <a:pt x="0" y="18"/>
                    <a:pt x="0" y="18"/>
                  </a:cubicBezTo>
                  <a:cubicBezTo>
                    <a:pt x="0" y="18"/>
                    <a:pt x="0" y="17"/>
                    <a:pt x="0" y="16"/>
                  </a:cubicBezTo>
                  <a:cubicBezTo>
                    <a:pt x="0" y="16"/>
                    <a:pt x="0" y="16"/>
                    <a:pt x="0" y="16"/>
                  </a:cubicBezTo>
                  <a:cubicBezTo>
                    <a:pt x="0" y="16"/>
                    <a:pt x="0" y="15"/>
                    <a:pt x="0" y="15"/>
                  </a:cubicBezTo>
                  <a:cubicBezTo>
                    <a:pt x="0" y="15"/>
                    <a:pt x="0" y="15"/>
                    <a:pt x="0" y="15"/>
                  </a:cubicBezTo>
                  <a:cubicBezTo>
                    <a:pt x="0" y="10"/>
                    <a:pt x="0" y="10"/>
                    <a:pt x="0" y="10"/>
                  </a:cubicBezTo>
                  <a:cubicBezTo>
                    <a:pt x="2" y="13"/>
                    <a:pt x="2" y="13"/>
                    <a:pt x="2" y="13"/>
                  </a:cubicBezTo>
                  <a:cubicBezTo>
                    <a:pt x="2" y="13"/>
                    <a:pt x="3" y="13"/>
                    <a:pt x="3" y="13"/>
                  </a:cubicBezTo>
                  <a:cubicBezTo>
                    <a:pt x="3" y="13"/>
                    <a:pt x="3" y="13"/>
                    <a:pt x="3" y="13"/>
                  </a:cubicBezTo>
                  <a:cubicBezTo>
                    <a:pt x="5" y="13"/>
                    <a:pt x="6" y="13"/>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5"/>
                    <a:pt x="6" y="15"/>
                    <a:pt x="6" y="15"/>
                  </a:cubicBezTo>
                  <a:cubicBezTo>
                    <a:pt x="6" y="15"/>
                    <a:pt x="6" y="15"/>
                    <a:pt x="6" y="15"/>
                  </a:cubicBezTo>
                  <a:cubicBezTo>
                    <a:pt x="6" y="15"/>
                    <a:pt x="7" y="15"/>
                    <a:pt x="7" y="15"/>
                  </a:cubicBezTo>
                  <a:cubicBezTo>
                    <a:pt x="7" y="15"/>
                    <a:pt x="7" y="15"/>
                    <a:pt x="7" y="15"/>
                  </a:cubicBezTo>
                  <a:cubicBezTo>
                    <a:pt x="7" y="15"/>
                    <a:pt x="7" y="15"/>
                    <a:pt x="7" y="16"/>
                  </a:cubicBezTo>
                  <a:cubicBezTo>
                    <a:pt x="7" y="16"/>
                    <a:pt x="7" y="16"/>
                    <a:pt x="7" y="16"/>
                  </a:cubicBezTo>
                  <a:cubicBezTo>
                    <a:pt x="8" y="17"/>
                    <a:pt x="9" y="18"/>
                    <a:pt x="11" y="19"/>
                  </a:cubicBezTo>
                  <a:cubicBezTo>
                    <a:pt x="11" y="19"/>
                    <a:pt x="11" y="19"/>
                    <a:pt x="11" y="19"/>
                  </a:cubicBezTo>
                  <a:cubicBezTo>
                    <a:pt x="13" y="21"/>
                    <a:pt x="18" y="23"/>
                    <a:pt x="24" y="23"/>
                  </a:cubicBezTo>
                  <a:cubicBezTo>
                    <a:pt x="24" y="23"/>
                    <a:pt x="24" y="23"/>
                    <a:pt x="24" y="23"/>
                  </a:cubicBezTo>
                  <a:cubicBezTo>
                    <a:pt x="25" y="23"/>
                    <a:pt x="25" y="23"/>
                    <a:pt x="26" y="23"/>
                  </a:cubicBezTo>
                  <a:cubicBezTo>
                    <a:pt x="26" y="23"/>
                    <a:pt x="26" y="23"/>
                    <a:pt x="26" y="23"/>
                  </a:cubicBezTo>
                  <a:cubicBezTo>
                    <a:pt x="40" y="22"/>
                    <a:pt x="48" y="15"/>
                    <a:pt x="50" y="13"/>
                  </a:cubicBezTo>
                  <a:cubicBezTo>
                    <a:pt x="50" y="13"/>
                    <a:pt x="50" y="13"/>
                    <a:pt x="50" y="13"/>
                  </a:cubicBezTo>
                  <a:cubicBezTo>
                    <a:pt x="50" y="12"/>
                    <a:pt x="51" y="9"/>
                    <a:pt x="51" y="7"/>
                  </a:cubicBezTo>
                  <a:cubicBezTo>
                    <a:pt x="51" y="7"/>
                    <a:pt x="51" y="7"/>
                    <a:pt x="51" y="7"/>
                  </a:cubicBezTo>
                  <a:cubicBezTo>
                    <a:pt x="51" y="7"/>
                    <a:pt x="51" y="7"/>
                    <a:pt x="51" y="7"/>
                  </a:cubicBezTo>
                  <a:cubicBezTo>
                    <a:pt x="51" y="7"/>
                    <a:pt x="51" y="7"/>
                    <a:pt x="51" y="7"/>
                  </a:cubicBezTo>
                  <a:cubicBezTo>
                    <a:pt x="51" y="5"/>
                    <a:pt x="51" y="4"/>
                    <a:pt x="51" y="4"/>
                  </a:cubicBezTo>
                  <a:cubicBezTo>
                    <a:pt x="51" y="4"/>
                    <a:pt x="51" y="4"/>
                    <a:pt x="51" y="4"/>
                  </a:cubicBezTo>
                  <a:cubicBezTo>
                    <a:pt x="51" y="4"/>
                    <a:pt x="51" y="4"/>
                    <a:pt x="51" y="4"/>
                  </a:cubicBezTo>
                  <a:cubicBezTo>
                    <a:pt x="51" y="4"/>
                    <a:pt x="51" y="4"/>
                    <a:pt x="51" y="4"/>
                  </a:cubicBezTo>
                  <a:cubicBezTo>
                    <a:pt x="51" y="2"/>
                    <a:pt x="52" y="0"/>
                    <a:pt x="54" y="0"/>
                  </a:cubicBezTo>
                  <a:cubicBezTo>
                    <a:pt x="54" y="0"/>
                    <a:pt x="54" y="0"/>
                    <a:pt x="54" y="0"/>
                  </a:cubicBezTo>
                  <a:cubicBezTo>
                    <a:pt x="54" y="0"/>
                    <a:pt x="54" y="0"/>
                    <a:pt x="54" y="0"/>
                  </a:cubicBezTo>
                  <a:cubicBezTo>
                    <a:pt x="54" y="0"/>
                    <a:pt x="54" y="0"/>
                    <a:pt x="54" y="0"/>
                  </a:cubicBezTo>
                  <a:cubicBezTo>
                    <a:pt x="56" y="0"/>
                    <a:pt x="58" y="2"/>
                    <a:pt x="58" y="4"/>
                  </a:cubicBezTo>
                  <a:cubicBezTo>
                    <a:pt x="58" y="4"/>
                    <a:pt x="58" y="4"/>
                    <a:pt x="58" y="4"/>
                  </a:cubicBezTo>
                  <a:cubicBezTo>
                    <a:pt x="58" y="4"/>
                    <a:pt x="58" y="4"/>
                    <a:pt x="58" y="4"/>
                  </a:cubicBezTo>
                  <a:cubicBezTo>
                    <a:pt x="58" y="4"/>
                    <a:pt x="58" y="4"/>
                    <a:pt x="58" y="4"/>
                  </a:cubicBezTo>
                  <a:cubicBezTo>
                    <a:pt x="58" y="4"/>
                    <a:pt x="58" y="4"/>
                    <a:pt x="58" y="4"/>
                  </a:cubicBezTo>
                  <a:cubicBezTo>
                    <a:pt x="58" y="5"/>
                    <a:pt x="58" y="6"/>
                    <a:pt x="58" y="7"/>
                  </a:cubicBezTo>
                  <a:cubicBezTo>
                    <a:pt x="58" y="7"/>
                    <a:pt x="58" y="7"/>
                    <a:pt x="58" y="7"/>
                  </a:cubicBezTo>
                  <a:cubicBezTo>
                    <a:pt x="58" y="9"/>
                    <a:pt x="58" y="13"/>
                    <a:pt x="56" y="17"/>
                  </a:cubicBezTo>
                  <a:cubicBezTo>
                    <a:pt x="56" y="17"/>
                    <a:pt x="56" y="17"/>
                    <a:pt x="56" y="17"/>
                  </a:cubicBezTo>
                  <a:cubicBezTo>
                    <a:pt x="53" y="21"/>
                    <a:pt x="43" y="29"/>
                    <a:pt x="26" y="30"/>
                  </a:cubicBezTo>
                  <a:cubicBezTo>
                    <a:pt x="26" y="30"/>
                    <a:pt x="26" y="30"/>
                    <a:pt x="26" y="30"/>
                  </a:cubicBezTo>
                  <a:cubicBezTo>
                    <a:pt x="26" y="30"/>
                    <a:pt x="25" y="31"/>
                    <a:pt x="24" y="31"/>
                  </a:cubicBezTo>
                  <a:cubicBezTo>
                    <a:pt x="24" y="31"/>
                    <a:pt x="24" y="31"/>
                    <a:pt x="24" y="31"/>
                  </a:cubicBezTo>
                  <a:cubicBezTo>
                    <a:pt x="14" y="30"/>
                    <a:pt x="8" y="26"/>
                    <a:pt x="4" y="23"/>
                  </a:cubicBezTo>
                  <a:close/>
                  <a:moveTo>
                    <a:pt x="0" y="18"/>
                  </a:moveTo>
                  <a:cubicBezTo>
                    <a:pt x="2" y="17"/>
                    <a:pt x="2" y="17"/>
                    <a:pt x="2" y="17"/>
                  </a:cubicBezTo>
                  <a:cubicBezTo>
                    <a:pt x="0" y="18"/>
                    <a:pt x="0" y="18"/>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1"/>
            <p:cNvSpPr/>
            <p:nvPr/>
          </p:nvSpPr>
          <p:spPr bwMode="auto">
            <a:xfrm>
              <a:off x="5765800" y="3100388"/>
              <a:ext cx="238125" cy="168275"/>
            </a:xfrm>
            <a:custGeom>
              <a:avLst/>
              <a:gdLst>
                <a:gd name="T0" fmla="*/ 4 w 45"/>
                <a:gd name="T1" fmla="*/ 16 h 32"/>
                <a:gd name="T2" fmla="*/ 0 w 45"/>
                <a:gd name="T3" fmla="*/ 2 h 32"/>
                <a:gd name="T4" fmla="*/ 0 w 45"/>
                <a:gd name="T5" fmla="*/ 2 h 32"/>
                <a:gd name="T6" fmla="*/ 0 w 45"/>
                <a:gd name="T7" fmla="*/ 2 h 32"/>
                <a:gd name="T8" fmla="*/ 1 w 45"/>
                <a:gd name="T9" fmla="*/ 0 h 32"/>
                <a:gd name="T10" fmla="*/ 1 w 45"/>
                <a:gd name="T11" fmla="*/ 0 h 32"/>
                <a:gd name="T12" fmla="*/ 3 w 45"/>
                <a:gd name="T13" fmla="*/ 1 h 32"/>
                <a:gd name="T14" fmla="*/ 3 w 45"/>
                <a:gd name="T15" fmla="*/ 1 h 32"/>
                <a:gd name="T16" fmla="*/ 7 w 45"/>
                <a:gd name="T17" fmla="*/ 15 h 32"/>
                <a:gd name="T18" fmla="*/ 7 w 45"/>
                <a:gd name="T19" fmla="*/ 15 h 32"/>
                <a:gd name="T20" fmla="*/ 16 w 45"/>
                <a:gd name="T21" fmla="*/ 29 h 32"/>
                <a:gd name="T22" fmla="*/ 16 w 45"/>
                <a:gd name="T23" fmla="*/ 29 h 32"/>
                <a:gd name="T24" fmla="*/ 17 w 45"/>
                <a:gd name="T25" fmla="*/ 29 h 32"/>
                <a:gd name="T26" fmla="*/ 17 w 45"/>
                <a:gd name="T27" fmla="*/ 29 h 32"/>
                <a:gd name="T28" fmla="*/ 17 w 45"/>
                <a:gd name="T29" fmla="*/ 29 h 32"/>
                <a:gd name="T30" fmla="*/ 17 w 45"/>
                <a:gd name="T31" fmla="*/ 29 h 32"/>
                <a:gd name="T32" fmla="*/ 28 w 45"/>
                <a:gd name="T33" fmla="*/ 26 h 32"/>
                <a:gd name="T34" fmla="*/ 28 w 45"/>
                <a:gd name="T35" fmla="*/ 26 h 32"/>
                <a:gd name="T36" fmla="*/ 33 w 45"/>
                <a:gd name="T37" fmla="*/ 22 h 32"/>
                <a:gd name="T38" fmla="*/ 33 w 45"/>
                <a:gd name="T39" fmla="*/ 22 h 32"/>
                <a:gd name="T40" fmla="*/ 38 w 45"/>
                <a:gd name="T41" fmla="*/ 11 h 32"/>
                <a:gd name="T42" fmla="*/ 38 w 45"/>
                <a:gd name="T43" fmla="*/ 11 h 32"/>
                <a:gd name="T44" fmla="*/ 42 w 45"/>
                <a:gd name="T45" fmla="*/ 2 h 32"/>
                <a:gd name="T46" fmla="*/ 42 w 45"/>
                <a:gd name="T47" fmla="*/ 2 h 32"/>
                <a:gd name="T48" fmla="*/ 44 w 45"/>
                <a:gd name="T49" fmla="*/ 2 h 32"/>
                <a:gd name="T50" fmla="*/ 44 w 45"/>
                <a:gd name="T51" fmla="*/ 2 h 32"/>
                <a:gd name="T52" fmla="*/ 45 w 45"/>
                <a:gd name="T53" fmla="*/ 4 h 32"/>
                <a:gd name="T54" fmla="*/ 45 w 45"/>
                <a:gd name="T55" fmla="*/ 4 h 32"/>
                <a:gd name="T56" fmla="*/ 40 w 45"/>
                <a:gd name="T57" fmla="*/ 12 h 32"/>
                <a:gd name="T58" fmla="*/ 40 w 45"/>
                <a:gd name="T59" fmla="*/ 12 h 32"/>
                <a:gd name="T60" fmla="*/ 36 w 45"/>
                <a:gd name="T61" fmla="*/ 22 h 32"/>
                <a:gd name="T62" fmla="*/ 36 w 45"/>
                <a:gd name="T63" fmla="*/ 22 h 32"/>
                <a:gd name="T64" fmla="*/ 30 w 45"/>
                <a:gd name="T65" fmla="*/ 28 h 32"/>
                <a:gd name="T66" fmla="*/ 30 w 45"/>
                <a:gd name="T67" fmla="*/ 28 h 32"/>
                <a:gd name="T68" fmla="*/ 17 w 45"/>
                <a:gd name="T69" fmla="*/ 32 h 32"/>
                <a:gd name="T70" fmla="*/ 17 w 45"/>
                <a:gd name="T71" fmla="*/ 32 h 32"/>
                <a:gd name="T72" fmla="*/ 16 w 45"/>
                <a:gd name="T73" fmla="*/ 32 h 32"/>
                <a:gd name="T74" fmla="*/ 16 w 45"/>
                <a:gd name="T75" fmla="*/ 32 h 32"/>
                <a:gd name="T76" fmla="*/ 4 w 45"/>
                <a:gd name="T77"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 h="32">
                  <a:moveTo>
                    <a:pt x="4" y="16"/>
                  </a:moveTo>
                  <a:cubicBezTo>
                    <a:pt x="1" y="9"/>
                    <a:pt x="0" y="2"/>
                    <a:pt x="0" y="2"/>
                  </a:cubicBezTo>
                  <a:cubicBezTo>
                    <a:pt x="0" y="2"/>
                    <a:pt x="0" y="2"/>
                    <a:pt x="0" y="2"/>
                  </a:cubicBezTo>
                  <a:cubicBezTo>
                    <a:pt x="0" y="2"/>
                    <a:pt x="0" y="2"/>
                    <a:pt x="0" y="2"/>
                  </a:cubicBezTo>
                  <a:cubicBezTo>
                    <a:pt x="0" y="1"/>
                    <a:pt x="0" y="0"/>
                    <a:pt x="1" y="0"/>
                  </a:cubicBezTo>
                  <a:cubicBezTo>
                    <a:pt x="1" y="0"/>
                    <a:pt x="1" y="0"/>
                    <a:pt x="1" y="0"/>
                  </a:cubicBezTo>
                  <a:cubicBezTo>
                    <a:pt x="2" y="0"/>
                    <a:pt x="3" y="0"/>
                    <a:pt x="3" y="1"/>
                  </a:cubicBezTo>
                  <a:cubicBezTo>
                    <a:pt x="3" y="1"/>
                    <a:pt x="3" y="1"/>
                    <a:pt x="3" y="1"/>
                  </a:cubicBezTo>
                  <a:cubicBezTo>
                    <a:pt x="3" y="1"/>
                    <a:pt x="4" y="8"/>
                    <a:pt x="7" y="15"/>
                  </a:cubicBezTo>
                  <a:cubicBezTo>
                    <a:pt x="7" y="15"/>
                    <a:pt x="7" y="15"/>
                    <a:pt x="7" y="15"/>
                  </a:cubicBezTo>
                  <a:cubicBezTo>
                    <a:pt x="9" y="22"/>
                    <a:pt x="13" y="29"/>
                    <a:pt x="16" y="29"/>
                  </a:cubicBezTo>
                  <a:cubicBezTo>
                    <a:pt x="16" y="29"/>
                    <a:pt x="16" y="29"/>
                    <a:pt x="16" y="29"/>
                  </a:cubicBezTo>
                  <a:cubicBezTo>
                    <a:pt x="16" y="29"/>
                    <a:pt x="17" y="29"/>
                    <a:pt x="17" y="29"/>
                  </a:cubicBezTo>
                  <a:cubicBezTo>
                    <a:pt x="17" y="29"/>
                    <a:pt x="17" y="29"/>
                    <a:pt x="17" y="29"/>
                  </a:cubicBezTo>
                  <a:cubicBezTo>
                    <a:pt x="17" y="29"/>
                    <a:pt x="17" y="29"/>
                    <a:pt x="17" y="29"/>
                  </a:cubicBezTo>
                  <a:cubicBezTo>
                    <a:pt x="17" y="29"/>
                    <a:pt x="17" y="29"/>
                    <a:pt x="17" y="29"/>
                  </a:cubicBezTo>
                  <a:cubicBezTo>
                    <a:pt x="21" y="28"/>
                    <a:pt x="25" y="27"/>
                    <a:pt x="28" y="26"/>
                  </a:cubicBezTo>
                  <a:cubicBezTo>
                    <a:pt x="28" y="26"/>
                    <a:pt x="28" y="26"/>
                    <a:pt x="28" y="26"/>
                  </a:cubicBezTo>
                  <a:cubicBezTo>
                    <a:pt x="31" y="24"/>
                    <a:pt x="33" y="22"/>
                    <a:pt x="33" y="22"/>
                  </a:cubicBezTo>
                  <a:cubicBezTo>
                    <a:pt x="33" y="22"/>
                    <a:pt x="33" y="22"/>
                    <a:pt x="33" y="22"/>
                  </a:cubicBezTo>
                  <a:cubicBezTo>
                    <a:pt x="33" y="19"/>
                    <a:pt x="35" y="15"/>
                    <a:pt x="38" y="11"/>
                  </a:cubicBezTo>
                  <a:cubicBezTo>
                    <a:pt x="38" y="11"/>
                    <a:pt x="38" y="11"/>
                    <a:pt x="38" y="11"/>
                  </a:cubicBezTo>
                  <a:cubicBezTo>
                    <a:pt x="40" y="6"/>
                    <a:pt x="42" y="2"/>
                    <a:pt x="42" y="2"/>
                  </a:cubicBezTo>
                  <a:cubicBezTo>
                    <a:pt x="42" y="2"/>
                    <a:pt x="42" y="2"/>
                    <a:pt x="42" y="2"/>
                  </a:cubicBezTo>
                  <a:cubicBezTo>
                    <a:pt x="42" y="2"/>
                    <a:pt x="43" y="1"/>
                    <a:pt x="44" y="2"/>
                  </a:cubicBezTo>
                  <a:cubicBezTo>
                    <a:pt x="44" y="2"/>
                    <a:pt x="44" y="2"/>
                    <a:pt x="44" y="2"/>
                  </a:cubicBezTo>
                  <a:cubicBezTo>
                    <a:pt x="45" y="2"/>
                    <a:pt x="45" y="3"/>
                    <a:pt x="45" y="4"/>
                  </a:cubicBezTo>
                  <a:cubicBezTo>
                    <a:pt x="45" y="4"/>
                    <a:pt x="45" y="4"/>
                    <a:pt x="45" y="4"/>
                  </a:cubicBezTo>
                  <a:cubicBezTo>
                    <a:pt x="45" y="4"/>
                    <a:pt x="43" y="8"/>
                    <a:pt x="40" y="12"/>
                  </a:cubicBezTo>
                  <a:cubicBezTo>
                    <a:pt x="40" y="12"/>
                    <a:pt x="40" y="12"/>
                    <a:pt x="40" y="12"/>
                  </a:cubicBezTo>
                  <a:cubicBezTo>
                    <a:pt x="38" y="16"/>
                    <a:pt x="36" y="21"/>
                    <a:pt x="36" y="22"/>
                  </a:cubicBezTo>
                  <a:cubicBezTo>
                    <a:pt x="36" y="22"/>
                    <a:pt x="36" y="22"/>
                    <a:pt x="36" y="22"/>
                  </a:cubicBezTo>
                  <a:cubicBezTo>
                    <a:pt x="35" y="25"/>
                    <a:pt x="33" y="27"/>
                    <a:pt x="30" y="28"/>
                  </a:cubicBezTo>
                  <a:cubicBezTo>
                    <a:pt x="30" y="28"/>
                    <a:pt x="30" y="28"/>
                    <a:pt x="30" y="28"/>
                  </a:cubicBezTo>
                  <a:cubicBezTo>
                    <a:pt x="26" y="30"/>
                    <a:pt x="22" y="31"/>
                    <a:pt x="17" y="32"/>
                  </a:cubicBezTo>
                  <a:cubicBezTo>
                    <a:pt x="17" y="32"/>
                    <a:pt x="17" y="32"/>
                    <a:pt x="17" y="32"/>
                  </a:cubicBezTo>
                  <a:cubicBezTo>
                    <a:pt x="17" y="32"/>
                    <a:pt x="16" y="32"/>
                    <a:pt x="16" y="32"/>
                  </a:cubicBezTo>
                  <a:cubicBezTo>
                    <a:pt x="16" y="32"/>
                    <a:pt x="16" y="32"/>
                    <a:pt x="16" y="32"/>
                  </a:cubicBezTo>
                  <a:cubicBezTo>
                    <a:pt x="10" y="31"/>
                    <a:pt x="7" y="23"/>
                    <a:pt x="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2"/>
            <p:cNvSpPr>
              <a:spLocks noEditPoints="1"/>
            </p:cNvSpPr>
            <p:nvPr/>
          </p:nvSpPr>
          <p:spPr bwMode="auto">
            <a:xfrm>
              <a:off x="5756275" y="3090863"/>
              <a:ext cx="258763" cy="188913"/>
            </a:xfrm>
            <a:custGeom>
              <a:avLst/>
              <a:gdLst>
                <a:gd name="T0" fmla="*/ 6 w 49"/>
                <a:gd name="T1" fmla="*/ 18 h 36"/>
                <a:gd name="T2" fmla="*/ 0 w 49"/>
                <a:gd name="T3" fmla="*/ 4 h 36"/>
                <a:gd name="T4" fmla="*/ 0 w 49"/>
                <a:gd name="T5" fmla="*/ 3 h 36"/>
                <a:gd name="T6" fmla="*/ 3 w 49"/>
                <a:gd name="T7" fmla="*/ 0 h 36"/>
                <a:gd name="T8" fmla="*/ 3 w 49"/>
                <a:gd name="T9" fmla="*/ 0 h 36"/>
                <a:gd name="T10" fmla="*/ 7 w 49"/>
                <a:gd name="T11" fmla="*/ 2 h 36"/>
                <a:gd name="T12" fmla="*/ 7 w 49"/>
                <a:gd name="T13" fmla="*/ 2 h 36"/>
                <a:gd name="T14" fmla="*/ 7 w 49"/>
                <a:gd name="T15" fmla="*/ 3 h 36"/>
                <a:gd name="T16" fmla="*/ 7 w 49"/>
                <a:gd name="T17" fmla="*/ 3 h 36"/>
                <a:gd name="T18" fmla="*/ 7 w 49"/>
                <a:gd name="T19" fmla="*/ 3 h 36"/>
                <a:gd name="T20" fmla="*/ 7 w 49"/>
                <a:gd name="T21" fmla="*/ 4 h 36"/>
                <a:gd name="T22" fmla="*/ 8 w 49"/>
                <a:gd name="T23" fmla="*/ 7 h 36"/>
                <a:gd name="T24" fmla="*/ 11 w 49"/>
                <a:gd name="T25" fmla="*/ 17 h 36"/>
                <a:gd name="T26" fmla="*/ 15 w 49"/>
                <a:gd name="T27" fmla="*/ 25 h 36"/>
                <a:gd name="T28" fmla="*/ 18 w 49"/>
                <a:gd name="T29" fmla="*/ 29 h 36"/>
                <a:gd name="T30" fmla="*/ 18 w 49"/>
                <a:gd name="T31" fmla="*/ 29 h 36"/>
                <a:gd name="T32" fmla="*/ 19 w 49"/>
                <a:gd name="T33" fmla="*/ 29 h 36"/>
                <a:gd name="T34" fmla="*/ 29 w 49"/>
                <a:gd name="T35" fmla="*/ 26 h 36"/>
                <a:gd name="T36" fmla="*/ 33 w 49"/>
                <a:gd name="T37" fmla="*/ 23 h 36"/>
                <a:gd name="T38" fmla="*/ 33 w 49"/>
                <a:gd name="T39" fmla="*/ 23 h 36"/>
                <a:gd name="T40" fmla="*/ 38 w 49"/>
                <a:gd name="T41" fmla="*/ 12 h 36"/>
                <a:gd name="T42" fmla="*/ 42 w 49"/>
                <a:gd name="T43" fmla="*/ 4 h 36"/>
                <a:gd name="T44" fmla="*/ 45 w 49"/>
                <a:gd name="T45" fmla="*/ 2 h 36"/>
                <a:gd name="T46" fmla="*/ 47 w 49"/>
                <a:gd name="T47" fmla="*/ 2 h 36"/>
                <a:gd name="T48" fmla="*/ 49 w 49"/>
                <a:gd name="T49" fmla="*/ 5 h 36"/>
                <a:gd name="T50" fmla="*/ 49 w 49"/>
                <a:gd name="T51" fmla="*/ 7 h 36"/>
                <a:gd name="T52" fmla="*/ 49 w 49"/>
                <a:gd name="T53" fmla="*/ 7 h 36"/>
                <a:gd name="T54" fmla="*/ 48 w 49"/>
                <a:gd name="T55" fmla="*/ 7 h 36"/>
                <a:gd name="T56" fmla="*/ 48 w 49"/>
                <a:gd name="T57" fmla="*/ 7 h 36"/>
                <a:gd name="T58" fmla="*/ 48 w 49"/>
                <a:gd name="T59" fmla="*/ 7 h 36"/>
                <a:gd name="T60" fmla="*/ 48 w 49"/>
                <a:gd name="T61" fmla="*/ 7 h 36"/>
                <a:gd name="T62" fmla="*/ 48 w 49"/>
                <a:gd name="T63" fmla="*/ 8 h 36"/>
                <a:gd name="T64" fmla="*/ 47 w 49"/>
                <a:gd name="T65" fmla="*/ 9 h 36"/>
                <a:gd name="T66" fmla="*/ 44 w 49"/>
                <a:gd name="T67" fmla="*/ 15 h 36"/>
                <a:gd name="T68" fmla="*/ 40 w 49"/>
                <a:gd name="T69" fmla="*/ 24 h 36"/>
                <a:gd name="T70" fmla="*/ 40 w 49"/>
                <a:gd name="T71" fmla="*/ 24 h 36"/>
                <a:gd name="T72" fmla="*/ 33 w 49"/>
                <a:gd name="T73" fmla="*/ 32 h 36"/>
                <a:gd name="T74" fmla="*/ 19 w 49"/>
                <a:gd name="T75" fmla="*/ 36 h 36"/>
                <a:gd name="T76" fmla="*/ 4 w 49"/>
                <a:gd name="T77" fmla="*/ 19 h 36"/>
                <a:gd name="T78" fmla="*/ 46 w 49"/>
                <a:gd name="T79" fmla="*/ 5 h 36"/>
                <a:gd name="T80" fmla="*/ 46 w 49"/>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 h="36">
                  <a:moveTo>
                    <a:pt x="4" y="19"/>
                  </a:moveTo>
                  <a:cubicBezTo>
                    <a:pt x="6" y="18"/>
                    <a:pt x="6" y="18"/>
                    <a:pt x="6" y="18"/>
                  </a:cubicBezTo>
                  <a:cubicBezTo>
                    <a:pt x="4" y="19"/>
                    <a:pt x="4" y="19"/>
                    <a:pt x="4" y="19"/>
                  </a:cubicBezTo>
                  <a:cubicBezTo>
                    <a:pt x="1" y="11"/>
                    <a:pt x="0" y="4"/>
                    <a:pt x="0" y="4"/>
                  </a:cubicBezTo>
                  <a:cubicBezTo>
                    <a:pt x="0" y="4"/>
                    <a:pt x="0" y="4"/>
                    <a:pt x="0" y="4"/>
                  </a:cubicBezTo>
                  <a:cubicBezTo>
                    <a:pt x="0" y="4"/>
                    <a:pt x="0" y="4"/>
                    <a:pt x="0" y="3"/>
                  </a:cubicBezTo>
                  <a:cubicBezTo>
                    <a:pt x="0" y="3"/>
                    <a:pt x="0" y="3"/>
                    <a:pt x="0" y="3"/>
                  </a:cubicBezTo>
                  <a:cubicBezTo>
                    <a:pt x="0" y="2"/>
                    <a:pt x="1" y="0"/>
                    <a:pt x="3" y="0"/>
                  </a:cubicBezTo>
                  <a:cubicBezTo>
                    <a:pt x="3" y="0"/>
                    <a:pt x="3" y="0"/>
                    <a:pt x="3" y="0"/>
                  </a:cubicBezTo>
                  <a:cubicBezTo>
                    <a:pt x="3" y="0"/>
                    <a:pt x="3" y="0"/>
                    <a:pt x="3" y="0"/>
                  </a:cubicBezTo>
                  <a:cubicBezTo>
                    <a:pt x="3" y="0"/>
                    <a:pt x="3" y="0"/>
                    <a:pt x="3" y="0"/>
                  </a:cubicBezTo>
                  <a:cubicBezTo>
                    <a:pt x="5" y="0"/>
                    <a:pt x="6" y="1"/>
                    <a:pt x="7" y="2"/>
                  </a:cubicBezTo>
                  <a:cubicBezTo>
                    <a:pt x="7" y="2"/>
                    <a:pt x="7" y="2"/>
                    <a:pt x="7" y="2"/>
                  </a:cubicBezTo>
                  <a:cubicBezTo>
                    <a:pt x="7" y="2"/>
                    <a:pt x="7" y="2"/>
                    <a:pt x="7" y="2"/>
                  </a:cubicBezTo>
                  <a:cubicBezTo>
                    <a:pt x="7" y="2"/>
                    <a:pt x="7" y="2"/>
                    <a:pt x="7" y="2"/>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4"/>
                  </a:cubicBezTo>
                  <a:cubicBezTo>
                    <a:pt x="7" y="4"/>
                    <a:pt x="7" y="4"/>
                    <a:pt x="7" y="4"/>
                  </a:cubicBezTo>
                  <a:cubicBezTo>
                    <a:pt x="7" y="5"/>
                    <a:pt x="8" y="6"/>
                    <a:pt x="8" y="7"/>
                  </a:cubicBezTo>
                  <a:cubicBezTo>
                    <a:pt x="8" y="7"/>
                    <a:pt x="8" y="7"/>
                    <a:pt x="8" y="7"/>
                  </a:cubicBezTo>
                  <a:cubicBezTo>
                    <a:pt x="8" y="10"/>
                    <a:pt x="9" y="13"/>
                    <a:pt x="11" y="17"/>
                  </a:cubicBezTo>
                  <a:cubicBezTo>
                    <a:pt x="11" y="17"/>
                    <a:pt x="11" y="17"/>
                    <a:pt x="11" y="17"/>
                  </a:cubicBezTo>
                  <a:cubicBezTo>
                    <a:pt x="12" y="20"/>
                    <a:pt x="13" y="23"/>
                    <a:pt x="15" y="25"/>
                  </a:cubicBezTo>
                  <a:cubicBezTo>
                    <a:pt x="15" y="25"/>
                    <a:pt x="15" y="25"/>
                    <a:pt x="15" y="25"/>
                  </a:cubicBezTo>
                  <a:cubicBezTo>
                    <a:pt x="16" y="28"/>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9" y="29"/>
                    <a:pt x="19" y="29"/>
                    <a:pt x="19" y="29"/>
                  </a:cubicBezTo>
                  <a:cubicBezTo>
                    <a:pt x="23" y="28"/>
                    <a:pt x="27" y="27"/>
                    <a:pt x="29" y="26"/>
                  </a:cubicBezTo>
                  <a:cubicBezTo>
                    <a:pt x="29" y="26"/>
                    <a:pt x="29" y="26"/>
                    <a:pt x="29" y="26"/>
                  </a:cubicBezTo>
                  <a:cubicBezTo>
                    <a:pt x="31" y="25"/>
                    <a:pt x="33" y="24"/>
                    <a:pt x="33" y="23"/>
                  </a:cubicBezTo>
                  <a:cubicBezTo>
                    <a:pt x="33" y="23"/>
                    <a:pt x="33" y="23"/>
                    <a:pt x="33" y="23"/>
                  </a:cubicBezTo>
                  <a:cubicBezTo>
                    <a:pt x="33" y="23"/>
                    <a:pt x="33" y="23"/>
                    <a:pt x="33" y="23"/>
                  </a:cubicBezTo>
                  <a:cubicBezTo>
                    <a:pt x="33" y="23"/>
                    <a:pt x="33" y="23"/>
                    <a:pt x="33" y="23"/>
                  </a:cubicBezTo>
                  <a:cubicBezTo>
                    <a:pt x="34" y="20"/>
                    <a:pt x="36" y="16"/>
                    <a:pt x="38" y="12"/>
                  </a:cubicBezTo>
                  <a:cubicBezTo>
                    <a:pt x="38" y="12"/>
                    <a:pt x="38" y="12"/>
                    <a:pt x="38" y="12"/>
                  </a:cubicBezTo>
                  <a:cubicBezTo>
                    <a:pt x="40" y="8"/>
                    <a:pt x="42" y="4"/>
                    <a:pt x="42" y="4"/>
                  </a:cubicBezTo>
                  <a:cubicBezTo>
                    <a:pt x="42" y="4"/>
                    <a:pt x="42" y="4"/>
                    <a:pt x="42" y="4"/>
                  </a:cubicBezTo>
                  <a:cubicBezTo>
                    <a:pt x="42" y="4"/>
                    <a:pt x="42" y="4"/>
                    <a:pt x="42" y="4"/>
                  </a:cubicBezTo>
                  <a:cubicBezTo>
                    <a:pt x="43" y="2"/>
                    <a:pt x="44" y="2"/>
                    <a:pt x="45" y="2"/>
                  </a:cubicBezTo>
                  <a:cubicBezTo>
                    <a:pt x="45" y="2"/>
                    <a:pt x="45" y="2"/>
                    <a:pt x="45" y="2"/>
                  </a:cubicBezTo>
                  <a:cubicBezTo>
                    <a:pt x="46" y="2"/>
                    <a:pt x="47" y="2"/>
                    <a:pt x="47" y="2"/>
                  </a:cubicBezTo>
                  <a:cubicBezTo>
                    <a:pt x="47" y="2"/>
                    <a:pt x="47" y="2"/>
                    <a:pt x="47" y="2"/>
                  </a:cubicBezTo>
                  <a:cubicBezTo>
                    <a:pt x="48" y="3"/>
                    <a:pt x="49" y="4"/>
                    <a:pt x="49" y="5"/>
                  </a:cubicBezTo>
                  <a:cubicBezTo>
                    <a:pt x="49" y="5"/>
                    <a:pt x="49" y="5"/>
                    <a:pt x="49" y="5"/>
                  </a:cubicBezTo>
                  <a:cubicBezTo>
                    <a:pt x="49" y="6"/>
                    <a:pt x="49" y="6"/>
                    <a:pt x="49" y="7"/>
                  </a:cubicBezTo>
                  <a:cubicBezTo>
                    <a:pt x="49" y="7"/>
                    <a:pt x="49" y="7"/>
                    <a:pt x="49" y="7"/>
                  </a:cubicBezTo>
                  <a:cubicBezTo>
                    <a:pt x="49" y="7"/>
                    <a:pt x="49" y="7"/>
                    <a:pt x="49" y="7"/>
                  </a:cubicBezTo>
                  <a:cubicBezTo>
                    <a:pt x="49" y="7"/>
                    <a:pt x="49" y="7"/>
                    <a:pt x="49" y="7"/>
                  </a:cubicBezTo>
                  <a:cubicBezTo>
                    <a:pt x="49" y="7"/>
                    <a:pt x="48" y="7"/>
                    <a:pt x="48" y="7"/>
                  </a:cubicBezTo>
                  <a:cubicBezTo>
                    <a:pt x="48" y="7"/>
                    <a:pt x="48" y="7"/>
                    <a:pt x="48" y="7"/>
                  </a:cubicBezTo>
                  <a:cubicBezTo>
                    <a:pt x="48" y="7"/>
                    <a:pt x="48" y="7"/>
                    <a:pt x="48" y="7"/>
                  </a:cubicBezTo>
                  <a:cubicBezTo>
                    <a:pt x="48" y="7"/>
                    <a:pt x="48" y="7"/>
                    <a:pt x="48" y="7"/>
                  </a:cubicBezTo>
                  <a:cubicBezTo>
                    <a:pt x="48" y="7"/>
                    <a:pt x="48" y="7"/>
                    <a:pt x="48" y="7"/>
                  </a:cubicBezTo>
                  <a:cubicBezTo>
                    <a:pt x="48" y="7"/>
                    <a:pt x="48" y="7"/>
                    <a:pt x="48" y="7"/>
                  </a:cubicBezTo>
                  <a:cubicBezTo>
                    <a:pt x="48" y="7"/>
                    <a:pt x="48" y="7"/>
                    <a:pt x="48" y="7"/>
                  </a:cubicBezTo>
                  <a:cubicBezTo>
                    <a:pt x="48" y="7"/>
                    <a:pt x="48" y="7"/>
                    <a:pt x="48" y="8"/>
                  </a:cubicBezTo>
                  <a:cubicBezTo>
                    <a:pt x="48" y="8"/>
                    <a:pt x="48" y="8"/>
                    <a:pt x="48" y="8"/>
                  </a:cubicBezTo>
                  <a:cubicBezTo>
                    <a:pt x="48" y="8"/>
                    <a:pt x="47" y="9"/>
                    <a:pt x="47" y="9"/>
                  </a:cubicBezTo>
                  <a:cubicBezTo>
                    <a:pt x="47" y="9"/>
                    <a:pt x="47" y="9"/>
                    <a:pt x="47" y="9"/>
                  </a:cubicBezTo>
                  <a:cubicBezTo>
                    <a:pt x="46" y="11"/>
                    <a:pt x="45" y="13"/>
                    <a:pt x="44" y="15"/>
                  </a:cubicBezTo>
                  <a:cubicBezTo>
                    <a:pt x="44" y="15"/>
                    <a:pt x="44" y="15"/>
                    <a:pt x="44" y="15"/>
                  </a:cubicBezTo>
                  <a:cubicBezTo>
                    <a:pt x="42" y="19"/>
                    <a:pt x="40" y="23"/>
                    <a:pt x="40" y="24"/>
                  </a:cubicBezTo>
                  <a:cubicBezTo>
                    <a:pt x="40" y="24"/>
                    <a:pt x="40" y="24"/>
                    <a:pt x="40" y="24"/>
                  </a:cubicBezTo>
                  <a:cubicBezTo>
                    <a:pt x="40" y="24"/>
                    <a:pt x="40" y="24"/>
                    <a:pt x="40" y="24"/>
                  </a:cubicBezTo>
                  <a:cubicBezTo>
                    <a:pt x="40" y="24"/>
                    <a:pt x="40" y="24"/>
                    <a:pt x="40" y="24"/>
                  </a:cubicBezTo>
                  <a:cubicBezTo>
                    <a:pt x="39" y="28"/>
                    <a:pt x="36" y="30"/>
                    <a:pt x="33" y="32"/>
                  </a:cubicBezTo>
                  <a:cubicBezTo>
                    <a:pt x="33" y="32"/>
                    <a:pt x="33" y="32"/>
                    <a:pt x="33" y="32"/>
                  </a:cubicBezTo>
                  <a:cubicBezTo>
                    <a:pt x="29" y="34"/>
                    <a:pt x="24" y="35"/>
                    <a:pt x="19" y="36"/>
                  </a:cubicBezTo>
                  <a:cubicBezTo>
                    <a:pt x="19" y="36"/>
                    <a:pt x="19" y="36"/>
                    <a:pt x="19" y="36"/>
                  </a:cubicBezTo>
                  <a:cubicBezTo>
                    <a:pt x="18" y="36"/>
                    <a:pt x="18" y="36"/>
                    <a:pt x="18" y="36"/>
                  </a:cubicBezTo>
                  <a:cubicBezTo>
                    <a:pt x="10" y="35"/>
                    <a:pt x="7" y="26"/>
                    <a:pt x="4" y="19"/>
                  </a:cubicBezTo>
                  <a:close/>
                  <a:moveTo>
                    <a:pt x="46" y="5"/>
                  </a:moveTo>
                  <a:cubicBezTo>
                    <a:pt x="46" y="5"/>
                    <a:pt x="46" y="5"/>
                    <a:pt x="46" y="5"/>
                  </a:cubicBezTo>
                  <a:cubicBezTo>
                    <a:pt x="46" y="5"/>
                    <a:pt x="46" y="5"/>
                    <a:pt x="46" y="5"/>
                  </a:cubicBezTo>
                  <a:cubicBezTo>
                    <a:pt x="46" y="5"/>
                    <a:pt x="46" y="5"/>
                    <a:pt x="4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3"/>
            <p:cNvSpPr/>
            <p:nvPr/>
          </p:nvSpPr>
          <p:spPr bwMode="auto">
            <a:xfrm>
              <a:off x="5729288" y="3052763"/>
              <a:ext cx="74613" cy="63500"/>
            </a:xfrm>
            <a:custGeom>
              <a:avLst/>
              <a:gdLst>
                <a:gd name="T0" fmla="*/ 1 w 14"/>
                <a:gd name="T1" fmla="*/ 11 h 12"/>
                <a:gd name="T2" fmla="*/ 1 w 14"/>
                <a:gd name="T3" fmla="*/ 9 h 12"/>
                <a:gd name="T4" fmla="*/ 1 w 14"/>
                <a:gd name="T5" fmla="*/ 9 h 12"/>
                <a:gd name="T6" fmla="*/ 12 w 14"/>
                <a:gd name="T7" fmla="*/ 1 h 12"/>
                <a:gd name="T8" fmla="*/ 14 w 14"/>
                <a:gd name="T9" fmla="*/ 1 h 12"/>
                <a:gd name="T10" fmla="*/ 14 w 14"/>
                <a:gd name="T11" fmla="*/ 1 h 12"/>
                <a:gd name="T12" fmla="*/ 14 w 14"/>
                <a:gd name="T13" fmla="*/ 3 h 12"/>
                <a:gd name="T14" fmla="*/ 14 w 14"/>
                <a:gd name="T15" fmla="*/ 3 h 12"/>
                <a:gd name="T16" fmla="*/ 3 w 14"/>
                <a:gd name="T17" fmla="*/ 11 h 12"/>
                <a:gd name="T18" fmla="*/ 2 w 14"/>
                <a:gd name="T19" fmla="*/ 12 h 12"/>
                <a:gd name="T20" fmla="*/ 2 w 14"/>
                <a:gd name="T21" fmla="*/ 12 h 12"/>
                <a:gd name="T22" fmla="*/ 1 w 14"/>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2">
                  <a:moveTo>
                    <a:pt x="1" y="11"/>
                  </a:moveTo>
                  <a:cubicBezTo>
                    <a:pt x="0" y="11"/>
                    <a:pt x="1" y="10"/>
                    <a:pt x="1" y="9"/>
                  </a:cubicBezTo>
                  <a:cubicBezTo>
                    <a:pt x="1" y="9"/>
                    <a:pt x="1" y="9"/>
                    <a:pt x="1" y="9"/>
                  </a:cubicBezTo>
                  <a:cubicBezTo>
                    <a:pt x="12" y="1"/>
                    <a:pt x="12" y="1"/>
                    <a:pt x="12" y="1"/>
                  </a:cubicBezTo>
                  <a:cubicBezTo>
                    <a:pt x="12" y="0"/>
                    <a:pt x="13" y="0"/>
                    <a:pt x="14" y="1"/>
                  </a:cubicBezTo>
                  <a:cubicBezTo>
                    <a:pt x="14" y="1"/>
                    <a:pt x="14" y="1"/>
                    <a:pt x="14" y="1"/>
                  </a:cubicBezTo>
                  <a:cubicBezTo>
                    <a:pt x="14" y="2"/>
                    <a:pt x="14" y="3"/>
                    <a:pt x="14" y="3"/>
                  </a:cubicBezTo>
                  <a:cubicBezTo>
                    <a:pt x="14" y="3"/>
                    <a:pt x="14" y="3"/>
                    <a:pt x="14" y="3"/>
                  </a:cubicBezTo>
                  <a:cubicBezTo>
                    <a:pt x="3" y="11"/>
                    <a:pt x="3" y="11"/>
                    <a:pt x="3" y="11"/>
                  </a:cubicBezTo>
                  <a:cubicBezTo>
                    <a:pt x="3" y="12"/>
                    <a:pt x="2" y="12"/>
                    <a:pt x="2" y="12"/>
                  </a:cubicBezTo>
                  <a:cubicBezTo>
                    <a:pt x="2" y="12"/>
                    <a:pt x="2" y="12"/>
                    <a:pt x="2" y="12"/>
                  </a:cubicBezTo>
                  <a:cubicBezTo>
                    <a:pt x="2" y="12"/>
                    <a:pt x="1"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4"/>
            <p:cNvSpPr>
              <a:spLocks noEditPoints="1"/>
            </p:cNvSpPr>
            <p:nvPr/>
          </p:nvSpPr>
          <p:spPr bwMode="auto">
            <a:xfrm>
              <a:off x="5724525" y="3043238"/>
              <a:ext cx="88900" cy="84138"/>
            </a:xfrm>
            <a:custGeom>
              <a:avLst/>
              <a:gdLst>
                <a:gd name="T0" fmla="*/ 0 w 17"/>
                <a:gd name="T1" fmla="*/ 15 h 16"/>
                <a:gd name="T2" fmla="*/ 0 w 17"/>
                <a:gd name="T3" fmla="*/ 12 h 16"/>
                <a:gd name="T4" fmla="*/ 0 w 17"/>
                <a:gd name="T5" fmla="*/ 12 h 16"/>
                <a:gd name="T6" fmla="*/ 1 w 17"/>
                <a:gd name="T7" fmla="*/ 10 h 16"/>
                <a:gd name="T8" fmla="*/ 1 w 17"/>
                <a:gd name="T9" fmla="*/ 10 h 16"/>
                <a:gd name="T10" fmla="*/ 11 w 17"/>
                <a:gd name="T11" fmla="*/ 1 h 16"/>
                <a:gd name="T12" fmla="*/ 14 w 17"/>
                <a:gd name="T13" fmla="*/ 0 h 16"/>
                <a:gd name="T14" fmla="*/ 14 w 17"/>
                <a:gd name="T15" fmla="*/ 0 h 16"/>
                <a:gd name="T16" fmla="*/ 16 w 17"/>
                <a:gd name="T17" fmla="*/ 2 h 16"/>
                <a:gd name="T18" fmla="*/ 16 w 17"/>
                <a:gd name="T19" fmla="*/ 2 h 16"/>
                <a:gd name="T20" fmla="*/ 17 w 17"/>
                <a:gd name="T21" fmla="*/ 4 h 16"/>
                <a:gd name="T22" fmla="*/ 17 w 17"/>
                <a:gd name="T23" fmla="*/ 4 h 16"/>
                <a:gd name="T24" fmla="*/ 16 w 17"/>
                <a:gd name="T25" fmla="*/ 7 h 16"/>
                <a:gd name="T26" fmla="*/ 16 w 17"/>
                <a:gd name="T27" fmla="*/ 7 h 16"/>
                <a:gd name="T28" fmla="*/ 5 w 17"/>
                <a:gd name="T29" fmla="*/ 15 h 16"/>
                <a:gd name="T30" fmla="*/ 3 w 17"/>
                <a:gd name="T31" fmla="*/ 16 h 16"/>
                <a:gd name="T32" fmla="*/ 3 w 17"/>
                <a:gd name="T33" fmla="*/ 16 h 16"/>
                <a:gd name="T34" fmla="*/ 3 w 17"/>
                <a:gd name="T35" fmla="*/ 16 h 16"/>
                <a:gd name="T36" fmla="*/ 3 w 17"/>
                <a:gd name="T37" fmla="*/ 16 h 16"/>
                <a:gd name="T38" fmla="*/ 0 w 17"/>
                <a:gd name="T39" fmla="*/ 15 h 16"/>
                <a:gd name="T40" fmla="*/ 2 w 17"/>
                <a:gd name="T41" fmla="*/ 13 h 16"/>
                <a:gd name="T42" fmla="*/ 3 w 17"/>
                <a:gd name="T43" fmla="*/ 12 h 16"/>
                <a:gd name="T44" fmla="*/ 3 w 17"/>
                <a:gd name="T45" fmla="*/ 12 h 16"/>
                <a:gd name="T46" fmla="*/ 2 w 17"/>
                <a:gd name="T47" fmla="*/ 13 h 16"/>
                <a:gd name="T48" fmla="*/ 3 w 17"/>
                <a:gd name="T49" fmla="*/ 12 h 16"/>
                <a:gd name="T50" fmla="*/ 3 w 17"/>
                <a:gd name="T51" fmla="*/ 12 h 16"/>
                <a:gd name="T52" fmla="*/ 3 w 17"/>
                <a:gd name="T53" fmla="*/ 12 h 16"/>
                <a:gd name="T54" fmla="*/ 3 w 17"/>
                <a:gd name="T55" fmla="*/ 12 h 16"/>
                <a:gd name="T56" fmla="*/ 3 w 17"/>
                <a:gd name="T5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 h="16">
                  <a:moveTo>
                    <a:pt x="0" y="15"/>
                  </a:moveTo>
                  <a:cubicBezTo>
                    <a:pt x="0" y="14"/>
                    <a:pt x="0" y="13"/>
                    <a:pt x="0" y="12"/>
                  </a:cubicBezTo>
                  <a:cubicBezTo>
                    <a:pt x="0" y="12"/>
                    <a:pt x="0" y="12"/>
                    <a:pt x="0" y="12"/>
                  </a:cubicBezTo>
                  <a:cubicBezTo>
                    <a:pt x="0" y="11"/>
                    <a:pt x="0" y="10"/>
                    <a:pt x="1" y="10"/>
                  </a:cubicBezTo>
                  <a:cubicBezTo>
                    <a:pt x="1" y="10"/>
                    <a:pt x="1" y="10"/>
                    <a:pt x="1" y="10"/>
                  </a:cubicBezTo>
                  <a:cubicBezTo>
                    <a:pt x="11" y="1"/>
                    <a:pt x="11" y="1"/>
                    <a:pt x="11" y="1"/>
                  </a:cubicBezTo>
                  <a:cubicBezTo>
                    <a:pt x="12" y="1"/>
                    <a:pt x="13" y="0"/>
                    <a:pt x="14" y="0"/>
                  </a:cubicBezTo>
                  <a:cubicBezTo>
                    <a:pt x="14" y="0"/>
                    <a:pt x="14" y="0"/>
                    <a:pt x="14" y="0"/>
                  </a:cubicBezTo>
                  <a:cubicBezTo>
                    <a:pt x="15" y="0"/>
                    <a:pt x="16" y="1"/>
                    <a:pt x="16" y="2"/>
                  </a:cubicBezTo>
                  <a:cubicBezTo>
                    <a:pt x="16" y="2"/>
                    <a:pt x="16" y="2"/>
                    <a:pt x="16" y="2"/>
                  </a:cubicBezTo>
                  <a:cubicBezTo>
                    <a:pt x="17" y="2"/>
                    <a:pt x="17" y="3"/>
                    <a:pt x="17" y="4"/>
                  </a:cubicBezTo>
                  <a:cubicBezTo>
                    <a:pt x="17" y="4"/>
                    <a:pt x="17" y="4"/>
                    <a:pt x="17" y="4"/>
                  </a:cubicBezTo>
                  <a:cubicBezTo>
                    <a:pt x="17" y="5"/>
                    <a:pt x="17" y="6"/>
                    <a:pt x="16" y="7"/>
                  </a:cubicBezTo>
                  <a:cubicBezTo>
                    <a:pt x="16" y="7"/>
                    <a:pt x="16" y="7"/>
                    <a:pt x="16" y="7"/>
                  </a:cubicBezTo>
                  <a:cubicBezTo>
                    <a:pt x="5" y="15"/>
                    <a:pt x="5" y="15"/>
                    <a:pt x="5" y="15"/>
                  </a:cubicBezTo>
                  <a:cubicBezTo>
                    <a:pt x="5" y="16"/>
                    <a:pt x="4" y="16"/>
                    <a:pt x="3" y="16"/>
                  </a:cubicBezTo>
                  <a:cubicBezTo>
                    <a:pt x="3" y="16"/>
                    <a:pt x="3" y="16"/>
                    <a:pt x="3" y="16"/>
                  </a:cubicBezTo>
                  <a:cubicBezTo>
                    <a:pt x="3" y="16"/>
                    <a:pt x="3" y="16"/>
                    <a:pt x="3" y="16"/>
                  </a:cubicBezTo>
                  <a:cubicBezTo>
                    <a:pt x="3" y="16"/>
                    <a:pt x="3" y="16"/>
                    <a:pt x="3" y="16"/>
                  </a:cubicBezTo>
                  <a:cubicBezTo>
                    <a:pt x="2" y="16"/>
                    <a:pt x="1" y="15"/>
                    <a:pt x="0" y="15"/>
                  </a:cubicBezTo>
                  <a:close/>
                  <a:moveTo>
                    <a:pt x="2" y="13"/>
                  </a:moveTo>
                  <a:cubicBezTo>
                    <a:pt x="3" y="12"/>
                    <a:pt x="3" y="12"/>
                    <a:pt x="3" y="12"/>
                  </a:cubicBezTo>
                  <a:cubicBezTo>
                    <a:pt x="3" y="12"/>
                    <a:pt x="3" y="12"/>
                    <a:pt x="3" y="12"/>
                  </a:cubicBezTo>
                  <a:cubicBezTo>
                    <a:pt x="2" y="13"/>
                    <a:pt x="2" y="13"/>
                    <a:pt x="2" y="13"/>
                  </a:cubicBezTo>
                  <a:close/>
                  <a:moveTo>
                    <a:pt x="3" y="12"/>
                  </a:moveTo>
                  <a:cubicBezTo>
                    <a:pt x="3" y="12"/>
                    <a:pt x="3" y="12"/>
                    <a:pt x="3" y="12"/>
                  </a:cubicBezTo>
                  <a:cubicBezTo>
                    <a:pt x="3" y="12"/>
                    <a:pt x="3" y="12"/>
                    <a:pt x="3" y="12"/>
                  </a:cubicBezTo>
                  <a:cubicBezTo>
                    <a:pt x="3" y="12"/>
                    <a:pt x="3" y="12"/>
                    <a:pt x="3" y="12"/>
                  </a:cubicBezTo>
                  <a:cubicBezTo>
                    <a:pt x="3" y="12"/>
                    <a:pt x="3" y="12"/>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5"/>
            <p:cNvSpPr/>
            <p:nvPr/>
          </p:nvSpPr>
          <p:spPr bwMode="auto">
            <a:xfrm>
              <a:off x="6019800" y="3016251"/>
              <a:ext cx="58738" cy="26988"/>
            </a:xfrm>
            <a:custGeom>
              <a:avLst/>
              <a:gdLst>
                <a:gd name="T0" fmla="*/ 9 w 11"/>
                <a:gd name="T1" fmla="*/ 5 h 5"/>
                <a:gd name="T2" fmla="*/ 1 w 11"/>
                <a:gd name="T3" fmla="*/ 3 h 5"/>
                <a:gd name="T4" fmla="*/ 0 w 11"/>
                <a:gd name="T5" fmla="*/ 1 h 5"/>
                <a:gd name="T6" fmla="*/ 0 w 11"/>
                <a:gd name="T7" fmla="*/ 1 h 5"/>
                <a:gd name="T8" fmla="*/ 2 w 11"/>
                <a:gd name="T9" fmla="*/ 0 h 5"/>
                <a:gd name="T10" fmla="*/ 2 w 11"/>
                <a:gd name="T11" fmla="*/ 0 h 5"/>
                <a:gd name="T12" fmla="*/ 10 w 11"/>
                <a:gd name="T13" fmla="*/ 2 h 5"/>
                <a:gd name="T14" fmla="*/ 11 w 11"/>
                <a:gd name="T15" fmla="*/ 4 h 5"/>
                <a:gd name="T16" fmla="*/ 11 w 11"/>
                <a:gd name="T17" fmla="*/ 4 h 5"/>
                <a:gd name="T18" fmla="*/ 9 w 11"/>
                <a:gd name="T19" fmla="*/ 5 h 5"/>
                <a:gd name="T20" fmla="*/ 9 w 11"/>
                <a:gd name="T21" fmla="*/ 5 h 5"/>
                <a:gd name="T22" fmla="*/ 9 w 11"/>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5">
                  <a:moveTo>
                    <a:pt x="9" y="5"/>
                  </a:moveTo>
                  <a:cubicBezTo>
                    <a:pt x="1" y="3"/>
                    <a:pt x="1" y="3"/>
                    <a:pt x="1" y="3"/>
                  </a:cubicBezTo>
                  <a:cubicBezTo>
                    <a:pt x="0" y="3"/>
                    <a:pt x="0" y="2"/>
                    <a:pt x="0" y="1"/>
                  </a:cubicBezTo>
                  <a:cubicBezTo>
                    <a:pt x="0" y="1"/>
                    <a:pt x="0" y="1"/>
                    <a:pt x="0" y="1"/>
                  </a:cubicBezTo>
                  <a:cubicBezTo>
                    <a:pt x="0" y="1"/>
                    <a:pt x="1" y="0"/>
                    <a:pt x="2" y="0"/>
                  </a:cubicBezTo>
                  <a:cubicBezTo>
                    <a:pt x="2" y="0"/>
                    <a:pt x="2" y="0"/>
                    <a:pt x="2" y="0"/>
                  </a:cubicBezTo>
                  <a:cubicBezTo>
                    <a:pt x="10" y="2"/>
                    <a:pt x="10" y="2"/>
                    <a:pt x="10" y="2"/>
                  </a:cubicBezTo>
                  <a:cubicBezTo>
                    <a:pt x="11" y="2"/>
                    <a:pt x="11" y="3"/>
                    <a:pt x="11" y="4"/>
                  </a:cubicBezTo>
                  <a:cubicBezTo>
                    <a:pt x="11" y="4"/>
                    <a:pt x="11" y="4"/>
                    <a:pt x="11" y="4"/>
                  </a:cubicBezTo>
                  <a:cubicBezTo>
                    <a:pt x="11" y="5"/>
                    <a:pt x="10" y="5"/>
                    <a:pt x="9" y="5"/>
                  </a:cubicBezTo>
                  <a:cubicBezTo>
                    <a:pt x="9" y="5"/>
                    <a:pt x="9" y="5"/>
                    <a:pt x="9" y="5"/>
                  </a:cubicBezTo>
                  <a:cubicBezTo>
                    <a:pt x="9" y="5"/>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6010275" y="3006726"/>
              <a:ext cx="79375" cy="46038"/>
            </a:xfrm>
            <a:custGeom>
              <a:avLst/>
              <a:gdLst>
                <a:gd name="T0" fmla="*/ 11 w 15"/>
                <a:gd name="T1" fmla="*/ 9 h 9"/>
                <a:gd name="T2" fmla="*/ 11 w 15"/>
                <a:gd name="T3" fmla="*/ 9 h 9"/>
                <a:gd name="T4" fmla="*/ 11 w 15"/>
                <a:gd name="T5" fmla="*/ 9 h 9"/>
                <a:gd name="T6" fmla="*/ 11 w 15"/>
                <a:gd name="T7" fmla="*/ 7 h 9"/>
                <a:gd name="T8" fmla="*/ 11 w 15"/>
                <a:gd name="T9" fmla="*/ 9 h 9"/>
                <a:gd name="T10" fmla="*/ 2 w 15"/>
                <a:gd name="T11" fmla="*/ 7 h 9"/>
                <a:gd name="T12" fmla="*/ 0 w 15"/>
                <a:gd name="T13" fmla="*/ 4 h 9"/>
                <a:gd name="T14" fmla="*/ 0 w 15"/>
                <a:gd name="T15" fmla="*/ 4 h 9"/>
                <a:gd name="T16" fmla="*/ 0 w 15"/>
                <a:gd name="T17" fmla="*/ 3 h 9"/>
                <a:gd name="T18" fmla="*/ 0 w 15"/>
                <a:gd name="T19" fmla="*/ 3 h 9"/>
                <a:gd name="T20" fmla="*/ 3 w 15"/>
                <a:gd name="T21" fmla="*/ 0 h 9"/>
                <a:gd name="T22" fmla="*/ 3 w 15"/>
                <a:gd name="T23" fmla="*/ 0 h 9"/>
                <a:gd name="T24" fmla="*/ 4 w 15"/>
                <a:gd name="T25" fmla="*/ 0 h 9"/>
                <a:gd name="T26" fmla="*/ 4 w 15"/>
                <a:gd name="T27" fmla="*/ 0 h 9"/>
                <a:gd name="T28" fmla="*/ 12 w 15"/>
                <a:gd name="T29" fmla="*/ 2 h 9"/>
                <a:gd name="T30" fmla="*/ 15 w 15"/>
                <a:gd name="T31" fmla="*/ 6 h 9"/>
                <a:gd name="T32" fmla="*/ 15 w 15"/>
                <a:gd name="T33" fmla="*/ 6 h 9"/>
                <a:gd name="T34" fmla="*/ 15 w 15"/>
                <a:gd name="T35" fmla="*/ 7 h 9"/>
                <a:gd name="T36" fmla="*/ 15 w 15"/>
                <a:gd name="T37" fmla="*/ 7 h 9"/>
                <a:gd name="T38" fmla="*/ 11 w 15"/>
                <a:gd name="T39" fmla="*/ 9 h 9"/>
                <a:gd name="T40" fmla="*/ 11 w 15"/>
                <a:gd name="T41" fmla="*/ 9 h 9"/>
                <a:gd name="T42" fmla="*/ 11 w 15"/>
                <a:gd name="T4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9">
                  <a:moveTo>
                    <a:pt x="11" y="9"/>
                  </a:moveTo>
                  <a:cubicBezTo>
                    <a:pt x="11" y="9"/>
                    <a:pt x="11" y="9"/>
                    <a:pt x="11" y="9"/>
                  </a:cubicBezTo>
                  <a:cubicBezTo>
                    <a:pt x="11" y="9"/>
                    <a:pt x="11" y="9"/>
                    <a:pt x="11" y="9"/>
                  </a:cubicBezTo>
                  <a:cubicBezTo>
                    <a:pt x="11" y="7"/>
                    <a:pt x="11" y="7"/>
                    <a:pt x="11" y="7"/>
                  </a:cubicBezTo>
                  <a:cubicBezTo>
                    <a:pt x="11" y="9"/>
                    <a:pt x="11" y="9"/>
                    <a:pt x="11" y="9"/>
                  </a:cubicBezTo>
                  <a:cubicBezTo>
                    <a:pt x="2" y="7"/>
                    <a:pt x="2" y="7"/>
                    <a:pt x="2" y="7"/>
                  </a:cubicBezTo>
                  <a:cubicBezTo>
                    <a:pt x="1" y="7"/>
                    <a:pt x="0" y="5"/>
                    <a:pt x="0" y="4"/>
                  </a:cubicBezTo>
                  <a:cubicBezTo>
                    <a:pt x="0" y="4"/>
                    <a:pt x="0" y="4"/>
                    <a:pt x="0" y="4"/>
                  </a:cubicBezTo>
                  <a:cubicBezTo>
                    <a:pt x="0" y="4"/>
                    <a:pt x="0" y="3"/>
                    <a:pt x="0" y="3"/>
                  </a:cubicBezTo>
                  <a:cubicBezTo>
                    <a:pt x="0" y="3"/>
                    <a:pt x="0" y="3"/>
                    <a:pt x="0" y="3"/>
                  </a:cubicBezTo>
                  <a:cubicBezTo>
                    <a:pt x="0" y="1"/>
                    <a:pt x="2" y="0"/>
                    <a:pt x="3" y="0"/>
                  </a:cubicBezTo>
                  <a:cubicBezTo>
                    <a:pt x="3" y="0"/>
                    <a:pt x="3" y="0"/>
                    <a:pt x="3" y="0"/>
                  </a:cubicBezTo>
                  <a:cubicBezTo>
                    <a:pt x="3" y="0"/>
                    <a:pt x="4" y="0"/>
                    <a:pt x="4" y="0"/>
                  </a:cubicBezTo>
                  <a:cubicBezTo>
                    <a:pt x="4" y="0"/>
                    <a:pt x="4" y="0"/>
                    <a:pt x="4" y="0"/>
                  </a:cubicBezTo>
                  <a:cubicBezTo>
                    <a:pt x="12" y="2"/>
                    <a:pt x="12" y="2"/>
                    <a:pt x="12" y="2"/>
                  </a:cubicBezTo>
                  <a:cubicBezTo>
                    <a:pt x="14" y="3"/>
                    <a:pt x="15" y="4"/>
                    <a:pt x="15" y="6"/>
                  </a:cubicBezTo>
                  <a:cubicBezTo>
                    <a:pt x="15" y="6"/>
                    <a:pt x="15" y="6"/>
                    <a:pt x="15" y="6"/>
                  </a:cubicBezTo>
                  <a:cubicBezTo>
                    <a:pt x="15" y="6"/>
                    <a:pt x="15" y="6"/>
                    <a:pt x="15" y="7"/>
                  </a:cubicBezTo>
                  <a:cubicBezTo>
                    <a:pt x="15" y="7"/>
                    <a:pt x="15" y="7"/>
                    <a:pt x="15" y="7"/>
                  </a:cubicBezTo>
                  <a:cubicBezTo>
                    <a:pt x="14" y="8"/>
                    <a:pt x="13" y="9"/>
                    <a:pt x="11" y="9"/>
                  </a:cubicBezTo>
                  <a:cubicBezTo>
                    <a:pt x="11" y="9"/>
                    <a:pt x="11" y="9"/>
                    <a:pt x="11" y="9"/>
                  </a:cubicBezTo>
                  <a:cubicBezTo>
                    <a:pt x="11" y="9"/>
                    <a:pt x="11" y="9"/>
                    <a:pt x="1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5729288" y="3311526"/>
              <a:ext cx="95250" cy="127000"/>
            </a:xfrm>
            <a:custGeom>
              <a:avLst/>
              <a:gdLst>
                <a:gd name="T0" fmla="*/ 1 w 18"/>
                <a:gd name="T1" fmla="*/ 14 h 24"/>
                <a:gd name="T2" fmla="*/ 1 w 18"/>
                <a:gd name="T3" fmla="*/ 12 h 24"/>
                <a:gd name="T4" fmla="*/ 1 w 18"/>
                <a:gd name="T5" fmla="*/ 12 h 24"/>
                <a:gd name="T6" fmla="*/ 3 w 18"/>
                <a:gd name="T7" fmla="*/ 12 h 24"/>
                <a:gd name="T8" fmla="*/ 3 w 18"/>
                <a:gd name="T9" fmla="*/ 12 h 24"/>
                <a:gd name="T10" fmla="*/ 12 w 18"/>
                <a:gd name="T11" fmla="*/ 19 h 24"/>
                <a:gd name="T12" fmla="*/ 15 w 18"/>
                <a:gd name="T13" fmla="*/ 9 h 24"/>
                <a:gd name="T14" fmla="*/ 15 w 18"/>
                <a:gd name="T15" fmla="*/ 2 h 24"/>
                <a:gd name="T16" fmla="*/ 17 w 18"/>
                <a:gd name="T17" fmla="*/ 0 h 24"/>
                <a:gd name="T18" fmla="*/ 17 w 18"/>
                <a:gd name="T19" fmla="*/ 0 h 24"/>
                <a:gd name="T20" fmla="*/ 18 w 18"/>
                <a:gd name="T21" fmla="*/ 2 h 24"/>
                <a:gd name="T22" fmla="*/ 18 w 18"/>
                <a:gd name="T23" fmla="*/ 2 h 24"/>
                <a:gd name="T24" fmla="*/ 18 w 18"/>
                <a:gd name="T25" fmla="*/ 10 h 24"/>
                <a:gd name="T26" fmla="*/ 13 w 18"/>
                <a:gd name="T27" fmla="*/ 24 h 24"/>
                <a:gd name="T28" fmla="*/ 1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1" y="14"/>
                  </a:moveTo>
                  <a:cubicBezTo>
                    <a:pt x="1" y="14"/>
                    <a:pt x="0" y="13"/>
                    <a:pt x="1" y="12"/>
                  </a:cubicBezTo>
                  <a:cubicBezTo>
                    <a:pt x="1" y="12"/>
                    <a:pt x="1" y="12"/>
                    <a:pt x="1" y="12"/>
                  </a:cubicBezTo>
                  <a:cubicBezTo>
                    <a:pt x="1" y="11"/>
                    <a:pt x="2" y="11"/>
                    <a:pt x="3" y="12"/>
                  </a:cubicBezTo>
                  <a:cubicBezTo>
                    <a:pt x="3" y="12"/>
                    <a:pt x="3" y="12"/>
                    <a:pt x="3" y="12"/>
                  </a:cubicBezTo>
                  <a:cubicBezTo>
                    <a:pt x="12" y="19"/>
                    <a:pt x="12" y="19"/>
                    <a:pt x="12" y="19"/>
                  </a:cubicBezTo>
                  <a:cubicBezTo>
                    <a:pt x="15" y="9"/>
                    <a:pt x="15" y="9"/>
                    <a:pt x="15" y="9"/>
                  </a:cubicBezTo>
                  <a:cubicBezTo>
                    <a:pt x="15" y="2"/>
                    <a:pt x="15" y="2"/>
                    <a:pt x="15" y="2"/>
                  </a:cubicBezTo>
                  <a:cubicBezTo>
                    <a:pt x="15" y="1"/>
                    <a:pt x="16" y="0"/>
                    <a:pt x="17" y="0"/>
                  </a:cubicBezTo>
                  <a:cubicBezTo>
                    <a:pt x="17" y="0"/>
                    <a:pt x="17" y="0"/>
                    <a:pt x="17" y="0"/>
                  </a:cubicBezTo>
                  <a:cubicBezTo>
                    <a:pt x="17" y="0"/>
                    <a:pt x="18" y="1"/>
                    <a:pt x="18" y="2"/>
                  </a:cubicBezTo>
                  <a:cubicBezTo>
                    <a:pt x="18" y="2"/>
                    <a:pt x="18" y="2"/>
                    <a:pt x="18" y="2"/>
                  </a:cubicBezTo>
                  <a:cubicBezTo>
                    <a:pt x="18" y="10"/>
                    <a:pt x="18" y="10"/>
                    <a:pt x="18" y="10"/>
                  </a:cubicBezTo>
                  <a:cubicBezTo>
                    <a:pt x="13" y="24"/>
                    <a:pt x="13" y="24"/>
                    <a:pt x="13" y="24"/>
                  </a:cubicBezTo>
                  <a:cubicBezTo>
                    <a:pt x="1" y="14"/>
                    <a:pt x="1" y="14"/>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8"/>
            <p:cNvSpPr>
              <a:spLocks noEditPoints="1"/>
            </p:cNvSpPr>
            <p:nvPr/>
          </p:nvSpPr>
          <p:spPr bwMode="auto">
            <a:xfrm>
              <a:off x="5724525" y="3300413"/>
              <a:ext cx="111125" cy="153988"/>
            </a:xfrm>
            <a:custGeom>
              <a:avLst/>
              <a:gdLst>
                <a:gd name="T0" fmla="*/ 1 w 21"/>
                <a:gd name="T1" fmla="*/ 18 h 29"/>
                <a:gd name="T2" fmla="*/ 1 w 21"/>
                <a:gd name="T3" fmla="*/ 18 h 29"/>
                <a:gd name="T4" fmla="*/ 0 w 21"/>
                <a:gd name="T5" fmla="*/ 15 h 29"/>
                <a:gd name="T6" fmla="*/ 0 w 21"/>
                <a:gd name="T7" fmla="*/ 15 h 29"/>
                <a:gd name="T8" fmla="*/ 0 w 21"/>
                <a:gd name="T9" fmla="*/ 13 h 29"/>
                <a:gd name="T10" fmla="*/ 0 w 21"/>
                <a:gd name="T11" fmla="*/ 13 h 29"/>
                <a:gd name="T12" fmla="*/ 3 w 21"/>
                <a:gd name="T13" fmla="*/ 11 h 29"/>
                <a:gd name="T14" fmla="*/ 3 w 21"/>
                <a:gd name="T15" fmla="*/ 11 h 29"/>
                <a:gd name="T16" fmla="*/ 5 w 21"/>
                <a:gd name="T17" fmla="*/ 12 h 29"/>
                <a:gd name="T18" fmla="*/ 5 w 21"/>
                <a:gd name="T19" fmla="*/ 12 h 29"/>
                <a:gd name="T20" fmla="*/ 12 w 21"/>
                <a:gd name="T21" fmla="*/ 17 h 29"/>
                <a:gd name="T22" fmla="*/ 14 w 21"/>
                <a:gd name="T23" fmla="*/ 11 h 29"/>
                <a:gd name="T24" fmla="*/ 14 w 21"/>
                <a:gd name="T25" fmla="*/ 4 h 29"/>
                <a:gd name="T26" fmla="*/ 18 w 21"/>
                <a:gd name="T27" fmla="*/ 0 h 29"/>
                <a:gd name="T28" fmla="*/ 18 w 21"/>
                <a:gd name="T29" fmla="*/ 0 h 29"/>
                <a:gd name="T30" fmla="*/ 21 w 21"/>
                <a:gd name="T31" fmla="*/ 4 h 29"/>
                <a:gd name="T32" fmla="*/ 21 w 21"/>
                <a:gd name="T33" fmla="*/ 4 h 29"/>
                <a:gd name="T34" fmla="*/ 21 w 21"/>
                <a:gd name="T35" fmla="*/ 12 h 29"/>
                <a:gd name="T36" fmla="*/ 15 w 21"/>
                <a:gd name="T37" fmla="*/ 29 h 29"/>
                <a:gd name="T38" fmla="*/ 1 w 21"/>
                <a:gd name="T39" fmla="*/ 18 h 29"/>
                <a:gd name="T40" fmla="*/ 2 w 21"/>
                <a:gd name="T41" fmla="*/ 16 h 29"/>
                <a:gd name="T42" fmla="*/ 3 w 21"/>
                <a:gd name="T43" fmla="*/ 15 h 29"/>
                <a:gd name="T44" fmla="*/ 3 w 21"/>
                <a:gd name="T45" fmla="*/ 15 h 29"/>
                <a:gd name="T46" fmla="*/ 3 w 21"/>
                <a:gd name="T47" fmla="*/ 15 h 29"/>
                <a:gd name="T48" fmla="*/ 2 w 21"/>
                <a:gd name="T49" fmla="*/ 16 h 29"/>
                <a:gd name="T50" fmla="*/ 3 w 21"/>
                <a:gd name="T51" fmla="*/ 15 h 29"/>
                <a:gd name="T52" fmla="*/ 3 w 21"/>
                <a:gd name="T53" fmla="*/ 15 h 29"/>
                <a:gd name="T54" fmla="*/ 3 w 21"/>
                <a:gd name="T55" fmla="*/ 15 h 29"/>
                <a:gd name="T56" fmla="*/ 3 w 21"/>
                <a:gd name="T57" fmla="*/ 15 h 29"/>
                <a:gd name="T58" fmla="*/ 3 w 21"/>
                <a:gd name="T59" fmla="*/ 15 h 29"/>
                <a:gd name="T60" fmla="*/ 3 w 21"/>
                <a:gd name="T61" fmla="*/ 15 h 29"/>
                <a:gd name="T62" fmla="*/ 3 w 21"/>
                <a:gd name="T6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 h="29">
                  <a:moveTo>
                    <a:pt x="1" y="18"/>
                  </a:moveTo>
                  <a:cubicBezTo>
                    <a:pt x="1" y="18"/>
                    <a:pt x="1" y="18"/>
                    <a:pt x="1" y="18"/>
                  </a:cubicBezTo>
                  <a:cubicBezTo>
                    <a:pt x="0" y="17"/>
                    <a:pt x="0" y="16"/>
                    <a:pt x="0" y="15"/>
                  </a:cubicBezTo>
                  <a:cubicBezTo>
                    <a:pt x="0" y="15"/>
                    <a:pt x="0" y="15"/>
                    <a:pt x="0" y="15"/>
                  </a:cubicBezTo>
                  <a:cubicBezTo>
                    <a:pt x="0" y="14"/>
                    <a:pt x="0" y="13"/>
                    <a:pt x="0" y="13"/>
                  </a:cubicBezTo>
                  <a:cubicBezTo>
                    <a:pt x="0" y="13"/>
                    <a:pt x="0" y="13"/>
                    <a:pt x="0" y="13"/>
                  </a:cubicBezTo>
                  <a:cubicBezTo>
                    <a:pt x="1" y="12"/>
                    <a:pt x="2" y="11"/>
                    <a:pt x="3" y="11"/>
                  </a:cubicBezTo>
                  <a:cubicBezTo>
                    <a:pt x="3" y="11"/>
                    <a:pt x="3" y="11"/>
                    <a:pt x="3" y="11"/>
                  </a:cubicBezTo>
                  <a:cubicBezTo>
                    <a:pt x="4" y="11"/>
                    <a:pt x="5" y="12"/>
                    <a:pt x="5" y="12"/>
                  </a:cubicBezTo>
                  <a:cubicBezTo>
                    <a:pt x="5" y="12"/>
                    <a:pt x="5" y="12"/>
                    <a:pt x="5" y="12"/>
                  </a:cubicBezTo>
                  <a:cubicBezTo>
                    <a:pt x="12" y="17"/>
                    <a:pt x="12" y="17"/>
                    <a:pt x="12" y="17"/>
                  </a:cubicBezTo>
                  <a:cubicBezTo>
                    <a:pt x="14" y="11"/>
                    <a:pt x="14" y="11"/>
                    <a:pt x="14" y="11"/>
                  </a:cubicBezTo>
                  <a:cubicBezTo>
                    <a:pt x="14" y="4"/>
                    <a:pt x="14" y="4"/>
                    <a:pt x="14" y="4"/>
                  </a:cubicBezTo>
                  <a:cubicBezTo>
                    <a:pt x="14" y="2"/>
                    <a:pt x="16" y="0"/>
                    <a:pt x="18" y="0"/>
                  </a:cubicBezTo>
                  <a:cubicBezTo>
                    <a:pt x="18" y="0"/>
                    <a:pt x="18" y="0"/>
                    <a:pt x="18" y="0"/>
                  </a:cubicBezTo>
                  <a:cubicBezTo>
                    <a:pt x="20" y="0"/>
                    <a:pt x="21" y="2"/>
                    <a:pt x="21" y="4"/>
                  </a:cubicBezTo>
                  <a:cubicBezTo>
                    <a:pt x="21" y="4"/>
                    <a:pt x="21" y="4"/>
                    <a:pt x="21" y="4"/>
                  </a:cubicBezTo>
                  <a:cubicBezTo>
                    <a:pt x="21" y="12"/>
                    <a:pt x="21" y="12"/>
                    <a:pt x="21" y="12"/>
                  </a:cubicBezTo>
                  <a:cubicBezTo>
                    <a:pt x="15" y="29"/>
                    <a:pt x="15" y="29"/>
                    <a:pt x="15" y="29"/>
                  </a:cubicBezTo>
                  <a:cubicBezTo>
                    <a:pt x="1" y="18"/>
                    <a:pt x="1" y="18"/>
                    <a:pt x="1" y="18"/>
                  </a:cubicBezTo>
                  <a:close/>
                  <a:moveTo>
                    <a:pt x="2" y="16"/>
                  </a:moveTo>
                  <a:cubicBezTo>
                    <a:pt x="3" y="15"/>
                    <a:pt x="3" y="15"/>
                    <a:pt x="3" y="15"/>
                  </a:cubicBezTo>
                  <a:cubicBezTo>
                    <a:pt x="3" y="15"/>
                    <a:pt x="3" y="15"/>
                    <a:pt x="3" y="15"/>
                  </a:cubicBezTo>
                  <a:cubicBezTo>
                    <a:pt x="3" y="15"/>
                    <a:pt x="3" y="15"/>
                    <a:pt x="3" y="15"/>
                  </a:cubicBezTo>
                  <a:cubicBezTo>
                    <a:pt x="2" y="16"/>
                    <a:pt x="2" y="16"/>
                    <a:pt x="2" y="16"/>
                  </a:cubicBezTo>
                  <a:close/>
                  <a:moveTo>
                    <a:pt x="3" y="15"/>
                  </a:moveTo>
                  <a:cubicBezTo>
                    <a:pt x="3" y="15"/>
                    <a:pt x="3" y="15"/>
                    <a:pt x="3" y="15"/>
                  </a:cubicBezTo>
                  <a:cubicBezTo>
                    <a:pt x="3" y="15"/>
                    <a:pt x="3" y="15"/>
                    <a:pt x="3" y="15"/>
                  </a:cubicBezTo>
                  <a:cubicBezTo>
                    <a:pt x="3" y="15"/>
                    <a:pt x="3" y="15"/>
                    <a:pt x="3" y="15"/>
                  </a:cubicBezTo>
                  <a:close/>
                  <a:moveTo>
                    <a:pt x="3" y="15"/>
                  </a:moveTo>
                  <a:cubicBezTo>
                    <a:pt x="3" y="15"/>
                    <a:pt x="3" y="15"/>
                    <a:pt x="3" y="15"/>
                  </a:cubicBezTo>
                  <a:cubicBezTo>
                    <a:pt x="3" y="15"/>
                    <a:pt x="3" y="15"/>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5808663" y="3338513"/>
              <a:ext cx="84138" cy="88900"/>
            </a:xfrm>
            <a:custGeom>
              <a:avLst/>
              <a:gdLst>
                <a:gd name="T0" fmla="*/ 0 w 16"/>
                <a:gd name="T1" fmla="*/ 5 h 17"/>
                <a:gd name="T2" fmla="*/ 1 w 16"/>
                <a:gd name="T3" fmla="*/ 3 h 17"/>
                <a:gd name="T4" fmla="*/ 1 w 16"/>
                <a:gd name="T5" fmla="*/ 3 h 17"/>
                <a:gd name="T6" fmla="*/ 3 w 16"/>
                <a:gd name="T7" fmla="*/ 3 h 17"/>
                <a:gd name="T8" fmla="*/ 3 w 16"/>
                <a:gd name="T9" fmla="*/ 3 h 17"/>
                <a:gd name="T10" fmla="*/ 9 w 16"/>
                <a:gd name="T11" fmla="*/ 11 h 17"/>
                <a:gd name="T12" fmla="*/ 13 w 16"/>
                <a:gd name="T13" fmla="*/ 1 h 17"/>
                <a:gd name="T14" fmla="*/ 15 w 16"/>
                <a:gd name="T15" fmla="*/ 1 h 17"/>
                <a:gd name="T16" fmla="*/ 15 w 16"/>
                <a:gd name="T17" fmla="*/ 1 h 17"/>
                <a:gd name="T18" fmla="*/ 16 w 16"/>
                <a:gd name="T19" fmla="*/ 2 h 17"/>
                <a:gd name="T20" fmla="*/ 16 w 16"/>
                <a:gd name="T21" fmla="*/ 2 h 17"/>
                <a:gd name="T22" fmla="*/ 10 w 16"/>
                <a:gd name="T23" fmla="*/ 17 h 17"/>
                <a:gd name="T24" fmla="*/ 0 w 16"/>
                <a:gd name="T2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7">
                  <a:moveTo>
                    <a:pt x="0" y="5"/>
                  </a:moveTo>
                  <a:cubicBezTo>
                    <a:pt x="0" y="5"/>
                    <a:pt x="0" y="4"/>
                    <a:pt x="1" y="3"/>
                  </a:cubicBezTo>
                  <a:cubicBezTo>
                    <a:pt x="1" y="3"/>
                    <a:pt x="1" y="3"/>
                    <a:pt x="1" y="3"/>
                  </a:cubicBezTo>
                  <a:cubicBezTo>
                    <a:pt x="1" y="3"/>
                    <a:pt x="2" y="3"/>
                    <a:pt x="3" y="3"/>
                  </a:cubicBezTo>
                  <a:cubicBezTo>
                    <a:pt x="3" y="3"/>
                    <a:pt x="3" y="3"/>
                    <a:pt x="3" y="3"/>
                  </a:cubicBezTo>
                  <a:cubicBezTo>
                    <a:pt x="9" y="11"/>
                    <a:pt x="9" y="11"/>
                    <a:pt x="9" y="11"/>
                  </a:cubicBezTo>
                  <a:cubicBezTo>
                    <a:pt x="13" y="1"/>
                    <a:pt x="13" y="1"/>
                    <a:pt x="13" y="1"/>
                  </a:cubicBezTo>
                  <a:cubicBezTo>
                    <a:pt x="13" y="1"/>
                    <a:pt x="14" y="0"/>
                    <a:pt x="15" y="1"/>
                  </a:cubicBezTo>
                  <a:cubicBezTo>
                    <a:pt x="15" y="1"/>
                    <a:pt x="15" y="1"/>
                    <a:pt x="15" y="1"/>
                  </a:cubicBezTo>
                  <a:cubicBezTo>
                    <a:pt x="16" y="1"/>
                    <a:pt x="16" y="2"/>
                    <a:pt x="16" y="2"/>
                  </a:cubicBezTo>
                  <a:cubicBezTo>
                    <a:pt x="16" y="2"/>
                    <a:pt x="16" y="2"/>
                    <a:pt x="16" y="2"/>
                  </a:cubicBezTo>
                  <a:cubicBezTo>
                    <a:pt x="10" y="17"/>
                    <a:pt x="10" y="17"/>
                    <a:pt x="10" y="17"/>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5797550" y="3327401"/>
              <a:ext cx="106363" cy="115888"/>
            </a:xfrm>
            <a:custGeom>
              <a:avLst/>
              <a:gdLst>
                <a:gd name="T0" fmla="*/ 1 w 20"/>
                <a:gd name="T1" fmla="*/ 9 h 22"/>
                <a:gd name="T2" fmla="*/ 2 w 20"/>
                <a:gd name="T3" fmla="*/ 7 h 22"/>
                <a:gd name="T4" fmla="*/ 4 w 20"/>
                <a:gd name="T5" fmla="*/ 6 h 22"/>
                <a:gd name="T6" fmla="*/ 4 w 20"/>
                <a:gd name="T7" fmla="*/ 6 h 22"/>
                <a:gd name="T8" fmla="*/ 2 w 20"/>
                <a:gd name="T9" fmla="*/ 7 h 22"/>
                <a:gd name="T10" fmla="*/ 1 w 20"/>
                <a:gd name="T11" fmla="*/ 9 h 22"/>
                <a:gd name="T12" fmla="*/ 0 w 20"/>
                <a:gd name="T13" fmla="*/ 6 h 22"/>
                <a:gd name="T14" fmla="*/ 0 w 20"/>
                <a:gd name="T15" fmla="*/ 6 h 22"/>
                <a:gd name="T16" fmla="*/ 1 w 20"/>
                <a:gd name="T17" fmla="*/ 4 h 22"/>
                <a:gd name="T18" fmla="*/ 1 w 20"/>
                <a:gd name="T19" fmla="*/ 4 h 22"/>
                <a:gd name="T20" fmla="*/ 4 w 20"/>
                <a:gd name="T21" fmla="*/ 3 h 22"/>
                <a:gd name="T22" fmla="*/ 4 w 20"/>
                <a:gd name="T23" fmla="*/ 3 h 22"/>
                <a:gd name="T24" fmla="*/ 6 w 20"/>
                <a:gd name="T25" fmla="*/ 4 h 22"/>
                <a:gd name="T26" fmla="*/ 6 w 20"/>
                <a:gd name="T27" fmla="*/ 4 h 22"/>
                <a:gd name="T28" fmla="*/ 11 w 20"/>
                <a:gd name="T29" fmla="*/ 9 h 22"/>
                <a:gd name="T30" fmla="*/ 13 w 20"/>
                <a:gd name="T31" fmla="*/ 3 h 22"/>
                <a:gd name="T32" fmla="*/ 16 w 20"/>
                <a:gd name="T33" fmla="*/ 0 h 22"/>
                <a:gd name="T34" fmla="*/ 16 w 20"/>
                <a:gd name="T35" fmla="*/ 0 h 22"/>
                <a:gd name="T36" fmla="*/ 18 w 20"/>
                <a:gd name="T37" fmla="*/ 1 h 22"/>
                <a:gd name="T38" fmla="*/ 18 w 20"/>
                <a:gd name="T39" fmla="*/ 1 h 22"/>
                <a:gd name="T40" fmla="*/ 20 w 20"/>
                <a:gd name="T41" fmla="*/ 4 h 22"/>
                <a:gd name="T42" fmla="*/ 20 w 20"/>
                <a:gd name="T43" fmla="*/ 4 h 22"/>
                <a:gd name="T44" fmla="*/ 20 w 20"/>
                <a:gd name="T45" fmla="*/ 5 h 22"/>
                <a:gd name="T46" fmla="*/ 20 w 20"/>
                <a:gd name="T47" fmla="*/ 5 h 22"/>
                <a:gd name="T48" fmla="*/ 13 w 20"/>
                <a:gd name="T49" fmla="*/ 22 h 22"/>
                <a:gd name="T50" fmla="*/ 1 w 20"/>
                <a:gd name="T51"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22">
                  <a:moveTo>
                    <a:pt x="1" y="9"/>
                  </a:moveTo>
                  <a:cubicBezTo>
                    <a:pt x="2" y="7"/>
                    <a:pt x="2" y="7"/>
                    <a:pt x="2" y="7"/>
                  </a:cubicBezTo>
                  <a:cubicBezTo>
                    <a:pt x="4" y="6"/>
                    <a:pt x="4" y="6"/>
                    <a:pt x="4" y="6"/>
                  </a:cubicBezTo>
                  <a:cubicBezTo>
                    <a:pt x="4" y="6"/>
                    <a:pt x="4" y="6"/>
                    <a:pt x="4" y="6"/>
                  </a:cubicBezTo>
                  <a:cubicBezTo>
                    <a:pt x="2" y="7"/>
                    <a:pt x="2" y="7"/>
                    <a:pt x="2" y="7"/>
                  </a:cubicBezTo>
                  <a:cubicBezTo>
                    <a:pt x="1" y="9"/>
                    <a:pt x="1" y="9"/>
                    <a:pt x="1" y="9"/>
                  </a:cubicBezTo>
                  <a:cubicBezTo>
                    <a:pt x="0" y="8"/>
                    <a:pt x="0" y="7"/>
                    <a:pt x="0" y="6"/>
                  </a:cubicBezTo>
                  <a:cubicBezTo>
                    <a:pt x="0" y="6"/>
                    <a:pt x="0" y="6"/>
                    <a:pt x="0" y="6"/>
                  </a:cubicBezTo>
                  <a:cubicBezTo>
                    <a:pt x="0" y="5"/>
                    <a:pt x="0" y="4"/>
                    <a:pt x="1" y="4"/>
                  </a:cubicBezTo>
                  <a:cubicBezTo>
                    <a:pt x="1" y="4"/>
                    <a:pt x="1" y="4"/>
                    <a:pt x="1" y="4"/>
                  </a:cubicBezTo>
                  <a:cubicBezTo>
                    <a:pt x="2" y="3"/>
                    <a:pt x="3" y="3"/>
                    <a:pt x="4" y="3"/>
                  </a:cubicBezTo>
                  <a:cubicBezTo>
                    <a:pt x="4" y="3"/>
                    <a:pt x="4" y="3"/>
                    <a:pt x="4" y="3"/>
                  </a:cubicBezTo>
                  <a:cubicBezTo>
                    <a:pt x="5" y="3"/>
                    <a:pt x="6" y="3"/>
                    <a:pt x="6" y="4"/>
                  </a:cubicBezTo>
                  <a:cubicBezTo>
                    <a:pt x="6" y="4"/>
                    <a:pt x="6" y="4"/>
                    <a:pt x="6" y="4"/>
                  </a:cubicBezTo>
                  <a:cubicBezTo>
                    <a:pt x="11" y="9"/>
                    <a:pt x="11" y="9"/>
                    <a:pt x="11" y="9"/>
                  </a:cubicBezTo>
                  <a:cubicBezTo>
                    <a:pt x="13" y="3"/>
                    <a:pt x="13" y="3"/>
                    <a:pt x="13" y="3"/>
                  </a:cubicBezTo>
                  <a:cubicBezTo>
                    <a:pt x="14" y="1"/>
                    <a:pt x="15" y="0"/>
                    <a:pt x="16" y="0"/>
                  </a:cubicBezTo>
                  <a:cubicBezTo>
                    <a:pt x="16" y="0"/>
                    <a:pt x="16" y="0"/>
                    <a:pt x="16" y="0"/>
                  </a:cubicBezTo>
                  <a:cubicBezTo>
                    <a:pt x="17" y="0"/>
                    <a:pt x="17" y="0"/>
                    <a:pt x="18" y="1"/>
                  </a:cubicBezTo>
                  <a:cubicBezTo>
                    <a:pt x="18" y="1"/>
                    <a:pt x="18" y="1"/>
                    <a:pt x="18" y="1"/>
                  </a:cubicBezTo>
                  <a:cubicBezTo>
                    <a:pt x="19" y="1"/>
                    <a:pt x="20" y="3"/>
                    <a:pt x="20" y="4"/>
                  </a:cubicBezTo>
                  <a:cubicBezTo>
                    <a:pt x="20" y="4"/>
                    <a:pt x="20" y="4"/>
                    <a:pt x="20" y="4"/>
                  </a:cubicBezTo>
                  <a:cubicBezTo>
                    <a:pt x="20" y="4"/>
                    <a:pt x="20" y="5"/>
                    <a:pt x="20" y="5"/>
                  </a:cubicBezTo>
                  <a:cubicBezTo>
                    <a:pt x="20" y="5"/>
                    <a:pt x="20" y="5"/>
                    <a:pt x="20" y="5"/>
                  </a:cubicBezTo>
                  <a:cubicBezTo>
                    <a:pt x="13" y="22"/>
                    <a:pt x="13" y="22"/>
                    <a:pt x="13" y="22"/>
                  </a:cubicBezTo>
                  <a:cubicBezTo>
                    <a:pt x="1" y="9"/>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1"/>
            <p:cNvSpPr>
              <a:spLocks noEditPoints="1"/>
            </p:cNvSpPr>
            <p:nvPr/>
          </p:nvSpPr>
          <p:spPr bwMode="auto">
            <a:xfrm>
              <a:off x="5580063" y="3348038"/>
              <a:ext cx="498475" cy="747713"/>
            </a:xfrm>
            <a:custGeom>
              <a:avLst/>
              <a:gdLst>
                <a:gd name="T0" fmla="*/ 13 w 94"/>
                <a:gd name="T1" fmla="*/ 109 h 142"/>
                <a:gd name="T2" fmla="*/ 0 w 94"/>
                <a:gd name="T3" fmla="*/ 50 h 142"/>
                <a:gd name="T4" fmla="*/ 0 w 94"/>
                <a:gd name="T5" fmla="*/ 50 h 142"/>
                <a:gd name="T6" fmla="*/ 15 w 94"/>
                <a:gd name="T7" fmla="*/ 11 h 142"/>
                <a:gd name="T8" fmla="*/ 15 w 94"/>
                <a:gd name="T9" fmla="*/ 11 h 142"/>
                <a:gd name="T10" fmla="*/ 48 w 94"/>
                <a:gd name="T11" fmla="*/ 0 h 142"/>
                <a:gd name="T12" fmla="*/ 48 w 94"/>
                <a:gd name="T13" fmla="*/ 0 h 142"/>
                <a:gd name="T14" fmla="*/ 80 w 94"/>
                <a:gd name="T15" fmla="*/ 10 h 142"/>
                <a:gd name="T16" fmla="*/ 80 w 94"/>
                <a:gd name="T17" fmla="*/ 10 h 142"/>
                <a:gd name="T18" fmla="*/ 94 w 94"/>
                <a:gd name="T19" fmla="*/ 49 h 142"/>
                <a:gd name="T20" fmla="*/ 94 w 94"/>
                <a:gd name="T21" fmla="*/ 49 h 142"/>
                <a:gd name="T22" fmla="*/ 79 w 94"/>
                <a:gd name="T23" fmla="*/ 109 h 142"/>
                <a:gd name="T24" fmla="*/ 79 w 94"/>
                <a:gd name="T25" fmla="*/ 109 h 142"/>
                <a:gd name="T26" fmla="*/ 46 w 94"/>
                <a:gd name="T27" fmla="*/ 142 h 142"/>
                <a:gd name="T28" fmla="*/ 46 w 94"/>
                <a:gd name="T29" fmla="*/ 142 h 142"/>
                <a:gd name="T30" fmla="*/ 13 w 94"/>
                <a:gd name="T31" fmla="*/ 109 h 142"/>
                <a:gd name="T32" fmla="*/ 77 w 94"/>
                <a:gd name="T33" fmla="*/ 108 h 142"/>
                <a:gd name="T34" fmla="*/ 91 w 94"/>
                <a:gd name="T35" fmla="*/ 49 h 142"/>
                <a:gd name="T36" fmla="*/ 91 w 94"/>
                <a:gd name="T37" fmla="*/ 49 h 142"/>
                <a:gd name="T38" fmla="*/ 48 w 94"/>
                <a:gd name="T39" fmla="*/ 3 h 142"/>
                <a:gd name="T40" fmla="*/ 48 w 94"/>
                <a:gd name="T41" fmla="*/ 3 h 142"/>
                <a:gd name="T42" fmla="*/ 3 w 94"/>
                <a:gd name="T43" fmla="*/ 50 h 142"/>
                <a:gd name="T44" fmla="*/ 3 w 94"/>
                <a:gd name="T45" fmla="*/ 50 h 142"/>
                <a:gd name="T46" fmla="*/ 16 w 94"/>
                <a:gd name="T47" fmla="*/ 108 h 142"/>
                <a:gd name="T48" fmla="*/ 16 w 94"/>
                <a:gd name="T49" fmla="*/ 108 h 142"/>
                <a:gd name="T50" fmla="*/ 46 w 94"/>
                <a:gd name="T51" fmla="*/ 139 h 142"/>
                <a:gd name="T52" fmla="*/ 46 w 94"/>
                <a:gd name="T53" fmla="*/ 139 h 142"/>
                <a:gd name="T54" fmla="*/ 77 w 94"/>
                <a:gd name="T55" fmla="*/ 10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142">
                  <a:moveTo>
                    <a:pt x="13" y="109"/>
                  </a:moveTo>
                  <a:cubicBezTo>
                    <a:pt x="5" y="91"/>
                    <a:pt x="0" y="68"/>
                    <a:pt x="0" y="50"/>
                  </a:cubicBezTo>
                  <a:cubicBezTo>
                    <a:pt x="0" y="50"/>
                    <a:pt x="0" y="50"/>
                    <a:pt x="0" y="50"/>
                  </a:cubicBezTo>
                  <a:cubicBezTo>
                    <a:pt x="0" y="31"/>
                    <a:pt x="6" y="18"/>
                    <a:pt x="15" y="11"/>
                  </a:cubicBezTo>
                  <a:cubicBezTo>
                    <a:pt x="15" y="11"/>
                    <a:pt x="15" y="11"/>
                    <a:pt x="15" y="11"/>
                  </a:cubicBezTo>
                  <a:cubicBezTo>
                    <a:pt x="24" y="3"/>
                    <a:pt x="36" y="0"/>
                    <a:pt x="48" y="0"/>
                  </a:cubicBezTo>
                  <a:cubicBezTo>
                    <a:pt x="48" y="0"/>
                    <a:pt x="48" y="0"/>
                    <a:pt x="48" y="0"/>
                  </a:cubicBezTo>
                  <a:cubicBezTo>
                    <a:pt x="60" y="0"/>
                    <a:pt x="71" y="3"/>
                    <a:pt x="80" y="10"/>
                  </a:cubicBezTo>
                  <a:cubicBezTo>
                    <a:pt x="80" y="10"/>
                    <a:pt x="80" y="10"/>
                    <a:pt x="80" y="10"/>
                  </a:cubicBezTo>
                  <a:cubicBezTo>
                    <a:pt x="89" y="18"/>
                    <a:pt x="94" y="30"/>
                    <a:pt x="94" y="49"/>
                  </a:cubicBezTo>
                  <a:cubicBezTo>
                    <a:pt x="94" y="49"/>
                    <a:pt x="94" y="49"/>
                    <a:pt x="94" y="49"/>
                  </a:cubicBezTo>
                  <a:cubicBezTo>
                    <a:pt x="94" y="68"/>
                    <a:pt x="88" y="91"/>
                    <a:pt x="79" y="109"/>
                  </a:cubicBezTo>
                  <a:cubicBezTo>
                    <a:pt x="79" y="109"/>
                    <a:pt x="79" y="109"/>
                    <a:pt x="79" y="109"/>
                  </a:cubicBezTo>
                  <a:cubicBezTo>
                    <a:pt x="70" y="127"/>
                    <a:pt x="59" y="142"/>
                    <a:pt x="46" y="142"/>
                  </a:cubicBezTo>
                  <a:cubicBezTo>
                    <a:pt x="46" y="142"/>
                    <a:pt x="46" y="142"/>
                    <a:pt x="46" y="142"/>
                  </a:cubicBezTo>
                  <a:cubicBezTo>
                    <a:pt x="33" y="142"/>
                    <a:pt x="22" y="128"/>
                    <a:pt x="13" y="109"/>
                  </a:cubicBezTo>
                  <a:close/>
                  <a:moveTo>
                    <a:pt x="77" y="108"/>
                  </a:moveTo>
                  <a:cubicBezTo>
                    <a:pt x="85" y="90"/>
                    <a:pt x="91" y="67"/>
                    <a:pt x="91" y="49"/>
                  </a:cubicBezTo>
                  <a:cubicBezTo>
                    <a:pt x="91" y="49"/>
                    <a:pt x="91" y="49"/>
                    <a:pt x="91" y="49"/>
                  </a:cubicBezTo>
                  <a:cubicBezTo>
                    <a:pt x="91" y="13"/>
                    <a:pt x="71" y="3"/>
                    <a:pt x="48" y="3"/>
                  </a:cubicBezTo>
                  <a:cubicBezTo>
                    <a:pt x="48" y="3"/>
                    <a:pt x="48" y="3"/>
                    <a:pt x="48" y="3"/>
                  </a:cubicBezTo>
                  <a:cubicBezTo>
                    <a:pt x="25" y="3"/>
                    <a:pt x="3" y="14"/>
                    <a:pt x="3" y="50"/>
                  </a:cubicBezTo>
                  <a:cubicBezTo>
                    <a:pt x="3" y="50"/>
                    <a:pt x="3" y="50"/>
                    <a:pt x="3" y="50"/>
                  </a:cubicBezTo>
                  <a:cubicBezTo>
                    <a:pt x="3" y="68"/>
                    <a:pt x="8" y="90"/>
                    <a:pt x="16" y="108"/>
                  </a:cubicBezTo>
                  <a:cubicBezTo>
                    <a:pt x="16" y="108"/>
                    <a:pt x="16" y="108"/>
                    <a:pt x="16" y="108"/>
                  </a:cubicBezTo>
                  <a:cubicBezTo>
                    <a:pt x="24" y="126"/>
                    <a:pt x="35" y="139"/>
                    <a:pt x="46" y="139"/>
                  </a:cubicBezTo>
                  <a:cubicBezTo>
                    <a:pt x="46" y="139"/>
                    <a:pt x="46" y="139"/>
                    <a:pt x="46" y="139"/>
                  </a:cubicBezTo>
                  <a:cubicBezTo>
                    <a:pt x="56" y="139"/>
                    <a:pt x="68" y="126"/>
                    <a:pt x="7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2"/>
            <p:cNvSpPr>
              <a:spLocks noEditPoints="1"/>
            </p:cNvSpPr>
            <p:nvPr/>
          </p:nvSpPr>
          <p:spPr bwMode="auto">
            <a:xfrm>
              <a:off x="5570538" y="3338513"/>
              <a:ext cx="519113" cy="768350"/>
            </a:xfrm>
            <a:custGeom>
              <a:avLst/>
              <a:gdLst>
                <a:gd name="T0" fmla="*/ 14 w 98"/>
                <a:gd name="T1" fmla="*/ 112 h 146"/>
                <a:gd name="T2" fmla="*/ 15 w 98"/>
                <a:gd name="T3" fmla="*/ 111 h 146"/>
                <a:gd name="T4" fmla="*/ 14 w 98"/>
                <a:gd name="T5" fmla="*/ 112 h 146"/>
                <a:gd name="T6" fmla="*/ 0 w 98"/>
                <a:gd name="T7" fmla="*/ 52 h 146"/>
                <a:gd name="T8" fmla="*/ 0 w 98"/>
                <a:gd name="T9" fmla="*/ 52 h 146"/>
                <a:gd name="T10" fmla="*/ 0 w 98"/>
                <a:gd name="T11" fmla="*/ 52 h 146"/>
                <a:gd name="T12" fmla="*/ 0 w 98"/>
                <a:gd name="T13" fmla="*/ 52 h 146"/>
                <a:gd name="T14" fmla="*/ 16 w 98"/>
                <a:gd name="T15" fmla="*/ 11 h 146"/>
                <a:gd name="T16" fmla="*/ 16 w 98"/>
                <a:gd name="T17" fmla="*/ 11 h 146"/>
                <a:gd name="T18" fmla="*/ 50 w 98"/>
                <a:gd name="T19" fmla="*/ 0 h 146"/>
                <a:gd name="T20" fmla="*/ 50 w 98"/>
                <a:gd name="T21" fmla="*/ 0 h 146"/>
                <a:gd name="T22" fmla="*/ 83 w 98"/>
                <a:gd name="T23" fmla="*/ 11 h 146"/>
                <a:gd name="T24" fmla="*/ 83 w 98"/>
                <a:gd name="T25" fmla="*/ 11 h 146"/>
                <a:gd name="T26" fmla="*/ 98 w 98"/>
                <a:gd name="T27" fmla="*/ 51 h 146"/>
                <a:gd name="T28" fmla="*/ 98 w 98"/>
                <a:gd name="T29" fmla="*/ 51 h 146"/>
                <a:gd name="T30" fmla="*/ 98 w 98"/>
                <a:gd name="T31" fmla="*/ 51 h 146"/>
                <a:gd name="T32" fmla="*/ 98 w 98"/>
                <a:gd name="T33" fmla="*/ 51 h 146"/>
                <a:gd name="T34" fmla="*/ 83 w 98"/>
                <a:gd name="T35" fmla="*/ 112 h 146"/>
                <a:gd name="T36" fmla="*/ 83 w 98"/>
                <a:gd name="T37" fmla="*/ 112 h 146"/>
                <a:gd name="T38" fmla="*/ 48 w 98"/>
                <a:gd name="T39" fmla="*/ 146 h 146"/>
                <a:gd name="T40" fmla="*/ 48 w 98"/>
                <a:gd name="T41" fmla="*/ 146 h 146"/>
                <a:gd name="T42" fmla="*/ 14 w 98"/>
                <a:gd name="T43" fmla="*/ 112 h 146"/>
                <a:gd name="T44" fmla="*/ 48 w 98"/>
                <a:gd name="T45" fmla="*/ 139 h 146"/>
                <a:gd name="T46" fmla="*/ 48 w 98"/>
                <a:gd name="T47" fmla="*/ 139 h 146"/>
                <a:gd name="T48" fmla="*/ 48 w 98"/>
                <a:gd name="T49" fmla="*/ 139 h 146"/>
                <a:gd name="T50" fmla="*/ 77 w 98"/>
                <a:gd name="T51" fmla="*/ 109 h 146"/>
                <a:gd name="T52" fmla="*/ 77 w 98"/>
                <a:gd name="T53" fmla="*/ 109 h 146"/>
                <a:gd name="T54" fmla="*/ 79 w 98"/>
                <a:gd name="T55" fmla="*/ 110 h 146"/>
                <a:gd name="T56" fmla="*/ 77 w 98"/>
                <a:gd name="T57" fmla="*/ 109 h 146"/>
                <a:gd name="T58" fmla="*/ 91 w 98"/>
                <a:gd name="T59" fmla="*/ 51 h 146"/>
                <a:gd name="T60" fmla="*/ 91 w 98"/>
                <a:gd name="T61" fmla="*/ 51 h 146"/>
                <a:gd name="T62" fmla="*/ 91 w 98"/>
                <a:gd name="T63" fmla="*/ 51 h 146"/>
                <a:gd name="T64" fmla="*/ 91 w 98"/>
                <a:gd name="T65" fmla="*/ 51 h 146"/>
                <a:gd name="T66" fmla="*/ 91 w 98"/>
                <a:gd name="T67" fmla="*/ 51 h 146"/>
                <a:gd name="T68" fmla="*/ 50 w 98"/>
                <a:gd name="T69" fmla="*/ 7 h 146"/>
                <a:gd name="T70" fmla="*/ 50 w 98"/>
                <a:gd name="T71" fmla="*/ 7 h 146"/>
                <a:gd name="T72" fmla="*/ 7 w 98"/>
                <a:gd name="T73" fmla="*/ 52 h 146"/>
                <a:gd name="T74" fmla="*/ 7 w 98"/>
                <a:gd name="T75" fmla="*/ 52 h 146"/>
                <a:gd name="T76" fmla="*/ 7 w 98"/>
                <a:gd name="T77" fmla="*/ 52 h 146"/>
                <a:gd name="T78" fmla="*/ 7 w 98"/>
                <a:gd name="T79" fmla="*/ 52 h 146"/>
                <a:gd name="T80" fmla="*/ 20 w 98"/>
                <a:gd name="T81" fmla="*/ 109 h 146"/>
                <a:gd name="T82" fmla="*/ 20 w 98"/>
                <a:gd name="T83" fmla="*/ 109 h 146"/>
                <a:gd name="T84" fmla="*/ 48 w 98"/>
                <a:gd name="T85" fmla="*/ 139 h 146"/>
                <a:gd name="T86" fmla="*/ 48 w 98"/>
                <a:gd name="T87" fmla="*/ 139 h 146"/>
                <a:gd name="T88" fmla="*/ 48 w 98"/>
                <a:gd name="T89" fmla="*/ 139 h 146"/>
                <a:gd name="T90" fmla="*/ 48 w 98"/>
                <a:gd name="T91" fmla="*/ 139 h 146"/>
                <a:gd name="T92" fmla="*/ 48 w 98"/>
                <a:gd name="T93" fmla="*/ 139 h 146"/>
                <a:gd name="T94" fmla="*/ 48 w 98"/>
                <a:gd name="T95" fmla="*/ 139 h 146"/>
                <a:gd name="T96" fmla="*/ 48 w 98"/>
                <a:gd name="T97" fmla="*/ 13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146">
                  <a:moveTo>
                    <a:pt x="14" y="112"/>
                  </a:moveTo>
                  <a:cubicBezTo>
                    <a:pt x="15" y="111"/>
                    <a:pt x="15" y="111"/>
                    <a:pt x="15" y="111"/>
                  </a:cubicBezTo>
                  <a:cubicBezTo>
                    <a:pt x="14" y="112"/>
                    <a:pt x="14" y="112"/>
                    <a:pt x="14" y="112"/>
                  </a:cubicBezTo>
                  <a:cubicBezTo>
                    <a:pt x="5" y="94"/>
                    <a:pt x="0" y="71"/>
                    <a:pt x="0" y="52"/>
                  </a:cubicBezTo>
                  <a:cubicBezTo>
                    <a:pt x="0" y="52"/>
                    <a:pt x="0" y="52"/>
                    <a:pt x="0" y="52"/>
                  </a:cubicBezTo>
                  <a:cubicBezTo>
                    <a:pt x="0" y="52"/>
                    <a:pt x="0" y="52"/>
                    <a:pt x="0" y="52"/>
                  </a:cubicBezTo>
                  <a:cubicBezTo>
                    <a:pt x="0" y="52"/>
                    <a:pt x="0" y="52"/>
                    <a:pt x="0" y="52"/>
                  </a:cubicBezTo>
                  <a:cubicBezTo>
                    <a:pt x="0" y="33"/>
                    <a:pt x="6" y="19"/>
                    <a:pt x="16" y="11"/>
                  </a:cubicBezTo>
                  <a:cubicBezTo>
                    <a:pt x="16" y="11"/>
                    <a:pt x="16" y="11"/>
                    <a:pt x="16" y="11"/>
                  </a:cubicBezTo>
                  <a:cubicBezTo>
                    <a:pt x="25" y="3"/>
                    <a:pt x="38" y="0"/>
                    <a:pt x="50" y="0"/>
                  </a:cubicBezTo>
                  <a:cubicBezTo>
                    <a:pt x="50" y="0"/>
                    <a:pt x="50" y="0"/>
                    <a:pt x="50" y="0"/>
                  </a:cubicBezTo>
                  <a:cubicBezTo>
                    <a:pt x="62" y="0"/>
                    <a:pt x="74" y="3"/>
                    <a:pt x="83" y="11"/>
                  </a:cubicBezTo>
                  <a:cubicBezTo>
                    <a:pt x="83" y="11"/>
                    <a:pt x="83" y="11"/>
                    <a:pt x="83" y="11"/>
                  </a:cubicBezTo>
                  <a:cubicBezTo>
                    <a:pt x="92" y="19"/>
                    <a:pt x="98" y="32"/>
                    <a:pt x="98" y="51"/>
                  </a:cubicBezTo>
                  <a:cubicBezTo>
                    <a:pt x="98" y="51"/>
                    <a:pt x="98" y="51"/>
                    <a:pt x="98" y="51"/>
                  </a:cubicBezTo>
                  <a:cubicBezTo>
                    <a:pt x="98" y="51"/>
                    <a:pt x="98" y="51"/>
                    <a:pt x="98" y="51"/>
                  </a:cubicBezTo>
                  <a:cubicBezTo>
                    <a:pt x="98" y="51"/>
                    <a:pt x="98" y="51"/>
                    <a:pt x="98" y="51"/>
                  </a:cubicBezTo>
                  <a:cubicBezTo>
                    <a:pt x="98" y="70"/>
                    <a:pt x="92" y="93"/>
                    <a:pt x="83" y="112"/>
                  </a:cubicBezTo>
                  <a:cubicBezTo>
                    <a:pt x="83" y="112"/>
                    <a:pt x="83" y="112"/>
                    <a:pt x="83" y="112"/>
                  </a:cubicBezTo>
                  <a:cubicBezTo>
                    <a:pt x="74" y="130"/>
                    <a:pt x="62" y="145"/>
                    <a:pt x="48" y="146"/>
                  </a:cubicBezTo>
                  <a:cubicBezTo>
                    <a:pt x="48" y="146"/>
                    <a:pt x="48" y="146"/>
                    <a:pt x="48" y="146"/>
                  </a:cubicBezTo>
                  <a:cubicBezTo>
                    <a:pt x="33" y="145"/>
                    <a:pt x="22" y="131"/>
                    <a:pt x="14" y="112"/>
                  </a:cubicBezTo>
                  <a:close/>
                  <a:moveTo>
                    <a:pt x="48" y="139"/>
                  </a:moveTo>
                  <a:cubicBezTo>
                    <a:pt x="48" y="139"/>
                    <a:pt x="48" y="139"/>
                    <a:pt x="48" y="139"/>
                  </a:cubicBezTo>
                  <a:cubicBezTo>
                    <a:pt x="48" y="139"/>
                    <a:pt x="48" y="139"/>
                    <a:pt x="48" y="139"/>
                  </a:cubicBezTo>
                  <a:cubicBezTo>
                    <a:pt x="57" y="139"/>
                    <a:pt x="68" y="127"/>
                    <a:pt x="77" y="109"/>
                  </a:cubicBezTo>
                  <a:cubicBezTo>
                    <a:pt x="77" y="109"/>
                    <a:pt x="77" y="109"/>
                    <a:pt x="77" y="109"/>
                  </a:cubicBezTo>
                  <a:cubicBezTo>
                    <a:pt x="79" y="110"/>
                    <a:pt x="79" y="110"/>
                    <a:pt x="79" y="110"/>
                  </a:cubicBezTo>
                  <a:cubicBezTo>
                    <a:pt x="77" y="109"/>
                    <a:pt x="77" y="109"/>
                    <a:pt x="77" y="109"/>
                  </a:cubicBezTo>
                  <a:cubicBezTo>
                    <a:pt x="85" y="91"/>
                    <a:pt x="91" y="69"/>
                    <a:pt x="91" y="51"/>
                  </a:cubicBezTo>
                  <a:cubicBezTo>
                    <a:pt x="91" y="51"/>
                    <a:pt x="91" y="51"/>
                    <a:pt x="91" y="51"/>
                  </a:cubicBezTo>
                  <a:cubicBezTo>
                    <a:pt x="91" y="51"/>
                    <a:pt x="91" y="51"/>
                    <a:pt x="91" y="51"/>
                  </a:cubicBezTo>
                  <a:cubicBezTo>
                    <a:pt x="91" y="51"/>
                    <a:pt x="91" y="51"/>
                    <a:pt x="91" y="51"/>
                  </a:cubicBezTo>
                  <a:cubicBezTo>
                    <a:pt x="91" y="51"/>
                    <a:pt x="91" y="51"/>
                    <a:pt x="91" y="51"/>
                  </a:cubicBezTo>
                  <a:cubicBezTo>
                    <a:pt x="90" y="16"/>
                    <a:pt x="72" y="8"/>
                    <a:pt x="50" y="7"/>
                  </a:cubicBezTo>
                  <a:cubicBezTo>
                    <a:pt x="50" y="7"/>
                    <a:pt x="50" y="7"/>
                    <a:pt x="50" y="7"/>
                  </a:cubicBezTo>
                  <a:cubicBezTo>
                    <a:pt x="27" y="7"/>
                    <a:pt x="7" y="17"/>
                    <a:pt x="7" y="52"/>
                  </a:cubicBezTo>
                  <a:cubicBezTo>
                    <a:pt x="7" y="52"/>
                    <a:pt x="7" y="52"/>
                    <a:pt x="7" y="52"/>
                  </a:cubicBezTo>
                  <a:cubicBezTo>
                    <a:pt x="7" y="52"/>
                    <a:pt x="7" y="52"/>
                    <a:pt x="7" y="52"/>
                  </a:cubicBezTo>
                  <a:cubicBezTo>
                    <a:pt x="7" y="52"/>
                    <a:pt x="7" y="52"/>
                    <a:pt x="7" y="52"/>
                  </a:cubicBezTo>
                  <a:cubicBezTo>
                    <a:pt x="7" y="70"/>
                    <a:pt x="12" y="92"/>
                    <a:pt x="20" y="109"/>
                  </a:cubicBezTo>
                  <a:cubicBezTo>
                    <a:pt x="20" y="109"/>
                    <a:pt x="20" y="109"/>
                    <a:pt x="20" y="109"/>
                  </a:cubicBezTo>
                  <a:cubicBezTo>
                    <a:pt x="28" y="127"/>
                    <a:pt x="39" y="139"/>
                    <a:pt x="48" y="139"/>
                  </a:cubicBezTo>
                  <a:cubicBezTo>
                    <a:pt x="48" y="139"/>
                    <a:pt x="48" y="139"/>
                    <a:pt x="48" y="139"/>
                  </a:cubicBezTo>
                  <a:cubicBezTo>
                    <a:pt x="48" y="139"/>
                    <a:pt x="48" y="139"/>
                    <a:pt x="48" y="139"/>
                  </a:cubicBezTo>
                  <a:cubicBezTo>
                    <a:pt x="48" y="139"/>
                    <a:pt x="48" y="139"/>
                    <a:pt x="48" y="139"/>
                  </a:cubicBezTo>
                  <a:cubicBezTo>
                    <a:pt x="48" y="139"/>
                    <a:pt x="48" y="139"/>
                    <a:pt x="48" y="139"/>
                  </a:cubicBezTo>
                  <a:cubicBezTo>
                    <a:pt x="48" y="139"/>
                    <a:pt x="48" y="139"/>
                    <a:pt x="48" y="139"/>
                  </a:cubicBezTo>
                  <a:cubicBezTo>
                    <a:pt x="48" y="139"/>
                    <a:pt x="48" y="139"/>
                    <a:pt x="48"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3"/>
            <p:cNvSpPr>
              <a:spLocks noEditPoints="1"/>
            </p:cNvSpPr>
            <p:nvPr/>
          </p:nvSpPr>
          <p:spPr bwMode="auto">
            <a:xfrm>
              <a:off x="5808663" y="3359151"/>
              <a:ext cx="127000" cy="547688"/>
            </a:xfrm>
            <a:custGeom>
              <a:avLst/>
              <a:gdLst>
                <a:gd name="T0" fmla="*/ 0 w 80"/>
                <a:gd name="T1" fmla="*/ 292 h 345"/>
                <a:gd name="T2" fmla="*/ 0 w 80"/>
                <a:gd name="T3" fmla="*/ 10 h 345"/>
                <a:gd name="T4" fmla="*/ 3 w 80"/>
                <a:gd name="T5" fmla="*/ 10 h 345"/>
                <a:gd name="T6" fmla="*/ 7 w 80"/>
                <a:gd name="T7" fmla="*/ 3 h 345"/>
                <a:gd name="T8" fmla="*/ 13 w 80"/>
                <a:gd name="T9" fmla="*/ 0 h 345"/>
                <a:gd name="T10" fmla="*/ 80 w 80"/>
                <a:gd name="T11" fmla="*/ 249 h 345"/>
                <a:gd name="T12" fmla="*/ 50 w 80"/>
                <a:gd name="T13" fmla="*/ 345 h 345"/>
                <a:gd name="T14" fmla="*/ 0 w 80"/>
                <a:gd name="T15" fmla="*/ 292 h 345"/>
                <a:gd name="T16" fmla="*/ 0 w 80"/>
                <a:gd name="T17" fmla="*/ 292 h 345"/>
                <a:gd name="T18" fmla="*/ 10 w 80"/>
                <a:gd name="T19" fmla="*/ 285 h 345"/>
                <a:gd name="T20" fmla="*/ 47 w 80"/>
                <a:gd name="T21" fmla="*/ 325 h 345"/>
                <a:gd name="T22" fmla="*/ 70 w 80"/>
                <a:gd name="T23" fmla="*/ 249 h 345"/>
                <a:gd name="T24" fmla="*/ 10 w 80"/>
                <a:gd name="T25" fmla="*/ 23 h 345"/>
                <a:gd name="T26" fmla="*/ 10 w 80"/>
                <a:gd name="T27" fmla="*/ 285 h 345"/>
                <a:gd name="T28" fmla="*/ 10 w 80"/>
                <a:gd name="T29" fmla="*/ 285 h 345"/>
                <a:gd name="T30" fmla="*/ 7 w 80"/>
                <a:gd name="T31" fmla="*/ 10 h 345"/>
                <a:gd name="T32" fmla="*/ 10 w 80"/>
                <a:gd name="T33" fmla="*/ 7 h 345"/>
                <a:gd name="T34" fmla="*/ 7 w 80"/>
                <a:gd name="T35" fmla="*/ 10 h 345"/>
                <a:gd name="T36" fmla="*/ 7 w 80"/>
                <a:gd name="T37" fmla="*/ 1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345">
                  <a:moveTo>
                    <a:pt x="0" y="292"/>
                  </a:moveTo>
                  <a:lnTo>
                    <a:pt x="0" y="10"/>
                  </a:lnTo>
                  <a:lnTo>
                    <a:pt x="3" y="10"/>
                  </a:lnTo>
                  <a:lnTo>
                    <a:pt x="7" y="3"/>
                  </a:lnTo>
                  <a:lnTo>
                    <a:pt x="13" y="0"/>
                  </a:lnTo>
                  <a:lnTo>
                    <a:pt x="80" y="249"/>
                  </a:lnTo>
                  <a:lnTo>
                    <a:pt x="50" y="345"/>
                  </a:lnTo>
                  <a:lnTo>
                    <a:pt x="0" y="292"/>
                  </a:lnTo>
                  <a:lnTo>
                    <a:pt x="0" y="292"/>
                  </a:lnTo>
                  <a:close/>
                  <a:moveTo>
                    <a:pt x="10" y="285"/>
                  </a:moveTo>
                  <a:lnTo>
                    <a:pt x="47" y="325"/>
                  </a:lnTo>
                  <a:lnTo>
                    <a:pt x="70" y="249"/>
                  </a:lnTo>
                  <a:lnTo>
                    <a:pt x="10" y="23"/>
                  </a:lnTo>
                  <a:lnTo>
                    <a:pt x="10" y="285"/>
                  </a:lnTo>
                  <a:lnTo>
                    <a:pt x="10" y="285"/>
                  </a:lnTo>
                  <a:close/>
                  <a:moveTo>
                    <a:pt x="7" y="10"/>
                  </a:moveTo>
                  <a:lnTo>
                    <a:pt x="10" y="7"/>
                  </a:lnTo>
                  <a:lnTo>
                    <a:pt x="7" y="10"/>
                  </a:lnTo>
                  <a:lnTo>
                    <a:pt x="7"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4"/>
            <p:cNvSpPr>
              <a:spLocks noEditPoints="1"/>
            </p:cNvSpPr>
            <p:nvPr/>
          </p:nvSpPr>
          <p:spPr bwMode="auto">
            <a:xfrm>
              <a:off x="5797550" y="3338513"/>
              <a:ext cx="149225" cy="588963"/>
            </a:xfrm>
            <a:custGeom>
              <a:avLst/>
              <a:gdLst>
                <a:gd name="T0" fmla="*/ 4 w 94"/>
                <a:gd name="T1" fmla="*/ 308 h 371"/>
                <a:gd name="T2" fmla="*/ 7 w 94"/>
                <a:gd name="T3" fmla="*/ 305 h 371"/>
                <a:gd name="T4" fmla="*/ 14 w 94"/>
                <a:gd name="T5" fmla="*/ 305 h 371"/>
                <a:gd name="T6" fmla="*/ 7 w 94"/>
                <a:gd name="T7" fmla="*/ 305 h 371"/>
                <a:gd name="T8" fmla="*/ 4 w 94"/>
                <a:gd name="T9" fmla="*/ 308 h 371"/>
                <a:gd name="T10" fmla="*/ 0 w 94"/>
                <a:gd name="T11" fmla="*/ 305 h 371"/>
                <a:gd name="T12" fmla="*/ 0 w 94"/>
                <a:gd name="T13" fmla="*/ 20 h 371"/>
                <a:gd name="T14" fmla="*/ 4 w 94"/>
                <a:gd name="T15" fmla="*/ 20 h 371"/>
                <a:gd name="T16" fmla="*/ 4 w 94"/>
                <a:gd name="T17" fmla="*/ 16 h 371"/>
                <a:gd name="T18" fmla="*/ 10 w 94"/>
                <a:gd name="T19" fmla="*/ 13 h 371"/>
                <a:gd name="T20" fmla="*/ 24 w 94"/>
                <a:gd name="T21" fmla="*/ 0 h 371"/>
                <a:gd name="T22" fmla="*/ 94 w 94"/>
                <a:gd name="T23" fmla="*/ 262 h 371"/>
                <a:gd name="T24" fmla="*/ 60 w 94"/>
                <a:gd name="T25" fmla="*/ 371 h 371"/>
                <a:gd name="T26" fmla="*/ 4 w 94"/>
                <a:gd name="T27" fmla="*/ 308 h 371"/>
                <a:gd name="T28" fmla="*/ 4 w 94"/>
                <a:gd name="T29" fmla="*/ 308 h 371"/>
                <a:gd name="T30" fmla="*/ 50 w 94"/>
                <a:gd name="T31" fmla="*/ 325 h 371"/>
                <a:gd name="T32" fmla="*/ 70 w 94"/>
                <a:gd name="T33" fmla="*/ 262 h 371"/>
                <a:gd name="T34" fmla="*/ 24 w 94"/>
                <a:gd name="T35" fmla="*/ 89 h 371"/>
                <a:gd name="T36" fmla="*/ 24 w 94"/>
                <a:gd name="T37" fmla="*/ 298 h 371"/>
                <a:gd name="T38" fmla="*/ 50 w 94"/>
                <a:gd name="T39" fmla="*/ 325 h 371"/>
                <a:gd name="T40" fmla="*/ 50 w 94"/>
                <a:gd name="T41" fmla="*/ 325 h 371"/>
                <a:gd name="T42" fmla="*/ 14 w 94"/>
                <a:gd name="T43" fmla="*/ 36 h 371"/>
                <a:gd name="T44" fmla="*/ 20 w 94"/>
                <a:gd name="T45" fmla="*/ 36 h 371"/>
                <a:gd name="T46" fmla="*/ 17 w 94"/>
                <a:gd name="T47" fmla="*/ 26 h 371"/>
                <a:gd name="T48" fmla="*/ 14 w 94"/>
                <a:gd name="T49" fmla="*/ 29 h 371"/>
                <a:gd name="T50" fmla="*/ 14 w 94"/>
                <a:gd name="T51" fmla="*/ 26 h 371"/>
                <a:gd name="T52" fmla="*/ 14 w 94"/>
                <a:gd name="T53" fmla="*/ 26 h 371"/>
                <a:gd name="T54" fmla="*/ 14 w 94"/>
                <a:gd name="T55" fmla="*/ 36 h 371"/>
                <a:gd name="T56" fmla="*/ 14 w 94"/>
                <a:gd name="T57" fmla="*/ 36 h 371"/>
                <a:gd name="T58" fmla="*/ 14 w 94"/>
                <a:gd name="T59" fmla="*/ 29 h 371"/>
                <a:gd name="T60" fmla="*/ 14 w 94"/>
                <a:gd name="T61" fmla="*/ 26 h 371"/>
                <a:gd name="T62" fmla="*/ 14 w 94"/>
                <a:gd name="T63" fmla="*/ 29 h 371"/>
                <a:gd name="T64" fmla="*/ 14 w 94"/>
                <a:gd name="T65" fmla="*/ 29 h 371"/>
                <a:gd name="T66" fmla="*/ 14 w 94"/>
                <a:gd name="T67" fmla="*/ 29 h 371"/>
                <a:gd name="T68" fmla="*/ 14 w 94"/>
                <a:gd name="T69" fmla="*/ 26 h 371"/>
                <a:gd name="T70" fmla="*/ 14 w 94"/>
                <a:gd name="T71" fmla="*/ 26 h 371"/>
                <a:gd name="T72" fmla="*/ 14 w 94"/>
                <a:gd name="T73" fmla="*/ 29 h 371"/>
                <a:gd name="T74" fmla="*/ 14 w 94"/>
                <a:gd name="T75" fmla="*/ 29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 h="371">
                  <a:moveTo>
                    <a:pt x="4" y="308"/>
                  </a:moveTo>
                  <a:lnTo>
                    <a:pt x="7" y="305"/>
                  </a:lnTo>
                  <a:lnTo>
                    <a:pt x="14" y="305"/>
                  </a:lnTo>
                  <a:lnTo>
                    <a:pt x="7" y="305"/>
                  </a:lnTo>
                  <a:lnTo>
                    <a:pt x="4" y="308"/>
                  </a:lnTo>
                  <a:lnTo>
                    <a:pt x="0" y="305"/>
                  </a:lnTo>
                  <a:lnTo>
                    <a:pt x="0" y="20"/>
                  </a:lnTo>
                  <a:lnTo>
                    <a:pt x="4" y="20"/>
                  </a:lnTo>
                  <a:lnTo>
                    <a:pt x="4" y="16"/>
                  </a:lnTo>
                  <a:lnTo>
                    <a:pt x="10" y="13"/>
                  </a:lnTo>
                  <a:lnTo>
                    <a:pt x="24" y="0"/>
                  </a:lnTo>
                  <a:lnTo>
                    <a:pt x="94" y="262"/>
                  </a:lnTo>
                  <a:lnTo>
                    <a:pt x="60" y="371"/>
                  </a:lnTo>
                  <a:lnTo>
                    <a:pt x="4" y="308"/>
                  </a:lnTo>
                  <a:lnTo>
                    <a:pt x="4" y="308"/>
                  </a:lnTo>
                  <a:close/>
                  <a:moveTo>
                    <a:pt x="50" y="325"/>
                  </a:moveTo>
                  <a:lnTo>
                    <a:pt x="70" y="262"/>
                  </a:lnTo>
                  <a:lnTo>
                    <a:pt x="24" y="89"/>
                  </a:lnTo>
                  <a:lnTo>
                    <a:pt x="24" y="298"/>
                  </a:lnTo>
                  <a:lnTo>
                    <a:pt x="50" y="325"/>
                  </a:lnTo>
                  <a:lnTo>
                    <a:pt x="50" y="325"/>
                  </a:lnTo>
                  <a:close/>
                  <a:moveTo>
                    <a:pt x="14" y="36"/>
                  </a:moveTo>
                  <a:lnTo>
                    <a:pt x="20" y="36"/>
                  </a:lnTo>
                  <a:lnTo>
                    <a:pt x="17" y="26"/>
                  </a:lnTo>
                  <a:lnTo>
                    <a:pt x="14" y="29"/>
                  </a:lnTo>
                  <a:lnTo>
                    <a:pt x="14" y="26"/>
                  </a:lnTo>
                  <a:lnTo>
                    <a:pt x="14" y="26"/>
                  </a:lnTo>
                  <a:lnTo>
                    <a:pt x="14" y="36"/>
                  </a:lnTo>
                  <a:lnTo>
                    <a:pt x="14" y="36"/>
                  </a:lnTo>
                  <a:close/>
                  <a:moveTo>
                    <a:pt x="14" y="29"/>
                  </a:moveTo>
                  <a:lnTo>
                    <a:pt x="14" y="26"/>
                  </a:lnTo>
                  <a:lnTo>
                    <a:pt x="14" y="29"/>
                  </a:lnTo>
                  <a:lnTo>
                    <a:pt x="14" y="29"/>
                  </a:lnTo>
                  <a:close/>
                  <a:moveTo>
                    <a:pt x="14" y="29"/>
                  </a:moveTo>
                  <a:lnTo>
                    <a:pt x="14" y="26"/>
                  </a:lnTo>
                  <a:lnTo>
                    <a:pt x="14" y="26"/>
                  </a:lnTo>
                  <a:lnTo>
                    <a:pt x="14" y="29"/>
                  </a:lnTo>
                  <a:lnTo>
                    <a:pt x="14"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5"/>
            <p:cNvSpPr/>
            <p:nvPr/>
          </p:nvSpPr>
          <p:spPr bwMode="auto">
            <a:xfrm>
              <a:off x="6248400" y="3470276"/>
              <a:ext cx="42863" cy="73025"/>
            </a:xfrm>
            <a:custGeom>
              <a:avLst/>
              <a:gdLst>
                <a:gd name="T0" fmla="*/ 5 w 8"/>
                <a:gd name="T1" fmla="*/ 13 h 14"/>
                <a:gd name="T2" fmla="*/ 0 w 8"/>
                <a:gd name="T3" fmla="*/ 2 h 14"/>
                <a:gd name="T4" fmla="*/ 1 w 8"/>
                <a:gd name="T5" fmla="*/ 0 h 14"/>
                <a:gd name="T6" fmla="*/ 1 w 8"/>
                <a:gd name="T7" fmla="*/ 0 h 14"/>
                <a:gd name="T8" fmla="*/ 3 w 8"/>
                <a:gd name="T9" fmla="*/ 1 h 14"/>
                <a:gd name="T10" fmla="*/ 3 w 8"/>
                <a:gd name="T11" fmla="*/ 1 h 14"/>
                <a:gd name="T12" fmla="*/ 7 w 8"/>
                <a:gd name="T13" fmla="*/ 12 h 14"/>
                <a:gd name="T14" fmla="*/ 7 w 8"/>
                <a:gd name="T15" fmla="*/ 14 h 14"/>
                <a:gd name="T16" fmla="*/ 7 w 8"/>
                <a:gd name="T17" fmla="*/ 14 h 14"/>
                <a:gd name="T18" fmla="*/ 6 w 8"/>
                <a:gd name="T19" fmla="*/ 14 h 14"/>
                <a:gd name="T20" fmla="*/ 6 w 8"/>
                <a:gd name="T21" fmla="*/ 14 h 14"/>
                <a:gd name="T22" fmla="*/ 5 w 8"/>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4">
                  <a:moveTo>
                    <a:pt x="5" y="13"/>
                  </a:moveTo>
                  <a:cubicBezTo>
                    <a:pt x="0" y="2"/>
                    <a:pt x="0" y="2"/>
                    <a:pt x="0" y="2"/>
                  </a:cubicBezTo>
                  <a:cubicBezTo>
                    <a:pt x="0" y="1"/>
                    <a:pt x="0" y="1"/>
                    <a:pt x="1" y="0"/>
                  </a:cubicBezTo>
                  <a:cubicBezTo>
                    <a:pt x="1" y="0"/>
                    <a:pt x="1" y="0"/>
                    <a:pt x="1" y="0"/>
                  </a:cubicBezTo>
                  <a:cubicBezTo>
                    <a:pt x="2" y="0"/>
                    <a:pt x="3" y="0"/>
                    <a:pt x="3" y="1"/>
                  </a:cubicBezTo>
                  <a:cubicBezTo>
                    <a:pt x="3" y="1"/>
                    <a:pt x="3" y="1"/>
                    <a:pt x="3" y="1"/>
                  </a:cubicBezTo>
                  <a:cubicBezTo>
                    <a:pt x="7" y="12"/>
                    <a:pt x="7" y="12"/>
                    <a:pt x="7" y="12"/>
                  </a:cubicBezTo>
                  <a:cubicBezTo>
                    <a:pt x="8" y="13"/>
                    <a:pt x="7" y="14"/>
                    <a:pt x="7" y="14"/>
                  </a:cubicBezTo>
                  <a:cubicBezTo>
                    <a:pt x="7" y="14"/>
                    <a:pt x="7" y="14"/>
                    <a:pt x="7" y="14"/>
                  </a:cubicBezTo>
                  <a:cubicBezTo>
                    <a:pt x="6" y="14"/>
                    <a:pt x="6" y="14"/>
                    <a:pt x="6" y="14"/>
                  </a:cubicBezTo>
                  <a:cubicBezTo>
                    <a:pt x="6" y="14"/>
                    <a:pt x="6" y="14"/>
                    <a:pt x="6" y="14"/>
                  </a:cubicBezTo>
                  <a:cubicBezTo>
                    <a:pt x="5" y="14"/>
                    <a:pt x="5" y="14"/>
                    <a:pt x="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6"/>
            <p:cNvSpPr>
              <a:spLocks noEditPoints="1"/>
            </p:cNvSpPr>
            <p:nvPr/>
          </p:nvSpPr>
          <p:spPr bwMode="auto">
            <a:xfrm>
              <a:off x="6237288" y="3459163"/>
              <a:ext cx="63500" cy="95250"/>
            </a:xfrm>
            <a:custGeom>
              <a:avLst/>
              <a:gdLst>
                <a:gd name="T0" fmla="*/ 5 w 12"/>
                <a:gd name="T1" fmla="*/ 16 h 18"/>
                <a:gd name="T2" fmla="*/ 5 w 12"/>
                <a:gd name="T3" fmla="*/ 16 h 18"/>
                <a:gd name="T4" fmla="*/ 0 w 12"/>
                <a:gd name="T5" fmla="*/ 5 h 18"/>
                <a:gd name="T6" fmla="*/ 0 w 12"/>
                <a:gd name="T7" fmla="*/ 4 h 18"/>
                <a:gd name="T8" fmla="*/ 0 w 12"/>
                <a:gd name="T9" fmla="*/ 4 h 18"/>
                <a:gd name="T10" fmla="*/ 2 w 12"/>
                <a:gd name="T11" fmla="*/ 0 h 18"/>
                <a:gd name="T12" fmla="*/ 2 w 12"/>
                <a:gd name="T13" fmla="*/ 0 h 18"/>
                <a:gd name="T14" fmla="*/ 4 w 12"/>
                <a:gd name="T15" fmla="*/ 0 h 18"/>
                <a:gd name="T16" fmla="*/ 4 w 12"/>
                <a:gd name="T17" fmla="*/ 0 h 18"/>
                <a:gd name="T18" fmla="*/ 7 w 12"/>
                <a:gd name="T19" fmla="*/ 2 h 18"/>
                <a:gd name="T20" fmla="*/ 7 w 12"/>
                <a:gd name="T21" fmla="*/ 2 h 18"/>
                <a:gd name="T22" fmla="*/ 11 w 12"/>
                <a:gd name="T23" fmla="*/ 13 h 18"/>
                <a:gd name="T24" fmla="*/ 12 w 12"/>
                <a:gd name="T25" fmla="*/ 15 h 18"/>
                <a:gd name="T26" fmla="*/ 12 w 12"/>
                <a:gd name="T27" fmla="*/ 15 h 18"/>
                <a:gd name="T28" fmla="*/ 9 w 12"/>
                <a:gd name="T29" fmla="*/ 18 h 18"/>
                <a:gd name="T30" fmla="*/ 9 w 12"/>
                <a:gd name="T31" fmla="*/ 18 h 18"/>
                <a:gd name="T32" fmla="*/ 8 w 12"/>
                <a:gd name="T33" fmla="*/ 18 h 18"/>
                <a:gd name="T34" fmla="*/ 8 w 12"/>
                <a:gd name="T35" fmla="*/ 18 h 18"/>
                <a:gd name="T36" fmla="*/ 8 w 12"/>
                <a:gd name="T37" fmla="*/ 18 h 18"/>
                <a:gd name="T38" fmla="*/ 8 w 12"/>
                <a:gd name="T39" fmla="*/ 18 h 18"/>
                <a:gd name="T40" fmla="*/ 5 w 12"/>
                <a:gd name="T41" fmla="*/ 16 h 18"/>
                <a:gd name="T42" fmla="*/ 7 w 12"/>
                <a:gd name="T43" fmla="*/ 15 h 18"/>
                <a:gd name="T44" fmla="*/ 9 w 12"/>
                <a:gd name="T45" fmla="*/ 14 h 18"/>
                <a:gd name="T46" fmla="*/ 8 w 12"/>
                <a:gd name="T47" fmla="*/ 15 h 18"/>
                <a:gd name="T48" fmla="*/ 8 w 12"/>
                <a:gd name="T49" fmla="*/ 15 h 18"/>
                <a:gd name="T50" fmla="*/ 8 w 12"/>
                <a:gd name="T51" fmla="*/ 15 h 18"/>
                <a:gd name="T52" fmla="*/ 8 w 12"/>
                <a:gd name="T53" fmla="*/ 15 h 18"/>
                <a:gd name="T54" fmla="*/ 8 w 12"/>
                <a:gd name="T55" fmla="*/ 15 h 18"/>
                <a:gd name="T56" fmla="*/ 7 w 12"/>
                <a:gd name="T5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 h="18">
                  <a:moveTo>
                    <a:pt x="5" y="16"/>
                  </a:moveTo>
                  <a:cubicBezTo>
                    <a:pt x="5" y="16"/>
                    <a:pt x="5" y="16"/>
                    <a:pt x="5" y="16"/>
                  </a:cubicBezTo>
                  <a:cubicBezTo>
                    <a:pt x="0" y="5"/>
                    <a:pt x="0" y="5"/>
                    <a:pt x="0" y="5"/>
                  </a:cubicBezTo>
                  <a:cubicBezTo>
                    <a:pt x="0" y="5"/>
                    <a:pt x="0" y="4"/>
                    <a:pt x="0" y="4"/>
                  </a:cubicBezTo>
                  <a:cubicBezTo>
                    <a:pt x="0" y="4"/>
                    <a:pt x="0" y="4"/>
                    <a:pt x="0" y="4"/>
                  </a:cubicBezTo>
                  <a:cubicBezTo>
                    <a:pt x="0" y="2"/>
                    <a:pt x="1" y="1"/>
                    <a:pt x="2" y="0"/>
                  </a:cubicBezTo>
                  <a:cubicBezTo>
                    <a:pt x="2" y="0"/>
                    <a:pt x="2" y="0"/>
                    <a:pt x="2" y="0"/>
                  </a:cubicBezTo>
                  <a:cubicBezTo>
                    <a:pt x="3" y="0"/>
                    <a:pt x="3" y="0"/>
                    <a:pt x="4" y="0"/>
                  </a:cubicBezTo>
                  <a:cubicBezTo>
                    <a:pt x="4" y="0"/>
                    <a:pt x="4" y="0"/>
                    <a:pt x="4" y="0"/>
                  </a:cubicBezTo>
                  <a:cubicBezTo>
                    <a:pt x="5" y="0"/>
                    <a:pt x="6" y="1"/>
                    <a:pt x="7" y="2"/>
                  </a:cubicBezTo>
                  <a:cubicBezTo>
                    <a:pt x="7" y="2"/>
                    <a:pt x="7" y="2"/>
                    <a:pt x="7" y="2"/>
                  </a:cubicBezTo>
                  <a:cubicBezTo>
                    <a:pt x="11" y="13"/>
                    <a:pt x="11" y="13"/>
                    <a:pt x="11" y="13"/>
                  </a:cubicBezTo>
                  <a:cubicBezTo>
                    <a:pt x="12" y="14"/>
                    <a:pt x="12" y="14"/>
                    <a:pt x="12" y="15"/>
                  </a:cubicBezTo>
                  <a:cubicBezTo>
                    <a:pt x="12" y="15"/>
                    <a:pt x="12" y="15"/>
                    <a:pt x="12" y="15"/>
                  </a:cubicBezTo>
                  <a:cubicBezTo>
                    <a:pt x="12" y="16"/>
                    <a:pt x="11" y="17"/>
                    <a:pt x="9" y="18"/>
                  </a:cubicBezTo>
                  <a:cubicBezTo>
                    <a:pt x="9" y="18"/>
                    <a:pt x="9" y="18"/>
                    <a:pt x="9" y="18"/>
                  </a:cubicBezTo>
                  <a:cubicBezTo>
                    <a:pt x="9" y="18"/>
                    <a:pt x="8" y="18"/>
                    <a:pt x="8" y="18"/>
                  </a:cubicBezTo>
                  <a:cubicBezTo>
                    <a:pt x="8" y="18"/>
                    <a:pt x="8" y="18"/>
                    <a:pt x="8" y="18"/>
                  </a:cubicBezTo>
                  <a:cubicBezTo>
                    <a:pt x="8" y="18"/>
                    <a:pt x="8" y="18"/>
                    <a:pt x="8" y="18"/>
                  </a:cubicBezTo>
                  <a:cubicBezTo>
                    <a:pt x="8" y="18"/>
                    <a:pt x="8" y="18"/>
                    <a:pt x="8" y="18"/>
                  </a:cubicBezTo>
                  <a:cubicBezTo>
                    <a:pt x="7" y="18"/>
                    <a:pt x="5" y="17"/>
                    <a:pt x="5" y="16"/>
                  </a:cubicBezTo>
                  <a:close/>
                  <a:moveTo>
                    <a:pt x="7" y="15"/>
                  </a:moveTo>
                  <a:cubicBezTo>
                    <a:pt x="9" y="14"/>
                    <a:pt x="9" y="14"/>
                    <a:pt x="9" y="14"/>
                  </a:cubicBezTo>
                  <a:cubicBezTo>
                    <a:pt x="8" y="15"/>
                    <a:pt x="8" y="15"/>
                    <a:pt x="8" y="15"/>
                  </a:cubicBezTo>
                  <a:cubicBezTo>
                    <a:pt x="8" y="15"/>
                    <a:pt x="8" y="15"/>
                    <a:pt x="8" y="15"/>
                  </a:cubicBezTo>
                  <a:cubicBezTo>
                    <a:pt x="8" y="15"/>
                    <a:pt x="8" y="15"/>
                    <a:pt x="8" y="15"/>
                  </a:cubicBezTo>
                  <a:cubicBezTo>
                    <a:pt x="8" y="15"/>
                    <a:pt x="8" y="15"/>
                    <a:pt x="8" y="15"/>
                  </a:cubicBezTo>
                  <a:cubicBezTo>
                    <a:pt x="8" y="15"/>
                    <a:pt x="8" y="15"/>
                    <a:pt x="8" y="15"/>
                  </a:cubicBezTo>
                  <a:cubicBezTo>
                    <a:pt x="7" y="15"/>
                    <a:pt x="7" y="15"/>
                    <a:pt x="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7"/>
            <p:cNvSpPr/>
            <p:nvPr/>
          </p:nvSpPr>
          <p:spPr bwMode="auto">
            <a:xfrm>
              <a:off x="6062663" y="3443288"/>
              <a:ext cx="238125" cy="327025"/>
            </a:xfrm>
            <a:custGeom>
              <a:avLst/>
              <a:gdLst>
                <a:gd name="T0" fmla="*/ 0 w 45"/>
                <a:gd name="T1" fmla="*/ 42 h 62"/>
                <a:gd name="T2" fmla="*/ 0 w 45"/>
                <a:gd name="T3" fmla="*/ 40 h 62"/>
                <a:gd name="T4" fmla="*/ 0 w 45"/>
                <a:gd name="T5" fmla="*/ 40 h 62"/>
                <a:gd name="T6" fmla="*/ 3 w 45"/>
                <a:gd name="T7" fmla="*/ 40 h 62"/>
                <a:gd name="T8" fmla="*/ 3 w 45"/>
                <a:gd name="T9" fmla="*/ 40 h 62"/>
                <a:gd name="T10" fmla="*/ 20 w 45"/>
                <a:gd name="T11" fmla="*/ 57 h 62"/>
                <a:gd name="T12" fmla="*/ 42 w 45"/>
                <a:gd name="T13" fmla="*/ 17 h 62"/>
                <a:gd name="T14" fmla="*/ 37 w 45"/>
                <a:gd name="T15" fmla="*/ 2 h 62"/>
                <a:gd name="T16" fmla="*/ 37 w 45"/>
                <a:gd name="T17" fmla="*/ 2 h 62"/>
                <a:gd name="T18" fmla="*/ 38 w 45"/>
                <a:gd name="T19" fmla="*/ 0 h 62"/>
                <a:gd name="T20" fmla="*/ 38 w 45"/>
                <a:gd name="T21" fmla="*/ 0 h 62"/>
                <a:gd name="T22" fmla="*/ 40 w 45"/>
                <a:gd name="T23" fmla="*/ 1 h 62"/>
                <a:gd name="T24" fmla="*/ 40 w 45"/>
                <a:gd name="T25" fmla="*/ 1 h 62"/>
                <a:gd name="T26" fmla="*/ 45 w 45"/>
                <a:gd name="T27" fmla="*/ 18 h 62"/>
                <a:gd name="T28" fmla="*/ 21 w 45"/>
                <a:gd name="T29" fmla="*/ 62 h 62"/>
                <a:gd name="T30" fmla="*/ 0 w 45"/>
                <a:gd name="T31" fmla="*/ 4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62">
                  <a:moveTo>
                    <a:pt x="0" y="42"/>
                  </a:moveTo>
                  <a:cubicBezTo>
                    <a:pt x="0" y="42"/>
                    <a:pt x="0" y="41"/>
                    <a:pt x="0" y="40"/>
                  </a:cubicBezTo>
                  <a:cubicBezTo>
                    <a:pt x="0" y="40"/>
                    <a:pt x="0" y="40"/>
                    <a:pt x="0" y="40"/>
                  </a:cubicBezTo>
                  <a:cubicBezTo>
                    <a:pt x="1" y="39"/>
                    <a:pt x="2" y="39"/>
                    <a:pt x="3" y="40"/>
                  </a:cubicBezTo>
                  <a:cubicBezTo>
                    <a:pt x="3" y="40"/>
                    <a:pt x="3" y="40"/>
                    <a:pt x="3" y="40"/>
                  </a:cubicBezTo>
                  <a:cubicBezTo>
                    <a:pt x="20" y="57"/>
                    <a:pt x="20" y="57"/>
                    <a:pt x="20" y="57"/>
                  </a:cubicBezTo>
                  <a:cubicBezTo>
                    <a:pt x="42" y="17"/>
                    <a:pt x="42" y="17"/>
                    <a:pt x="42" y="17"/>
                  </a:cubicBezTo>
                  <a:cubicBezTo>
                    <a:pt x="37" y="2"/>
                    <a:pt x="37" y="2"/>
                    <a:pt x="37" y="2"/>
                  </a:cubicBezTo>
                  <a:cubicBezTo>
                    <a:pt x="37" y="2"/>
                    <a:pt x="37" y="2"/>
                    <a:pt x="37" y="2"/>
                  </a:cubicBezTo>
                  <a:cubicBezTo>
                    <a:pt x="37" y="2"/>
                    <a:pt x="38" y="1"/>
                    <a:pt x="38" y="0"/>
                  </a:cubicBezTo>
                  <a:cubicBezTo>
                    <a:pt x="38" y="0"/>
                    <a:pt x="38" y="0"/>
                    <a:pt x="38" y="0"/>
                  </a:cubicBezTo>
                  <a:cubicBezTo>
                    <a:pt x="39" y="0"/>
                    <a:pt x="40" y="1"/>
                    <a:pt x="40" y="1"/>
                  </a:cubicBezTo>
                  <a:cubicBezTo>
                    <a:pt x="40" y="1"/>
                    <a:pt x="40" y="1"/>
                    <a:pt x="40" y="1"/>
                  </a:cubicBezTo>
                  <a:cubicBezTo>
                    <a:pt x="45" y="18"/>
                    <a:pt x="45" y="18"/>
                    <a:pt x="45" y="18"/>
                  </a:cubicBezTo>
                  <a:cubicBezTo>
                    <a:pt x="21" y="62"/>
                    <a:pt x="21" y="62"/>
                    <a:pt x="21" y="62"/>
                  </a:cubicBezTo>
                  <a:cubicBezTo>
                    <a:pt x="0" y="42"/>
                    <a:pt x="0" y="42"/>
                    <a:pt x="0"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8"/>
            <p:cNvSpPr>
              <a:spLocks noEditPoints="1"/>
            </p:cNvSpPr>
            <p:nvPr/>
          </p:nvSpPr>
          <p:spPr bwMode="auto">
            <a:xfrm>
              <a:off x="6051550" y="3432176"/>
              <a:ext cx="265113" cy="358775"/>
            </a:xfrm>
            <a:custGeom>
              <a:avLst/>
              <a:gdLst>
                <a:gd name="T0" fmla="*/ 1 w 50"/>
                <a:gd name="T1" fmla="*/ 46 h 68"/>
                <a:gd name="T2" fmla="*/ 1 w 50"/>
                <a:gd name="T3" fmla="*/ 46 h 68"/>
                <a:gd name="T4" fmla="*/ 0 w 50"/>
                <a:gd name="T5" fmla="*/ 43 h 68"/>
                <a:gd name="T6" fmla="*/ 0 w 50"/>
                <a:gd name="T7" fmla="*/ 43 h 68"/>
                <a:gd name="T8" fmla="*/ 1 w 50"/>
                <a:gd name="T9" fmla="*/ 41 h 68"/>
                <a:gd name="T10" fmla="*/ 1 w 50"/>
                <a:gd name="T11" fmla="*/ 41 h 68"/>
                <a:gd name="T12" fmla="*/ 3 w 50"/>
                <a:gd name="T13" fmla="*/ 40 h 68"/>
                <a:gd name="T14" fmla="*/ 3 w 50"/>
                <a:gd name="T15" fmla="*/ 40 h 68"/>
                <a:gd name="T16" fmla="*/ 6 w 50"/>
                <a:gd name="T17" fmla="*/ 41 h 68"/>
                <a:gd name="T18" fmla="*/ 6 w 50"/>
                <a:gd name="T19" fmla="*/ 41 h 68"/>
                <a:gd name="T20" fmla="*/ 22 w 50"/>
                <a:gd name="T21" fmla="*/ 56 h 68"/>
                <a:gd name="T22" fmla="*/ 42 w 50"/>
                <a:gd name="T23" fmla="*/ 19 h 68"/>
                <a:gd name="T24" fmla="*/ 37 w 50"/>
                <a:gd name="T25" fmla="*/ 2 h 68"/>
                <a:gd name="T26" fmla="*/ 38 w 50"/>
                <a:gd name="T27" fmla="*/ 2 h 68"/>
                <a:gd name="T28" fmla="*/ 40 w 50"/>
                <a:gd name="T29" fmla="*/ 1 h 68"/>
                <a:gd name="T30" fmla="*/ 40 w 50"/>
                <a:gd name="T31" fmla="*/ 1 h 68"/>
                <a:gd name="T32" fmla="*/ 41 w 50"/>
                <a:gd name="T33" fmla="*/ 0 h 68"/>
                <a:gd name="T34" fmla="*/ 41 w 50"/>
                <a:gd name="T35" fmla="*/ 0 h 68"/>
                <a:gd name="T36" fmla="*/ 44 w 50"/>
                <a:gd name="T37" fmla="*/ 3 h 68"/>
                <a:gd name="T38" fmla="*/ 44 w 50"/>
                <a:gd name="T39" fmla="*/ 3 h 68"/>
                <a:gd name="T40" fmla="*/ 50 w 50"/>
                <a:gd name="T41" fmla="*/ 20 h 68"/>
                <a:gd name="T42" fmla="*/ 24 w 50"/>
                <a:gd name="T43" fmla="*/ 68 h 68"/>
                <a:gd name="T44" fmla="*/ 1 w 50"/>
                <a:gd name="T45" fmla="*/ 46 h 68"/>
                <a:gd name="T46" fmla="*/ 2 w 50"/>
                <a:gd name="T47" fmla="*/ 44 h 68"/>
                <a:gd name="T48" fmla="*/ 3 w 50"/>
                <a:gd name="T49" fmla="*/ 43 h 68"/>
                <a:gd name="T50" fmla="*/ 3 w 50"/>
                <a:gd name="T51" fmla="*/ 43 h 68"/>
                <a:gd name="T52" fmla="*/ 2 w 50"/>
                <a:gd name="T53" fmla="*/ 4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68">
                  <a:moveTo>
                    <a:pt x="1" y="46"/>
                  </a:moveTo>
                  <a:cubicBezTo>
                    <a:pt x="1" y="46"/>
                    <a:pt x="1" y="46"/>
                    <a:pt x="1" y="46"/>
                  </a:cubicBezTo>
                  <a:cubicBezTo>
                    <a:pt x="0" y="45"/>
                    <a:pt x="0" y="44"/>
                    <a:pt x="0" y="43"/>
                  </a:cubicBezTo>
                  <a:cubicBezTo>
                    <a:pt x="0" y="43"/>
                    <a:pt x="0" y="43"/>
                    <a:pt x="0" y="43"/>
                  </a:cubicBezTo>
                  <a:cubicBezTo>
                    <a:pt x="0" y="42"/>
                    <a:pt x="0" y="41"/>
                    <a:pt x="1" y="41"/>
                  </a:cubicBezTo>
                  <a:cubicBezTo>
                    <a:pt x="1" y="41"/>
                    <a:pt x="1" y="41"/>
                    <a:pt x="1" y="41"/>
                  </a:cubicBezTo>
                  <a:cubicBezTo>
                    <a:pt x="2" y="40"/>
                    <a:pt x="3" y="40"/>
                    <a:pt x="3" y="40"/>
                  </a:cubicBezTo>
                  <a:cubicBezTo>
                    <a:pt x="3" y="40"/>
                    <a:pt x="3" y="40"/>
                    <a:pt x="3" y="40"/>
                  </a:cubicBezTo>
                  <a:cubicBezTo>
                    <a:pt x="4" y="40"/>
                    <a:pt x="5" y="40"/>
                    <a:pt x="6" y="41"/>
                  </a:cubicBezTo>
                  <a:cubicBezTo>
                    <a:pt x="6" y="41"/>
                    <a:pt x="6" y="41"/>
                    <a:pt x="6" y="41"/>
                  </a:cubicBezTo>
                  <a:cubicBezTo>
                    <a:pt x="22" y="56"/>
                    <a:pt x="22" y="56"/>
                    <a:pt x="22" y="56"/>
                  </a:cubicBezTo>
                  <a:cubicBezTo>
                    <a:pt x="42" y="19"/>
                    <a:pt x="42" y="19"/>
                    <a:pt x="42" y="19"/>
                  </a:cubicBezTo>
                  <a:cubicBezTo>
                    <a:pt x="37" y="2"/>
                    <a:pt x="37" y="2"/>
                    <a:pt x="37" y="2"/>
                  </a:cubicBezTo>
                  <a:cubicBezTo>
                    <a:pt x="38" y="2"/>
                    <a:pt x="38" y="2"/>
                    <a:pt x="38" y="2"/>
                  </a:cubicBezTo>
                  <a:cubicBezTo>
                    <a:pt x="38" y="2"/>
                    <a:pt x="39" y="1"/>
                    <a:pt x="40" y="1"/>
                  </a:cubicBezTo>
                  <a:cubicBezTo>
                    <a:pt x="40" y="1"/>
                    <a:pt x="40" y="1"/>
                    <a:pt x="40" y="1"/>
                  </a:cubicBezTo>
                  <a:cubicBezTo>
                    <a:pt x="40" y="0"/>
                    <a:pt x="41" y="0"/>
                    <a:pt x="41" y="0"/>
                  </a:cubicBezTo>
                  <a:cubicBezTo>
                    <a:pt x="41" y="0"/>
                    <a:pt x="41" y="0"/>
                    <a:pt x="41" y="0"/>
                  </a:cubicBezTo>
                  <a:cubicBezTo>
                    <a:pt x="42" y="0"/>
                    <a:pt x="44" y="1"/>
                    <a:pt x="44" y="3"/>
                  </a:cubicBezTo>
                  <a:cubicBezTo>
                    <a:pt x="44" y="3"/>
                    <a:pt x="44" y="3"/>
                    <a:pt x="44" y="3"/>
                  </a:cubicBezTo>
                  <a:cubicBezTo>
                    <a:pt x="50" y="20"/>
                    <a:pt x="50" y="20"/>
                    <a:pt x="50" y="20"/>
                  </a:cubicBezTo>
                  <a:cubicBezTo>
                    <a:pt x="24" y="68"/>
                    <a:pt x="24" y="68"/>
                    <a:pt x="24" y="68"/>
                  </a:cubicBezTo>
                  <a:cubicBezTo>
                    <a:pt x="1" y="46"/>
                    <a:pt x="1" y="46"/>
                    <a:pt x="1" y="46"/>
                  </a:cubicBezTo>
                  <a:close/>
                  <a:moveTo>
                    <a:pt x="2" y="44"/>
                  </a:moveTo>
                  <a:cubicBezTo>
                    <a:pt x="3" y="43"/>
                    <a:pt x="3" y="43"/>
                    <a:pt x="3" y="43"/>
                  </a:cubicBezTo>
                  <a:cubicBezTo>
                    <a:pt x="3" y="43"/>
                    <a:pt x="3" y="43"/>
                    <a:pt x="3" y="43"/>
                  </a:cubicBezTo>
                  <a:cubicBezTo>
                    <a:pt x="2" y="44"/>
                    <a:pt x="2"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9"/>
            <p:cNvSpPr/>
            <p:nvPr/>
          </p:nvSpPr>
          <p:spPr bwMode="auto">
            <a:xfrm>
              <a:off x="6284913" y="3427413"/>
              <a:ext cx="15875" cy="115888"/>
            </a:xfrm>
            <a:custGeom>
              <a:avLst/>
              <a:gdLst>
                <a:gd name="T0" fmla="*/ 0 w 3"/>
                <a:gd name="T1" fmla="*/ 21 h 22"/>
                <a:gd name="T2" fmla="*/ 0 w 3"/>
                <a:gd name="T3" fmla="*/ 1 h 22"/>
                <a:gd name="T4" fmla="*/ 2 w 3"/>
                <a:gd name="T5" fmla="*/ 0 h 22"/>
                <a:gd name="T6" fmla="*/ 2 w 3"/>
                <a:gd name="T7" fmla="*/ 0 h 22"/>
                <a:gd name="T8" fmla="*/ 3 w 3"/>
                <a:gd name="T9" fmla="*/ 1 h 22"/>
                <a:gd name="T10" fmla="*/ 3 w 3"/>
                <a:gd name="T11" fmla="*/ 1 h 22"/>
                <a:gd name="T12" fmla="*/ 3 w 3"/>
                <a:gd name="T13" fmla="*/ 21 h 22"/>
                <a:gd name="T14" fmla="*/ 2 w 3"/>
                <a:gd name="T15" fmla="*/ 22 h 22"/>
                <a:gd name="T16" fmla="*/ 2 w 3"/>
                <a:gd name="T17" fmla="*/ 22 h 22"/>
                <a:gd name="T18" fmla="*/ 0 w 3"/>
                <a:gd name="T19"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2">
                  <a:moveTo>
                    <a:pt x="0" y="21"/>
                  </a:moveTo>
                  <a:cubicBezTo>
                    <a:pt x="0" y="1"/>
                    <a:pt x="0" y="1"/>
                    <a:pt x="0" y="1"/>
                  </a:cubicBezTo>
                  <a:cubicBezTo>
                    <a:pt x="0" y="1"/>
                    <a:pt x="1" y="0"/>
                    <a:pt x="2" y="0"/>
                  </a:cubicBezTo>
                  <a:cubicBezTo>
                    <a:pt x="2" y="0"/>
                    <a:pt x="2" y="0"/>
                    <a:pt x="2" y="0"/>
                  </a:cubicBezTo>
                  <a:cubicBezTo>
                    <a:pt x="3" y="0"/>
                    <a:pt x="3" y="1"/>
                    <a:pt x="3" y="1"/>
                  </a:cubicBezTo>
                  <a:cubicBezTo>
                    <a:pt x="3" y="1"/>
                    <a:pt x="3" y="1"/>
                    <a:pt x="3" y="1"/>
                  </a:cubicBezTo>
                  <a:cubicBezTo>
                    <a:pt x="3" y="21"/>
                    <a:pt x="3" y="21"/>
                    <a:pt x="3" y="21"/>
                  </a:cubicBezTo>
                  <a:cubicBezTo>
                    <a:pt x="3" y="21"/>
                    <a:pt x="3" y="22"/>
                    <a:pt x="2" y="22"/>
                  </a:cubicBezTo>
                  <a:cubicBezTo>
                    <a:pt x="2" y="22"/>
                    <a:pt x="2" y="22"/>
                    <a:pt x="2" y="22"/>
                  </a:cubicBezTo>
                  <a:cubicBezTo>
                    <a:pt x="1" y="22"/>
                    <a:pt x="0" y="21"/>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0"/>
            <p:cNvSpPr/>
            <p:nvPr/>
          </p:nvSpPr>
          <p:spPr bwMode="auto">
            <a:xfrm>
              <a:off x="6275388" y="3416301"/>
              <a:ext cx="36513" cy="138113"/>
            </a:xfrm>
            <a:custGeom>
              <a:avLst/>
              <a:gdLst>
                <a:gd name="T0" fmla="*/ 0 w 7"/>
                <a:gd name="T1" fmla="*/ 23 h 26"/>
                <a:gd name="T2" fmla="*/ 0 w 7"/>
                <a:gd name="T3" fmla="*/ 3 h 26"/>
                <a:gd name="T4" fmla="*/ 4 w 7"/>
                <a:gd name="T5" fmla="*/ 0 h 26"/>
                <a:gd name="T6" fmla="*/ 4 w 7"/>
                <a:gd name="T7" fmla="*/ 0 h 26"/>
                <a:gd name="T8" fmla="*/ 7 w 7"/>
                <a:gd name="T9" fmla="*/ 3 h 26"/>
                <a:gd name="T10" fmla="*/ 7 w 7"/>
                <a:gd name="T11" fmla="*/ 3 h 26"/>
                <a:gd name="T12" fmla="*/ 7 w 7"/>
                <a:gd name="T13" fmla="*/ 23 h 26"/>
                <a:gd name="T14" fmla="*/ 4 w 7"/>
                <a:gd name="T15" fmla="*/ 26 h 26"/>
                <a:gd name="T16" fmla="*/ 4 w 7"/>
                <a:gd name="T17" fmla="*/ 26 h 26"/>
                <a:gd name="T18" fmla="*/ 0 w 7"/>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26">
                  <a:moveTo>
                    <a:pt x="0" y="23"/>
                  </a:moveTo>
                  <a:cubicBezTo>
                    <a:pt x="0" y="3"/>
                    <a:pt x="0" y="3"/>
                    <a:pt x="0" y="3"/>
                  </a:cubicBezTo>
                  <a:cubicBezTo>
                    <a:pt x="0" y="1"/>
                    <a:pt x="2" y="0"/>
                    <a:pt x="4" y="0"/>
                  </a:cubicBezTo>
                  <a:cubicBezTo>
                    <a:pt x="4" y="0"/>
                    <a:pt x="4" y="0"/>
                    <a:pt x="4" y="0"/>
                  </a:cubicBezTo>
                  <a:cubicBezTo>
                    <a:pt x="6" y="0"/>
                    <a:pt x="7" y="1"/>
                    <a:pt x="7" y="3"/>
                  </a:cubicBezTo>
                  <a:cubicBezTo>
                    <a:pt x="7" y="3"/>
                    <a:pt x="7" y="3"/>
                    <a:pt x="7" y="3"/>
                  </a:cubicBezTo>
                  <a:cubicBezTo>
                    <a:pt x="7" y="23"/>
                    <a:pt x="7" y="23"/>
                    <a:pt x="7" y="23"/>
                  </a:cubicBezTo>
                  <a:cubicBezTo>
                    <a:pt x="7" y="25"/>
                    <a:pt x="6" y="26"/>
                    <a:pt x="4" y="26"/>
                  </a:cubicBezTo>
                  <a:cubicBezTo>
                    <a:pt x="4" y="26"/>
                    <a:pt x="4" y="26"/>
                    <a:pt x="4" y="26"/>
                  </a:cubicBezTo>
                  <a:cubicBezTo>
                    <a:pt x="2" y="26"/>
                    <a:pt x="0" y="25"/>
                    <a:pt x="0"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1"/>
            <p:cNvSpPr/>
            <p:nvPr/>
          </p:nvSpPr>
          <p:spPr bwMode="auto">
            <a:xfrm>
              <a:off x="5380038" y="2643188"/>
              <a:ext cx="269875" cy="800100"/>
            </a:xfrm>
            <a:custGeom>
              <a:avLst/>
              <a:gdLst>
                <a:gd name="T0" fmla="*/ 48 w 51"/>
                <a:gd name="T1" fmla="*/ 151 h 152"/>
                <a:gd name="T2" fmla="*/ 25 w 51"/>
                <a:gd name="T3" fmla="*/ 125 h 152"/>
                <a:gd name="T4" fmla="*/ 25 w 51"/>
                <a:gd name="T5" fmla="*/ 125 h 152"/>
                <a:gd name="T6" fmla="*/ 0 w 51"/>
                <a:gd name="T7" fmla="*/ 91 h 152"/>
                <a:gd name="T8" fmla="*/ 0 w 51"/>
                <a:gd name="T9" fmla="*/ 91 h 152"/>
                <a:gd name="T10" fmla="*/ 0 w 51"/>
                <a:gd name="T11" fmla="*/ 89 h 152"/>
                <a:gd name="T12" fmla="*/ 0 w 51"/>
                <a:gd name="T13" fmla="*/ 89 h 152"/>
                <a:gd name="T14" fmla="*/ 22 w 51"/>
                <a:gd name="T15" fmla="*/ 1 h 152"/>
                <a:gd name="T16" fmla="*/ 22 w 51"/>
                <a:gd name="T17" fmla="*/ 1 h 152"/>
                <a:gd name="T18" fmla="*/ 24 w 51"/>
                <a:gd name="T19" fmla="*/ 0 h 152"/>
                <a:gd name="T20" fmla="*/ 24 w 51"/>
                <a:gd name="T21" fmla="*/ 0 h 152"/>
                <a:gd name="T22" fmla="*/ 25 w 51"/>
                <a:gd name="T23" fmla="*/ 2 h 152"/>
                <a:gd name="T24" fmla="*/ 25 w 51"/>
                <a:gd name="T25" fmla="*/ 2 h 152"/>
                <a:gd name="T26" fmla="*/ 14 w 51"/>
                <a:gd name="T27" fmla="*/ 40 h 152"/>
                <a:gd name="T28" fmla="*/ 14 w 51"/>
                <a:gd name="T29" fmla="*/ 40 h 152"/>
                <a:gd name="T30" fmla="*/ 3 w 51"/>
                <a:gd name="T31" fmla="*/ 89 h 152"/>
                <a:gd name="T32" fmla="*/ 3 w 51"/>
                <a:gd name="T33" fmla="*/ 89 h 152"/>
                <a:gd name="T34" fmla="*/ 3 w 51"/>
                <a:gd name="T35" fmla="*/ 90 h 152"/>
                <a:gd name="T36" fmla="*/ 3 w 51"/>
                <a:gd name="T37" fmla="*/ 90 h 152"/>
                <a:gd name="T38" fmla="*/ 28 w 51"/>
                <a:gd name="T39" fmla="*/ 123 h 152"/>
                <a:gd name="T40" fmla="*/ 28 w 51"/>
                <a:gd name="T41" fmla="*/ 123 h 152"/>
                <a:gd name="T42" fmla="*/ 50 w 51"/>
                <a:gd name="T43" fmla="*/ 149 h 152"/>
                <a:gd name="T44" fmla="*/ 50 w 51"/>
                <a:gd name="T45" fmla="*/ 149 h 152"/>
                <a:gd name="T46" fmla="*/ 50 w 51"/>
                <a:gd name="T47" fmla="*/ 152 h 152"/>
                <a:gd name="T48" fmla="*/ 50 w 51"/>
                <a:gd name="T49" fmla="*/ 152 h 152"/>
                <a:gd name="T50" fmla="*/ 49 w 51"/>
                <a:gd name="T51" fmla="*/ 152 h 152"/>
                <a:gd name="T52" fmla="*/ 49 w 51"/>
                <a:gd name="T53" fmla="*/ 152 h 152"/>
                <a:gd name="T54" fmla="*/ 48 w 51"/>
                <a:gd name="T55" fmla="*/ 15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 h="152">
                  <a:moveTo>
                    <a:pt x="48" y="151"/>
                  </a:moveTo>
                  <a:cubicBezTo>
                    <a:pt x="48" y="151"/>
                    <a:pt x="37" y="139"/>
                    <a:pt x="25" y="125"/>
                  </a:cubicBezTo>
                  <a:cubicBezTo>
                    <a:pt x="25" y="125"/>
                    <a:pt x="25" y="125"/>
                    <a:pt x="25" y="125"/>
                  </a:cubicBezTo>
                  <a:cubicBezTo>
                    <a:pt x="14" y="111"/>
                    <a:pt x="2" y="97"/>
                    <a:pt x="0" y="91"/>
                  </a:cubicBezTo>
                  <a:cubicBezTo>
                    <a:pt x="0" y="91"/>
                    <a:pt x="0" y="91"/>
                    <a:pt x="0" y="91"/>
                  </a:cubicBezTo>
                  <a:cubicBezTo>
                    <a:pt x="0" y="90"/>
                    <a:pt x="0" y="89"/>
                    <a:pt x="0" y="89"/>
                  </a:cubicBezTo>
                  <a:cubicBezTo>
                    <a:pt x="0" y="89"/>
                    <a:pt x="0" y="89"/>
                    <a:pt x="0" y="89"/>
                  </a:cubicBezTo>
                  <a:cubicBezTo>
                    <a:pt x="0" y="72"/>
                    <a:pt x="22" y="1"/>
                    <a:pt x="22" y="1"/>
                  </a:cubicBezTo>
                  <a:cubicBezTo>
                    <a:pt x="22" y="1"/>
                    <a:pt x="22" y="1"/>
                    <a:pt x="22" y="1"/>
                  </a:cubicBezTo>
                  <a:cubicBezTo>
                    <a:pt x="23" y="0"/>
                    <a:pt x="23" y="0"/>
                    <a:pt x="24" y="0"/>
                  </a:cubicBezTo>
                  <a:cubicBezTo>
                    <a:pt x="24" y="0"/>
                    <a:pt x="24" y="0"/>
                    <a:pt x="24" y="0"/>
                  </a:cubicBezTo>
                  <a:cubicBezTo>
                    <a:pt x="25" y="0"/>
                    <a:pt x="26" y="1"/>
                    <a:pt x="25" y="2"/>
                  </a:cubicBezTo>
                  <a:cubicBezTo>
                    <a:pt x="25" y="2"/>
                    <a:pt x="25" y="2"/>
                    <a:pt x="25" y="2"/>
                  </a:cubicBezTo>
                  <a:cubicBezTo>
                    <a:pt x="25" y="2"/>
                    <a:pt x="20" y="20"/>
                    <a:pt x="14" y="40"/>
                  </a:cubicBezTo>
                  <a:cubicBezTo>
                    <a:pt x="14" y="40"/>
                    <a:pt x="14" y="40"/>
                    <a:pt x="14" y="40"/>
                  </a:cubicBezTo>
                  <a:cubicBezTo>
                    <a:pt x="9" y="59"/>
                    <a:pt x="3" y="81"/>
                    <a:pt x="3" y="89"/>
                  </a:cubicBezTo>
                  <a:cubicBezTo>
                    <a:pt x="3" y="89"/>
                    <a:pt x="3" y="89"/>
                    <a:pt x="3" y="89"/>
                  </a:cubicBezTo>
                  <a:cubicBezTo>
                    <a:pt x="3" y="89"/>
                    <a:pt x="3" y="90"/>
                    <a:pt x="3" y="90"/>
                  </a:cubicBezTo>
                  <a:cubicBezTo>
                    <a:pt x="3" y="90"/>
                    <a:pt x="3" y="90"/>
                    <a:pt x="3" y="90"/>
                  </a:cubicBezTo>
                  <a:cubicBezTo>
                    <a:pt x="4" y="94"/>
                    <a:pt x="16" y="110"/>
                    <a:pt x="28" y="123"/>
                  </a:cubicBezTo>
                  <a:cubicBezTo>
                    <a:pt x="28" y="123"/>
                    <a:pt x="28" y="123"/>
                    <a:pt x="28" y="123"/>
                  </a:cubicBezTo>
                  <a:cubicBezTo>
                    <a:pt x="39" y="137"/>
                    <a:pt x="50" y="149"/>
                    <a:pt x="50" y="149"/>
                  </a:cubicBezTo>
                  <a:cubicBezTo>
                    <a:pt x="50" y="149"/>
                    <a:pt x="50" y="149"/>
                    <a:pt x="50" y="149"/>
                  </a:cubicBezTo>
                  <a:cubicBezTo>
                    <a:pt x="51" y="150"/>
                    <a:pt x="51" y="151"/>
                    <a:pt x="50" y="152"/>
                  </a:cubicBezTo>
                  <a:cubicBezTo>
                    <a:pt x="50" y="152"/>
                    <a:pt x="50" y="152"/>
                    <a:pt x="50" y="152"/>
                  </a:cubicBezTo>
                  <a:cubicBezTo>
                    <a:pt x="50" y="152"/>
                    <a:pt x="50" y="152"/>
                    <a:pt x="49" y="152"/>
                  </a:cubicBezTo>
                  <a:cubicBezTo>
                    <a:pt x="49" y="152"/>
                    <a:pt x="49" y="152"/>
                    <a:pt x="49" y="152"/>
                  </a:cubicBezTo>
                  <a:cubicBezTo>
                    <a:pt x="49" y="152"/>
                    <a:pt x="49" y="152"/>
                    <a:pt x="48"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2"/>
            <p:cNvSpPr>
              <a:spLocks noEditPoints="1"/>
            </p:cNvSpPr>
            <p:nvPr/>
          </p:nvSpPr>
          <p:spPr bwMode="auto">
            <a:xfrm>
              <a:off x="5368925" y="2632076"/>
              <a:ext cx="290513" cy="822325"/>
            </a:xfrm>
            <a:custGeom>
              <a:avLst/>
              <a:gdLst>
                <a:gd name="T0" fmla="*/ 49 w 55"/>
                <a:gd name="T1" fmla="*/ 155 h 156"/>
                <a:gd name="T2" fmla="*/ 26 w 55"/>
                <a:gd name="T3" fmla="*/ 128 h 156"/>
                <a:gd name="T4" fmla="*/ 0 w 55"/>
                <a:gd name="T5" fmla="*/ 93 h 156"/>
                <a:gd name="T6" fmla="*/ 0 w 55"/>
                <a:gd name="T7" fmla="*/ 91 h 156"/>
                <a:gd name="T8" fmla="*/ 22 w 55"/>
                <a:gd name="T9" fmla="*/ 3 h 156"/>
                <a:gd name="T10" fmla="*/ 22 w 55"/>
                <a:gd name="T11" fmla="*/ 3 h 156"/>
                <a:gd name="T12" fmla="*/ 26 w 55"/>
                <a:gd name="T13" fmla="*/ 0 h 156"/>
                <a:gd name="T14" fmla="*/ 27 w 55"/>
                <a:gd name="T15" fmla="*/ 0 h 156"/>
                <a:gd name="T16" fmla="*/ 29 w 55"/>
                <a:gd name="T17" fmla="*/ 4 h 156"/>
                <a:gd name="T18" fmla="*/ 29 w 55"/>
                <a:gd name="T19" fmla="*/ 4 h 156"/>
                <a:gd name="T20" fmla="*/ 29 w 55"/>
                <a:gd name="T21" fmla="*/ 5 h 156"/>
                <a:gd name="T22" fmla="*/ 29 w 55"/>
                <a:gd name="T23" fmla="*/ 5 h 156"/>
                <a:gd name="T24" fmla="*/ 28 w 55"/>
                <a:gd name="T25" fmla="*/ 8 h 156"/>
                <a:gd name="T26" fmla="*/ 26 w 55"/>
                <a:gd name="T27" fmla="*/ 16 h 156"/>
                <a:gd name="T28" fmla="*/ 18 w 55"/>
                <a:gd name="T29" fmla="*/ 42 h 156"/>
                <a:gd name="T30" fmla="*/ 7 w 55"/>
                <a:gd name="T31" fmla="*/ 90 h 156"/>
                <a:gd name="T32" fmla="*/ 7 w 55"/>
                <a:gd name="T33" fmla="*/ 90 h 156"/>
                <a:gd name="T34" fmla="*/ 7 w 55"/>
                <a:gd name="T35" fmla="*/ 92 h 156"/>
                <a:gd name="T36" fmla="*/ 15 w 55"/>
                <a:gd name="T37" fmla="*/ 104 h 156"/>
                <a:gd name="T38" fmla="*/ 31 w 55"/>
                <a:gd name="T39" fmla="*/ 124 h 156"/>
                <a:gd name="T40" fmla="*/ 54 w 55"/>
                <a:gd name="T41" fmla="*/ 150 h 156"/>
                <a:gd name="T42" fmla="*/ 55 w 55"/>
                <a:gd name="T43" fmla="*/ 152 h 156"/>
                <a:gd name="T44" fmla="*/ 54 w 55"/>
                <a:gd name="T45" fmla="*/ 155 h 156"/>
                <a:gd name="T46" fmla="*/ 51 w 55"/>
                <a:gd name="T47" fmla="*/ 156 h 156"/>
                <a:gd name="T48" fmla="*/ 49 w 55"/>
                <a:gd name="T49" fmla="*/ 155 h 156"/>
                <a:gd name="T50" fmla="*/ 51 w 55"/>
                <a:gd name="T51" fmla="*/ 153 h 156"/>
                <a:gd name="T52" fmla="*/ 51 w 55"/>
                <a:gd name="T53" fmla="*/ 153 h 156"/>
                <a:gd name="T54" fmla="*/ 51 w 55"/>
                <a:gd name="T55" fmla="*/ 153 h 156"/>
                <a:gd name="T56" fmla="*/ 50 w 55"/>
                <a:gd name="T57" fmla="*/ 153 h 156"/>
                <a:gd name="T58" fmla="*/ 52 w 55"/>
                <a:gd name="T59" fmla="*/ 152 h 156"/>
                <a:gd name="T60" fmla="*/ 51 w 55"/>
                <a:gd name="T61" fmla="*/ 152 h 156"/>
                <a:gd name="T62" fmla="*/ 51 w 55"/>
                <a:gd name="T63" fmla="*/ 152 h 156"/>
                <a:gd name="T64" fmla="*/ 51 w 55"/>
                <a:gd name="T65" fmla="*/ 152 h 156"/>
                <a:gd name="T66" fmla="*/ 51 w 55"/>
                <a:gd name="T67" fmla="*/ 152 h 156"/>
                <a:gd name="T68" fmla="*/ 51 w 55"/>
                <a:gd name="T69" fmla="*/ 15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 h="156">
                  <a:moveTo>
                    <a:pt x="49" y="155"/>
                  </a:moveTo>
                  <a:cubicBezTo>
                    <a:pt x="49" y="155"/>
                    <a:pt x="49" y="155"/>
                    <a:pt x="49" y="155"/>
                  </a:cubicBezTo>
                  <a:cubicBezTo>
                    <a:pt x="49" y="155"/>
                    <a:pt x="37" y="142"/>
                    <a:pt x="26" y="128"/>
                  </a:cubicBezTo>
                  <a:cubicBezTo>
                    <a:pt x="26" y="128"/>
                    <a:pt x="26" y="128"/>
                    <a:pt x="26" y="128"/>
                  </a:cubicBezTo>
                  <a:cubicBezTo>
                    <a:pt x="14" y="114"/>
                    <a:pt x="2" y="100"/>
                    <a:pt x="0" y="93"/>
                  </a:cubicBezTo>
                  <a:cubicBezTo>
                    <a:pt x="0" y="93"/>
                    <a:pt x="0" y="93"/>
                    <a:pt x="0" y="93"/>
                  </a:cubicBezTo>
                  <a:cubicBezTo>
                    <a:pt x="0" y="92"/>
                    <a:pt x="0" y="91"/>
                    <a:pt x="0" y="91"/>
                  </a:cubicBezTo>
                  <a:cubicBezTo>
                    <a:pt x="0" y="91"/>
                    <a:pt x="0" y="91"/>
                    <a:pt x="0" y="91"/>
                  </a:cubicBezTo>
                  <a:cubicBezTo>
                    <a:pt x="0" y="74"/>
                    <a:pt x="21" y="7"/>
                    <a:pt x="22" y="3"/>
                  </a:cubicBezTo>
                  <a:cubicBezTo>
                    <a:pt x="22" y="3"/>
                    <a:pt x="22" y="3"/>
                    <a:pt x="22" y="3"/>
                  </a:cubicBezTo>
                  <a:cubicBezTo>
                    <a:pt x="22" y="3"/>
                    <a:pt x="22" y="3"/>
                    <a:pt x="22" y="3"/>
                  </a:cubicBezTo>
                  <a:cubicBezTo>
                    <a:pt x="22" y="3"/>
                    <a:pt x="22" y="3"/>
                    <a:pt x="22" y="3"/>
                  </a:cubicBezTo>
                  <a:cubicBezTo>
                    <a:pt x="23" y="1"/>
                    <a:pt x="24" y="0"/>
                    <a:pt x="26" y="0"/>
                  </a:cubicBezTo>
                  <a:cubicBezTo>
                    <a:pt x="26" y="0"/>
                    <a:pt x="26" y="0"/>
                    <a:pt x="26" y="0"/>
                  </a:cubicBezTo>
                  <a:cubicBezTo>
                    <a:pt x="26" y="0"/>
                    <a:pt x="26" y="0"/>
                    <a:pt x="27" y="0"/>
                  </a:cubicBezTo>
                  <a:cubicBezTo>
                    <a:pt x="27" y="0"/>
                    <a:pt x="27" y="0"/>
                    <a:pt x="27" y="0"/>
                  </a:cubicBezTo>
                  <a:cubicBezTo>
                    <a:pt x="28" y="1"/>
                    <a:pt x="29" y="2"/>
                    <a:pt x="29" y="4"/>
                  </a:cubicBezTo>
                  <a:cubicBezTo>
                    <a:pt x="29" y="4"/>
                    <a:pt x="29" y="4"/>
                    <a:pt x="29" y="4"/>
                  </a:cubicBezTo>
                  <a:cubicBezTo>
                    <a:pt x="29" y="4"/>
                    <a:pt x="29" y="4"/>
                    <a:pt x="29" y="4"/>
                  </a:cubicBezTo>
                  <a:cubicBezTo>
                    <a:pt x="29" y="4"/>
                    <a:pt x="29" y="4"/>
                    <a:pt x="29" y="4"/>
                  </a:cubicBezTo>
                  <a:cubicBezTo>
                    <a:pt x="29" y="5"/>
                    <a:pt x="29" y="5"/>
                    <a:pt x="29" y="5"/>
                  </a:cubicBezTo>
                  <a:cubicBezTo>
                    <a:pt x="29" y="5"/>
                    <a:pt x="29" y="5"/>
                    <a:pt x="29" y="5"/>
                  </a:cubicBezTo>
                  <a:cubicBezTo>
                    <a:pt x="29" y="5"/>
                    <a:pt x="29" y="5"/>
                    <a:pt x="29" y="5"/>
                  </a:cubicBezTo>
                  <a:cubicBezTo>
                    <a:pt x="29" y="5"/>
                    <a:pt x="29" y="5"/>
                    <a:pt x="29" y="5"/>
                  </a:cubicBezTo>
                  <a:cubicBezTo>
                    <a:pt x="29" y="5"/>
                    <a:pt x="29" y="5"/>
                    <a:pt x="29" y="5"/>
                  </a:cubicBezTo>
                  <a:cubicBezTo>
                    <a:pt x="29" y="6"/>
                    <a:pt x="29" y="7"/>
                    <a:pt x="28" y="8"/>
                  </a:cubicBezTo>
                  <a:cubicBezTo>
                    <a:pt x="28" y="8"/>
                    <a:pt x="28" y="8"/>
                    <a:pt x="28" y="8"/>
                  </a:cubicBezTo>
                  <a:cubicBezTo>
                    <a:pt x="28" y="10"/>
                    <a:pt x="27" y="13"/>
                    <a:pt x="26" y="16"/>
                  </a:cubicBezTo>
                  <a:cubicBezTo>
                    <a:pt x="26" y="16"/>
                    <a:pt x="26" y="16"/>
                    <a:pt x="26" y="16"/>
                  </a:cubicBezTo>
                  <a:cubicBezTo>
                    <a:pt x="24" y="23"/>
                    <a:pt x="21" y="32"/>
                    <a:pt x="18" y="42"/>
                  </a:cubicBezTo>
                  <a:cubicBezTo>
                    <a:pt x="18" y="42"/>
                    <a:pt x="18" y="42"/>
                    <a:pt x="18" y="42"/>
                  </a:cubicBezTo>
                  <a:cubicBezTo>
                    <a:pt x="13" y="61"/>
                    <a:pt x="7" y="83"/>
                    <a:pt x="7" y="90"/>
                  </a:cubicBezTo>
                  <a:cubicBezTo>
                    <a:pt x="7" y="90"/>
                    <a:pt x="7" y="90"/>
                    <a:pt x="7" y="90"/>
                  </a:cubicBezTo>
                  <a:cubicBezTo>
                    <a:pt x="7" y="90"/>
                    <a:pt x="7" y="90"/>
                    <a:pt x="7" y="90"/>
                  </a:cubicBezTo>
                  <a:cubicBezTo>
                    <a:pt x="7" y="91"/>
                    <a:pt x="7" y="91"/>
                    <a:pt x="7" y="91"/>
                  </a:cubicBezTo>
                  <a:cubicBezTo>
                    <a:pt x="7" y="91"/>
                    <a:pt x="7" y="92"/>
                    <a:pt x="7" y="92"/>
                  </a:cubicBezTo>
                  <a:cubicBezTo>
                    <a:pt x="7" y="92"/>
                    <a:pt x="7" y="92"/>
                    <a:pt x="7" y="92"/>
                  </a:cubicBezTo>
                  <a:cubicBezTo>
                    <a:pt x="7" y="93"/>
                    <a:pt x="11" y="98"/>
                    <a:pt x="15" y="104"/>
                  </a:cubicBezTo>
                  <a:cubicBezTo>
                    <a:pt x="15" y="104"/>
                    <a:pt x="15" y="104"/>
                    <a:pt x="15" y="104"/>
                  </a:cubicBezTo>
                  <a:cubicBezTo>
                    <a:pt x="20" y="110"/>
                    <a:pt x="25" y="117"/>
                    <a:pt x="31" y="124"/>
                  </a:cubicBezTo>
                  <a:cubicBezTo>
                    <a:pt x="31" y="124"/>
                    <a:pt x="31" y="124"/>
                    <a:pt x="31" y="124"/>
                  </a:cubicBezTo>
                  <a:cubicBezTo>
                    <a:pt x="43" y="138"/>
                    <a:pt x="54" y="150"/>
                    <a:pt x="54" y="150"/>
                  </a:cubicBezTo>
                  <a:cubicBezTo>
                    <a:pt x="54" y="150"/>
                    <a:pt x="54" y="150"/>
                    <a:pt x="54" y="150"/>
                  </a:cubicBezTo>
                  <a:cubicBezTo>
                    <a:pt x="55" y="151"/>
                    <a:pt x="55" y="152"/>
                    <a:pt x="55" y="152"/>
                  </a:cubicBezTo>
                  <a:cubicBezTo>
                    <a:pt x="55" y="152"/>
                    <a:pt x="55" y="152"/>
                    <a:pt x="55" y="152"/>
                  </a:cubicBezTo>
                  <a:cubicBezTo>
                    <a:pt x="55" y="153"/>
                    <a:pt x="54" y="154"/>
                    <a:pt x="54" y="155"/>
                  </a:cubicBezTo>
                  <a:cubicBezTo>
                    <a:pt x="54" y="155"/>
                    <a:pt x="54" y="155"/>
                    <a:pt x="54" y="155"/>
                  </a:cubicBezTo>
                  <a:cubicBezTo>
                    <a:pt x="53" y="156"/>
                    <a:pt x="52" y="156"/>
                    <a:pt x="51" y="156"/>
                  </a:cubicBezTo>
                  <a:cubicBezTo>
                    <a:pt x="51" y="156"/>
                    <a:pt x="51" y="156"/>
                    <a:pt x="51" y="156"/>
                  </a:cubicBezTo>
                  <a:cubicBezTo>
                    <a:pt x="50" y="156"/>
                    <a:pt x="49" y="156"/>
                    <a:pt x="49" y="155"/>
                  </a:cubicBezTo>
                  <a:close/>
                  <a:moveTo>
                    <a:pt x="50" y="153"/>
                  </a:moveTo>
                  <a:cubicBezTo>
                    <a:pt x="51" y="153"/>
                    <a:pt x="51" y="153"/>
                    <a:pt x="51" y="153"/>
                  </a:cubicBezTo>
                  <a:cubicBezTo>
                    <a:pt x="51" y="153"/>
                    <a:pt x="51" y="153"/>
                    <a:pt x="51" y="153"/>
                  </a:cubicBezTo>
                  <a:cubicBezTo>
                    <a:pt x="51" y="153"/>
                    <a:pt x="51" y="153"/>
                    <a:pt x="51" y="153"/>
                  </a:cubicBezTo>
                  <a:cubicBezTo>
                    <a:pt x="51" y="153"/>
                    <a:pt x="51" y="153"/>
                    <a:pt x="51" y="153"/>
                  </a:cubicBezTo>
                  <a:cubicBezTo>
                    <a:pt x="51" y="153"/>
                    <a:pt x="51" y="153"/>
                    <a:pt x="51" y="153"/>
                  </a:cubicBezTo>
                  <a:cubicBezTo>
                    <a:pt x="51" y="153"/>
                    <a:pt x="51" y="153"/>
                    <a:pt x="51" y="153"/>
                  </a:cubicBezTo>
                  <a:cubicBezTo>
                    <a:pt x="50" y="153"/>
                    <a:pt x="50" y="153"/>
                    <a:pt x="50" y="153"/>
                  </a:cubicBezTo>
                  <a:close/>
                  <a:moveTo>
                    <a:pt x="51" y="152"/>
                  </a:moveTo>
                  <a:cubicBezTo>
                    <a:pt x="52" y="152"/>
                    <a:pt x="52" y="152"/>
                    <a:pt x="52" y="152"/>
                  </a:cubicBezTo>
                  <a:cubicBezTo>
                    <a:pt x="51" y="152"/>
                    <a:pt x="51" y="152"/>
                    <a:pt x="51" y="152"/>
                  </a:cubicBezTo>
                  <a:cubicBezTo>
                    <a:pt x="51" y="152"/>
                    <a:pt x="51" y="152"/>
                    <a:pt x="51" y="152"/>
                  </a:cubicBezTo>
                  <a:close/>
                  <a:moveTo>
                    <a:pt x="51" y="152"/>
                  </a:moveTo>
                  <a:cubicBezTo>
                    <a:pt x="51" y="152"/>
                    <a:pt x="51" y="152"/>
                    <a:pt x="51" y="152"/>
                  </a:cubicBezTo>
                  <a:cubicBezTo>
                    <a:pt x="51" y="152"/>
                    <a:pt x="51" y="152"/>
                    <a:pt x="51" y="152"/>
                  </a:cubicBezTo>
                  <a:close/>
                  <a:moveTo>
                    <a:pt x="51" y="152"/>
                  </a:moveTo>
                  <a:cubicBezTo>
                    <a:pt x="51" y="152"/>
                    <a:pt x="51" y="152"/>
                    <a:pt x="51" y="152"/>
                  </a:cubicBezTo>
                  <a:cubicBezTo>
                    <a:pt x="51" y="152"/>
                    <a:pt x="51" y="152"/>
                    <a:pt x="51" y="152"/>
                  </a:cubicBezTo>
                  <a:cubicBezTo>
                    <a:pt x="51" y="152"/>
                    <a:pt x="51" y="152"/>
                    <a:pt x="51" y="152"/>
                  </a:cubicBezTo>
                  <a:cubicBezTo>
                    <a:pt x="51" y="152"/>
                    <a:pt x="51" y="152"/>
                    <a:pt x="51" y="1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3"/>
            <p:cNvSpPr/>
            <p:nvPr/>
          </p:nvSpPr>
          <p:spPr bwMode="auto">
            <a:xfrm>
              <a:off x="5484813" y="2543176"/>
              <a:ext cx="101600" cy="136525"/>
            </a:xfrm>
            <a:custGeom>
              <a:avLst/>
              <a:gdLst>
                <a:gd name="T0" fmla="*/ 2 w 19"/>
                <a:gd name="T1" fmla="*/ 22 h 26"/>
                <a:gd name="T2" fmla="*/ 10 w 19"/>
                <a:gd name="T3" fmla="*/ 2 h 26"/>
                <a:gd name="T4" fmla="*/ 10 w 19"/>
                <a:gd name="T5" fmla="*/ 2 h 26"/>
                <a:gd name="T6" fmla="*/ 11 w 19"/>
                <a:gd name="T7" fmla="*/ 0 h 26"/>
                <a:gd name="T8" fmla="*/ 11 w 19"/>
                <a:gd name="T9" fmla="*/ 0 h 26"/>
                <a:gd name="T10" fmla="*/ 13 w 19"/>
                <a:gd name="T11" fmla="*/ 1 h 26"/>
                <a:gd name="T12" fmla="*/ 13 w 19"/>
                <a:gd name="T13" fmla="*/ 1 h 26"/>
                <a:gd name="T14" fmla="*/ 13 w 19"/>
                <a:gd name="T15" fmla="*/ 3 h 26"/>
                <a:gd name="T16" fmla="*/ 13 w 19"/>
                <a:gd name="T17" fmla="*/ 3 h 26"/>
                <a:gd name="T18" fmla="*/ 13 w 19"/>
                <a:gd name="T19" fmla="*/ 3 h 26"/>
                <a:gd name="T20" fmla="*/ 13 w 19"/>
                <a:gd name="T21" fmla="*/ 3 h 26"/>
                <a:gd name="T22" fmla="*/ 13 w 19"/>
                <a:gd name="T23" fmla="*/ 3 h 26"/>
                <a:gd name="T24" fmla="*/ 13 w 19"/>
                <a:gd name="T25" fmla="*/ 3 h 26"/>
                <a:gd name="T26" fmla="*/ 12 w 19"/>
                <a:gd name="T27" fmla="*/ 6 h 26"/>
                <a:gd name="T28" fmla="*/ 12 w 19"/>
                <a:gd name="T29" fmla="*/ 6 h 26"/>
                <a:gd name="T30" fmla="*/ 9 w 19"/>
                <a:gd name="T31" fmla="*/ 13 h 26"/>
                <a:gd name="T32" fmla="*/ 9 w 19"/>
                <a:gd name="T33" fmla="*/ 13 h 26"/>
                <a:gd name="T34" fmla="*/ 6 w 19"/>
                <a:gd name="T35" fmla="*/ 19 h 26"/>
                <a:gd name="T36" fmla="*/ 6 w 19"/>
                <a:gd name="T37" fmla="*/ 19 h 26"/>
                <a:gd name="T38" fmla="*/ 16 w 19"/>
                <a:gd name="T39" fmla="*/ 13 h 26"/>
                <a:gd name="T40" fmla="*/ 16 w 19"/>
                <a:gd name="T41" fmla="*/ 13 h 26"/>
                <a:gd name="T42" fmla="*/ 18 w 19"/>
                <a:gd name="T43" fmla="*/ 14 h 26"/>
                <a:gd name="T44" fmla="*/ 18 w 19"/>
                <a:gd name="T45" fmla="*/ 14 h 26"/>
                <a:gd name="T46" fmla="*/ 18 w 19"/>
                <a:gd name="T47" fmla="*/ 16 h 26"/>
                <a:gd name="T48" fmla="*/ 18 w 19"/>
                <a:gd name="T49" fmla="*/ 16 h 26"/>
                <a:gd name="T50" fmla="*/ 0 w 19"/>
                <a:gd name="T51" fmla="*/ 26 h 26"/>
                <a:gd name="T52" fmla="*/ 2 w 19"/>
                <a:gd name="T53"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26">
                  <a:moveTo>
                    <a:pt x="2" y="22"/>
                  </a:moveTo>
                  <a:cubicBezTo>
                    <a:pt x="2" y="22"/>
                    <a:pt x="8" y="7"/>
                    <a:pt x="10" y="2"/>
                  </a:cubicBezTo>
                  <a:cubicBezTo>
                    <a:pt x="10" y="2"/>
                    <a:pt x="10" y="2"/>
                    <a:pt x="10" y="2"/>
                  </a:cubicBezTo>
                  <a:cubicBezTo>
                    <a:pt x="10" y="1"/>
                    <a:pt x="10" y="1"/>
                    <a:pt x="11" y="0"/>
                  </a:cubicBezTo>
                  <a:cubicBezTo>
                    <a:pt x="11" y="0"/>
                    <a:pt x="11" y="0"/>
                    <a:pt x="11" y="0"/>
                  </a:cubicBezTo>
                  <a:cubicBezTo>
                    <a:pt x="12" y="0"/>
                    <a:pt x="13" y="0"/>
                    <a:pt x="13" y="1"/>
                  </a:cubicBezTo>
                  <a:cubicBezTo>
                    <a:pt x="13" y="1"/>
                    <a:pt x="13" y="1"/>
                    <a:pt x="13" y="1"/>
                  </a:cubicBezTo>
                  <a:cubicBezTo>
                    <a:pt x="14" y="1"/>
                    <a:pt x="14" y="2"/>
                    <a:pt x="13" y="3"/>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2" y="4"/>
                    <a:pt x="12" y="5"/>
                    <a:pt x="12" y="6"/>
                  </a:cubicBezTo>
                  <a:cubicBezTo>
                    <a:pt x="12" y="6"/>
                    <a:pt x="12" y="6"/>
                    <a:pt x="12" y="6"/>
                  </a:cubicBezTo>
                  <a:cubicBezTo>
                    <a:pt x="11" y="8"/>
                    <a:pt x="10" y="10"/>
                    <a:pt x="9" y="13"/>
                  </a:cubicBezTo>
                  <a:cubicBezTo>
                    <a:pt x="9" y="13"/>
                    <a:pt x="9" y="13"/>
                    <a:pt x="9" y="13"/>
                  </a:cubicBezTo>
                  <a:cubicBezTo>
                    <a:pt x="8" y="15"/>
                    <a:pt x="7" y="18"/>
                    <a:pt x="6" y="19"/>
                  </a:cubicBezTo>
                  <a:cubicBezTo>
                    <a:pt x="6" y="19"/>
                    <a:pt x="6" y="19"/>
                    <a:pt x="6" y="19"/>
                  </a:cubicBezTo>
                  <a:cubicBezTo>
                    <a:pt x="16" y="13"/>
                    <a:pt x="16" y="13"/>
                    <a:pt x="16" y="13"/>
                  </a:cubicBezTo>
                  <a:cubicBezTo>
                    <a:pt x="16" y="13"/>
                    <a:pt x="16" y="13"/>
                    <a:pt x="16" y="13"/>
                  </a:cubicBezTo>
                  <a:cubicBezTo>
                    <a:pt x="17" y="13"/>
                    <a:pt x="18" y="13"/>
                    <a:pt x="18" y="14"/>
                  </a:cubicBezTo>
                  <a:cubicBezTo>
                    <a:pt x="18" y="14"/>
                    <a:pt x="18" y="14"/>
                    <a:pt x="18" y="14"/>
                  </a:cubicBezTo>
                  <a:cubicBezTo>
                    <a:pt x="19" y="14"/>
                    <a:pt x="19" y="15"/>
                    <a:pt x="18" y="16"/>
                  </a:cubicBezTo>
                  <a:cubicBezTo>
                    <a:pt x="18" y="16"/>
                    <a:pt x="18" y="16"/>
                    <a:pt x="18" y="16"/>
                  </a:cubicBezTo>
                  <a:cubicBezTo>
                    <a:pt x="0" y="26"/>
                    <a:pt x="0" y="26"/>
                    <a:pt x="0" y="26"/>
                  </a:cubicBezTo>
                  <a:cubicBezTo>
                    <a:pt x="2" y="22"/>
                    <a:pt x="2"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4"/>
            <p:cNvSpPr/>
            <p:nvPr/>
          </p:nvSpPr>
          <p:spPr bwMode="auto">
            <a:xfrm>
              <a:off x="5464175" y="2532063"/>
              <a:ext cx="131763" cy="173038"/>
            </a:xfrm>
            <a:custGeom>
              <a:avLst/>
              <a:gdLst>
                <a:gd name="T0" fmla="*/ 4 w 25"/>
                <a:gd name="T1" fmla="*/ 24 h 33"/>
                <a:gd name="T2" fmla="*/ 4 w 25"/>
                <a:gd name="T3" fmla="*/ 24 h 33"/>
                <a:gd name="T4" fmla="*/ 4 w 25"/>
                <a:gd name="T5" fmla="*/ 24 h 33"/>
                <a:gd name="T6" fmla="*/ 4 w 25"/>
                <a:gd name="T7" fmla="*/ 24 h 33"/>
                <a:gd name="T8" fmla="*/ 4 w 25"/>
                <a:gd name="T9" fmla="*/ 24 h 33"/>
                <a:gd name="T10" fmla="*/ 4 w 25"/>
                <a:gd name="T11" fmla="*/ 24 h 33"/>
                <a:gd name="T12" fmla="*/ 4 w 25"/>
                <a:gd name="T13" fmla="*/ 23 h 33"/>
                <a:gd name="T14" fmla="*/ 4 w 25"/>
                <a:gd name="T15" fmla="*/ 23 h 33"/>
                <a:gd name="T16" fmla="*/ 4 w 25"/>
                <a:gd name="T17" fmla="*/ 23 h 33"/>
                <a:gd name="T18" fmla="*/ 5 w 25"/>
                <a:gd name="T19" fmla="*/ 21 h 33"/>
                <a:gd name="T20" fmla="*/ 5 w 25"/>
                <a:gd name="T21" fmla="*/ 21 h 33"/>
                <a:gd name="T22" fmla="*/ 7 w 25"/>
                <a:gd name="T23" fmla="*/ 15 h 33"/>
                <a:gd name="T24" fmla="*/ 7 w 25"/>
                <a:gd name="T25" fmla="*/ 15 h 33"/>
                <a:gd name="T26" fmla="*/ 12 w 25"/>
                <a:gd name="T27" fmla="*/ 3 h 33"/>
                <a:gd name="T28" fmla="*/ 12 w 25"/>
                <a:gd name="T29" fmla="*/ 3 h 33"/>
                <a:gd name="T30" fmla="*/ 14 w 25"/>
                <a:gd name="T31" fmla="*/ 1 h 33"/>
                <a:gd name="T32" fmla="*/ 14 w 25"/>
                <a:gd name="T33" fmla="*/ 1 h 33"/>
                <a:gd name="T34" fmla="*/ 16 w 25"/>
                <a:gd name="T35" fmla="*/ 0 h 33"/>
                <a:gd name="T36" fmla="*/ 16 w 25"/>
                <a:gd name="T37" fmla="*/ 0 h 33"/>
                <a:gd name="T38" fmla="*/ 19 w 25"/>
                <a:gd name="T39" fmla="*/ 2 h 33"/>
                <a:gd name="T40" fmla="*/ 19 w 25"/>
                <a:gd name="T41" fmla="*/ 2 h 33"/>
                <a:gd name="T42" fmla="*/ 20 w 25"/>
                <a:gd name="T43" fmla="*/ 4 h 33"/>
                <a:gd name="T44" fmla="*/ 20 w 25"/>
                <a:gd name="T45" fmla="*/ 4 h 33"/>
                <a:gd name="T46" fmla="*/ 19 w 25"/>
                <a:gd name="T47" fmla="*/ 6 h 33"/>
                <a:gd name="T48" fmla="*/ 19 w 25"/>
                <a:gd name="T49" fmla="*/ 6 h 33"/>
                <a:gd name="T50" fmla="*/ 18 w 25"/>
                <a:gd name="T51" fmla="*/ 6 h 33"/>
                <a:gd name="T52" fmla="*/ 18 w 25"/>
                <a:gd name="T53" fmla="*/ 6 h 33"/>
                <a:gd name="T54" fmla="*/ 17 w 25"/>
                <a:gd name="T55" fmla="*/ 9 h 33"/>
                <a:gd name="T56" fmla="*/ 17 w 25"/>
                <a:gd name="T57" fmla="*/ 9 h 33"/>
                <a:gd name="T58" fmla="*/ 14 w 25"/>
                <a:gd name="T59" fmla="*/ 16 h 33"/>
                <a:gd name="T60" fmla="*/ 14 w 25"/>
                <a:gd name="T61" fmla="*/ 16 h 33"/>
                <a:gd name="T62" fmla="*/ 14 w 25"/>
                <a:gd name="T63" fmla="*/ 17 h 33"/>
                <a:gd name="T64" fmla="*/ 14 w 25"/>
                <a:gd name="T65" fmla="*/ 17 h 33"/>
                <a:gd name="T66" fmla="*/ 20 w 25"/>
                <a:gd name="T67" fmla="*/ 13 h 33"/>
                <a:gd name="T68" fmla="*/ 20 w 25"/>
                <a:gd name="T69" fmla="*/ 13 h 33"/>
                <a:gd name="T70" fmla="*/ 21 w 25"/>
                <a:gd name="T71" fmla="*/ 13 h 33"/>
                <a:gd name="T72" fmla="*/ 21 w 25"/>
                <a:gd name="T73" fmla="*/ 13 h 33"/>
                <a:gd name="T74" fmla="*/ 24 w 25"/>
                <a:gd name="T75" fmla="*/ 15 h 33"/>
                <a:gd name="T76" fmla="*/ 24 w 25"/>
                <a:gd name="T77" fmla="*/ 15 h 33"/>
                <a:gd name="T78" fmla="*/ 25 w 25"/>
                <a:gd name="T79" fmla="*/ 17 h 33"/>
                <a:gd name="T80" fmla="*/ 25 w 25"/>
                <a:gd name="T81" fmla="*/ 17 h 33"/>
                <a:gd name="T82" fmla="*/ 23 w 25"/>
                <a:gd name="T83" fmla="*/ 20 h 33"/>
                <a:gd name="T84" fmla="*/ 23 w 25"/>
                <a:gd name="T85" fmla="*/ 20 h 33"/>
                <a:gd name="T86" fmla="*/ 0 w 25"/>
                <a:gd name="T87" fmla="*/ 33 h 33"/>
                <a:gd name="T88" fmla="*/ 4 w 25"/>
                <a:gd name="T89"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3">
                  <a:moveTo>
                    <a:pt x="4" y="24"/>
                  </a:moveTo>
                  <a:cubicBezTo>
                    <a:pt x="4" y="24"/>
                    <a:pt x="4" y="24"/>
                    <a:pt x="4" y="24"/>
                  </a:cubicBezTo>
                  <a:cubicBezTo>
                    <a:pt x="4" y="24"/>
                    <a:pt x="4" y="24"/>
                    <a:pt x="4" y="24"/>
                  </a:cubicBezTo>
                  <a:cubicBezTo>
                    <a:pt x="4" y="24"/>
                    <a:pt x="4" y="24"/>
                    <a:pt x="4" y="24"/>
                  </a:cubicBezTo>
                  <a:cubicBezTo>
                    <a:pt x="4" y="24"/>
                    <a:pt x="4" y="24"/>
                    <a:pt x="4" y="24"/>
                  </a:cubicBezTo>
                  <a:cubicBezTo>
                    <a:pt x="4" y="24"/>
                    <a:pt x="4" y="24"/>
                    <a:pt x="4" y="24"/>
                  </a:cubicBezTo>
                  <a:cubicBezTo>
                    <a:pt x="4" y="23"/>
                    <a:pt x="4" y="23"/>
                    <a:pt x="4" y="23"/>
                  </a:cubicBezTo>
                  <a:cubicBezTo>
                    <a:pt x="4" y="23"/>
                    <a:pt x="4" y="23"/>
                    <a:pt x="4" y="23"/>
                  </a:cubicBezTo>
                  <a:cubicBezTo>
                    <a:pt x="4" y="23"/>
                    <a:pt x="4" y="23"/>
                    <a:pt x="4" y="23"/>
                  </a:cubicBezTo>
                  <a:cubicBezTo>
                    <a:pt x="4" y="22"/>
                    <a:pt x="5" y="22"/>
                    <a:pt x="5" y="21"/>
                  </a:cubicBezTo>
                  <a:cubicBezTo>
                    <a:pt x="5" y="21"/>
                    <a:pt x="5" y="21"/>
                    <a:pt x="5" y="21"/>
                  </a:cubicBezTo>
                  <a:cubicBezTo>
                    <a:pt x="5" y="20"/>
                    <a:pt x="6" y="17"/>
                    <a:pt x="7" y="15"/>
                  </a:cubicBezTo>
                  <a:cubicBezTo>
                    <a:pt x="7" y="15"/>
                    <a:pt x="7" y="15"/>
                    <a:pt x="7" y="15"/>
                  </a:cubicBezTo>
                  <a:cubicBezTo>
                    <a:pt x="9" y="11"/>
                    <a:pt x="11" y="6"/>
                    <a:pt x="12" y="3"/>
                  </a:cubicBezTo>
                  <a:cubicBezTo>
                    <a:pt x="12" y="3"/>
                    <a:pt x="12" y="3"/>
                    <a:pt x="12" y="3"/>
                  </a:cubicBezTo>
                  <a:cubicBezTo>
                    <a:pt x="12" y="3"/>
                    <a:pt x="13" y="2"/>
                    <a:pt x="14" y="1"/>
                  </a:cubicBezTo>
                  <a:cubicBezTo>
                    <a:pt x="14" y="1"/>
                    <a:pt x="14" y="1"/>
                    <a:pt x="14" y="1"/>
                  </a:cubicBezTo>
                  <a:cubicBezTo>
                    <a:pt x="15" y="0"/>
                    <a:pt x="15" y="0"/>
                    <a:pt x="16" y="0"/>
                  </a:cubicBezTo>
                  <a:cubicBezTo>
                    <a:pt x="16" y="0"/>
                    <a:pt x="16" y="0"/>
                    <a:pt x="16" y="0"/>
                  </a:cubicBezTo>
                  <a:cubicBezTo>
                    <a:pt x="17" y="0"/>
                    <a:pt x="18" y="1"/>
                    <a:pt x="19" y="2"/>
                  </a:cubicBezTo>
                  <a:cubicBezTo>
                    <a:pt x="19" y="2"/>
                    <a:pt x="19" y="2"/>
                    <a:pt x="19" y="2"/>
                  </a:cubicBezTo>
                  <a:cubicBezTo>
                    <a:pt x="19" y="2"/>
                    <a:pt x="20" y="3"/>
                    <a:pt x="20" y="4"/>
                  </a:cubicBezTo>
                  <a:cubicBezTo>
                    <a:pt x="20" y="4"/>
                    <a:pt x="20" y="4"/>
                    <a:pt x="20" y="4"/>
                  </a:cubicBezTo>
                  <a:cubicBezTo>
                    <a:pt x="20" y="4"/>
                    <a:pt x="19" y="5"/>
                    <a:pt x="19" y="6"/>
                  </a:cubicBezTo>
                  <a:cubicBezTo>
                    <a:pt x="19" y="6"/>
                    <a:pt x="19" y="6"/>
                    <a:pt x="19" y="6"/>
                  </a:cubicBezTo>
                  <a:cubicBezTo>
                    <a:pt x="19" y="6"/>
                    <a:pt x="19" y="6"/>
                    <a:pt x="18" y="6"/>
                  </a:cubicBezTo>
                  <a:cubicBezTo>
                    <a:pt x="18" y="6"/>
                    <a:pt x="18" y="6"/>
                    <a:pt x="18" y="6"/>
                  </a:cubicBezTo>
                  <a:cubicBezTo>
                    <a:pt x="18" y="7"/>
                    <a:pt x="18" y="8"/>
                    <a:pt x="17" y="9"/>
                  </a:cubicBezTo>
                  <a:cubicBezTo>
                    <a:pt x="17" y="9"/>
                    <a:pt x="17" y="9"/>
                    <a:pt x="17" y="9"/>
                  </a:cubicBezTo>
                  <a:cubicBezTo>
                    <a:pt x="17" y="11"/>
                    <a:pt x="15" y="13"/>
                    <a:pt x="14" y="16"/>
                  </a:cubicBezTo>
                  <a:cubicBezTo>
                    <a:pt x="14" y="16"/>
                    <a:pt x="14" y="16"/>
                    <a:pt x="14" y="16"/>
                  </a:cubicBezTo>
                  <a:cubicBezTo>
                    <a:pt x="14" y="16"/>
                    <a:pt x="14" y="16"/>
                    <a:pt x="14" y="17"/>
                  </a:cubicBezTo>
                  <a:cubicBezTo>
                    <a:pt x="14" y="17"/>
                    <a:pt x="14" y="17"/>
                    <a:pt x="14" y="17"/>
                  </a:cubicBezTo>
                  <a:cubicBezTo>
                    <a:pt x="20" y="13"/>
                    <a:pt x="20" y="13"/>
                    <a:pt x="20" y="13"/>
                  </a:cubicBezTo>
                  <a:cubicBezTo>
                    <a:pt x="20" y="13"/>
                    <a:pt x="20" y="13"/>
                    <a:pt x="20" y="13"/>
                  </a:cubicBezTo>
                  <a:cubicBezTo>
                    <a:pt x="20" y="13"/>
                    <a:pt x="21" y="13"/>
                    <a:pt x="21" y="13"/>
                  </a:cubicBezTo>
                  <a:cubicBezTo>
                    <a:pt x="21" y="13"/>
                    <a:pt x="21" y="13"/>
                    <a:pt x="21" y="13"/>
                  </a:cubicBezTo>
                  <a:cubicBezTo>
                    <a:pt x="22" y="13"/>
                    <a:pt x="24" y="14"/>
                    <a:pt x="24" y="15"/>
                  </a:cubicBezTo>
                  <a:cubicBezTo>
                    <a:pt x="24" y="15"/>
                    <a:pt x="24" y="15"/>
                    <a:pt x="24" y="15"/>
                  </a:cubicBezTo>
                  <a:cubicBezTo>
                    <a:pt x="25" y="15"/>
                    <a:pt x="25" y="16"/>
                    <a:pt x="25" y="17"/>
                  </a:cubicBezTo>
                  <a:cubicBezTo>
                    <a:pt x="25" y="17"/>
                    <a:pt x="25" y="17"/>
                    <a:pt x="25" y="17"/>
                  </a:cubicBezTo>
                  <a:cubicBezTo>
                    <a:pt x="25" y="18"/>
                    <a:pt x="24" y="19"/>
                    <a:pt x="23" y="20"/>
                  </a:cubicBezTo>
                  <a:cubicBezTo>
                    <a:pt x="23" y="20"/>
                    <a:pt x="23" y="20"/>
                    <a:pt x="23" y="20"/>
                  </a:cubicBezTo>
                  <a:cubicBezTo>
                    <a:pt x="0" y="33"/>
                    <a:pt x="0" y="33"/>
                    <a:pt x="0" y="33"/>
                  </a:cubicBezTo>
                  <a:cubicBezTo>
                    <a:pt x="4" y="24"/>
                    <a:pt x="4" y="24"/>
                    <a:pt x="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5"/>
            <p:cNvSpPr/>
            <p:nvPr/>
          </p:nvSpPr>
          <p:spPr bwMode="auto">
            <a:xfrm>
              <a:off x="5507038" y="2579688"/>
              <a:ext cx="79375" cy="84138"/>
            </a:xfrm>
            <a:custGeom>
              <a:avLst/>
              <a:gdLst>
                <a:gd name="T0" fmla="*/ 0 w 15"/>
                <a:gd name="T1" fmla="*/ 15 h 16"/>
                <a:gd name="T2" fmla="*/ 1 w 15"/>
                <a:gd name="T3" fmla="*/ 13 h 16"/>
                <a:gd name="T4" fmla="*/ 1 w 15"/>
                <a:gd name="T5" fmla="*/ 13 h 16"/>
                <a:gd name="T6" fmla="*/ 5 w 15"/>
                <a:gd name="T7" fmla="*/ 7 h 16"/>
                <a:gd name="T8" fmla="*/ 5 w 15"/>
                <a:gd name="T9" fmla="*/ 7 h 16"/>
                <a:gd name="T10" fmla="*/ 12 w 15"/>
                <a:gd name="T11" fmla="*/ 0 h 16"/>
                <a:gd name="T12" fmla="*/ 12 w 15"/>
                <a:gd name="T13" fmla="*/ 0 h 16"/>
                <a:gd name="T14" fmla="*/ 12 w 15"/>
                <a:gd name="T15" fmla="*/ 0 h 16"/>
                <a:gd name="T16" fmla="*/ 14 w 15"/>
                <a:gd name="T17" fmla="*/ 1 h 16"/>
                <a:gd name="T18" fmla="*/ 14 w 15"/>
                <a:gd name="T19" fmla="*/ 1 h 16"/>
                <a:gd name="T20" fmla="*/ 14 w 15"/>
                <a:gd name="T21" fmla="*/ 3 h 16"/>
                <a:gd name="T22" fmla="*/ 14 w 15"/>
                <a:gd name="T23" fmla="*/ 3 h 16"/>
                <a:gd name="T24" fmla="*/ 8 w 15"/>
                <a:gd name="T25" fmla="*/ 9 h 16"/>
                <a:gd name="T26" fmla="*/ 8 w 15"/>
                <a:gd name="T27" fmla="*/ 9 h 16"/>
                <a:gd name="T28" fmla="*/ 2 w 15"/>
                <a:gd name="T29" fmla="*/ 16 h 16"/>
                <a:gd name="T30" fmla="*/ 2 w 15"/>
                <a:gd name="T31" fmla="*/ 16 h 16"/>
                <a:gd name="T32" fmla="*/ 2 w 15"/>
                <a:gd name="T33" fmla="*/ 16 h 16"/>
                <a:gd name="T34" fmla="*/ 2 w 15"/>
                <a:gd name="T35" fmla="*/ 16 h 16"/>
                <a:gd name="T36" fmla="*/ 0 w 15"/>
                <a:gd name="T3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6">
                  <a:moveTo>
                    <a:pt x="0" y="15"/>
                  </a:moveTo>
                  <a:cubicBezTo>
                    <a:pt x="0" y="14"/>
                    <a:pt x="0" y="14"/>
                    <a:pt x="1" y="13"/>
                  </a:cubicBezTo>
                  <a:cubicBezTo>
                    <a:pt x="1" y="13"/>
                    <a:pt x="1" y="13"/>
                    <a:pt x="1" y="13"/>
                  </a:cubicBezTo>
                  <a:cubicBezTo>
                    <a:pt x="1" y="13"/>
                    <a:pt x="3" y="10"/>
                    <a:pt x="5" y="7"/>
                  </a:cubicBezTo>
                  <a:cubicBezTo>
                    <a:pt x="5" y="7"/>
                    <a:pt x="5" y="7"/>
                    <a:pt x="5" y="7"/>
                  </a:cubicBezTo>
                  <a:cubicBezTo>
                    <a:pt x="7" y="5"/>
                    <a:pt x="9" y="2"/>
                    <a:pt x="12" y="0"/>
                  </a:cubicBezTo>
                  <a:cubicBezTo>
                    <a:pt x="12" y="0"/>
                    <a:pt x="12" y="0"/>
                    <a:pt x="12" y="0"/>
                  </a:cubicBezTo>
                  <a:cubicBezTo>
                    <a:pt x="12" y="0"/>
                    <a:pt x="12" y="0"/>
                    <a:pt x="12" y="0"/>
                  </a:cubicBezTo>
                  <a:cubicBezTo>
                    <a:pt x="13" y="0"/>
                    <a:pt x="14" y="0"/>
                    <a:pt x="14" y="1"/>
                  </a:cubicBezTo>
                  <a:cubicBezTo>
                    <a:pt x="14" y="1"/>
                    <a:pt x="14" y="1"/>
                    <a:pt x="14" y="1"/>
                  </a:cubicBezTo>
                  <a:cubicBezTo>
                    <a:pt x="15" y="1"/>
                    <a:pt x="15" y="2"/>
                    <a:pt x="14" y="3"/>
                  </a:cubicBezTo>
                  <a:cubicBezTo>
                    <a:pt x="14" y="3"/>
                    <a:pt x="14" y="3"/>
                    <a:pt x="14" y="3"/>
                  </a:cubicBezTo>
                  <a:cubicBezTo>
                    <a:pt x="12" y="4"/>
                    <a:pt x="9" y="6"/>
                    <a:pt x="8" y="9"/>
                  </a:cubicBezTo>
                  <a:cubicBezTo>
                    <a:pt x="8" y="9"/>
                    <a:pt x="8" y="9"/>
                    <a:pt x="8" y="9"/>
                  </a:cubicBezTo>
                  <a:cubicBezTo>
                    <a:pt x="6" y="12"/>
                    <a:pt x="4" y="15"/>
                    <a:pt x="2" y="16"/>
                  </a:cubicBezTo>
                  <a:cubicBezTo>
                    <a:pt x="2" y="16"/>
                    <a:pt x="2" y="16"/>
                    <a:pt x="2" y="16"/>
                  </a:cubicBezTo>
                  <a:cubicBezTo>
                    <a:pt x="2" y="16"/>
                    <a:pt x="2" y="16"/>
                    <a:pt x="2" y="16"/>
                  </a:cubicBezTo>
                  <a:cubicBezTo>
                    <a:pt x="2" y="16"/>
                    <a:pt x="2" y="16"/>
                    <a:pt x="2" y="16"/>
                  </a:cubicBezTo>
                  <a:cubicBezTo>
                    <a:pt x="1" y="16"/>
                    <a:pt x="1" y="16"/>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6"/>
            <p:cNvSpPr>
              <a:spLocks noEditPoints="1"/>
            </p:cNvSpPr>
            <p:nvPr/>
          </p:nvSpPr>
          <p:spPr bwMode="auto">
            <a:xfrm>
              <a:off x="5495925" y="2563813"/>
              <a:ext cx="100013" cy="109538"/>
            </a:xfrm>
            <a:custGeom>
              <a:avLst/>
              <a:gdLst>
                <a:gd name="T0" fmla="*/ 1 w 19"/>
                <a:gd name="T1" fmla="*/ 19 h 21"/>
                <a:gd name="T2" fmla="*/ 1 w 19"/>
                <a:gd name="T3" fmla="*/ 19 h 21"/>
                <a:gd name="T4" fmla="*/ 0 w 19"/>
                <a:gd name="T5" fmla="*/ 17 h 21"/>
                <a:gd name="T6" fmla="*/ 0 w 19"/>
                <a:gd name="T7" fmla="*/ 17 h 21"/>
                <a:gd name="T8" fmla="*/ 2 w 19"/>
                <a:gd name="T9" fmla="*/ 14 h 21"/>
                <a:gd name="T10" fmla="*/ 2 w 19"/>
                <a:gd name="T11" fmla="*/ 14 h 21"/>
                <a:gd name="T12" fmla="*/ 2 w 19"/>
                <a:gd name="T13" fmla="*/ 14 h 21"/>
                <a:gd name="T14" fmla="*/ 2 w 19"/>
                <a:gd name="T15" fmla="*/ 14 h 21"/>
                <a:gd name="T16" fmla="*/ 3 w 19"/>
                <a:gd name="T17" fmla="*/ 13 h 21"/>
                <a:gd name="T18" fmla="*/ 3 w 19"/>
                <a:gd name="T19" fmla="*/ 13 h 21"/>
                <a:gd name="T20" fmla="*/ 5 w 19"/>
                <a:gd name="T21" fmla="*/ 9 h 21"/>
                <a:gd name="T22" fmla="*/ 5 w 19"/>
                <a:gd name="T23" fmla="*/ 9 h 21"/>
                <a:gd name="T24" fmla="*/ 13 w 19"/>
                <a:gd name="T25" fmla="*/ 1 h 21"/>
                <a:gd name="T26" fmla="*/ 13 w 19"/>
                <a:gd name="T27" fmla="*/ 1 h 21"/>
                <a:gd name="T28" fmla="*/ 16 w 19"/>
                <a:gd name="T29" fmla="*/ 0 h 21"/>
                <a:gd name="T30" fmla="*/ 16 w 19"/>
                <a:gd name="T31" fmla="*/ 1 h 21"/>
                <a:gd name="T32" fmla="*/ 18 w 19"/>
                <a:gd name="T33" fmla="*/ 3 h 21"/>
                <a:gd name="T34" fmla="*/ 18 w 19"/>
                <a:gd name="T35" fmla="*/ 3 h 21"/>
                <a:gd name="T36" fmla="*/ 19 w 19"/>
                <a:gd name="T37" fmla="*/ 4 h 21"/>
                <a:gd name="T38" fmla="*/ 19 w 19"/>
                <a:gd name="T39" fmla="*/ 4 h 21"/>
                <a:gd name="T40" fmla="*/ 17 w 19"/>
                <a:gd name="T41" fmla="*/ 7 h 21"/>
                <a:gd name="T42" fmla="*/ 17 w 19"/>
                <a:gd name="T43" fmla="*/ 7 h 21"/>
                <a:gd name="T44" fmla="*/ 11 w 19"/>
                <a:gd name="T45" fmla="*/ 13 h 21"/>
                <a:gd name="T46" fmla="*/ 11 w 19"/>
                <a:gd name="T47" fmla="*/ 13 h 21"/>
                <a:gd name="T48" fmla="*/ 5 w 19"/>
                <a:gd name="T49" fmla="*/ 20 h 21"/>
                <a:gd name="T50" fmla="*/ 5 w 19"/>
                <a:gd name="T51" fmla="*/ 20 h 21"/>
                <a:gd name="T52" fmla="*/ 4 w 19"/>
                <a:gd name="T53" fmla="*/ 21 h 21"/>
                <a:gd name="T54" fmla="*/ 4 w 19"/>
                <a:gd name="T55" fmla="*/ 21 h 21"/>
                <a:gd name="T56" fmla="*/ 4 w 19"/>
                <a:gd name="T57" fmla="*/ 21 h 21"/>
                <a:gd name="T58" fmla="*/ 4 w 19"/>
                <a:gd name="T59" fmla="*/ 21 h 21"/>
                <a:gd name="T60" fmla="*/ 1 w 19"/>
                <a:gd name="T61" fmla="*/ 19 h 21"/>
                <a:gd name="T62" fmla="*/ 2 w 19"/>
                <a:gd name="T63" fmla="*/ 18 h 21"/>
                <a:gd name="T64" fmla="*/ 3 w 19"/>
                <a:gd name="T65" fmla="*/ 18 h 21"/>
                <a:gd name="T66" fmla="*/ 3 w 19"/>
                <a:gd name="T67" fmla="*/ 18 h 21"/>
                <a:gd name="T68" fmla="*/ 2 w 19"/>
                <a:gd name="T69" fmla="*/ 18 h 21"/>
                <a:gd name="T70" fmla="*/ 4 w 19"/>
                <a:gd name="T71" fmla="*/ 17 h 21"/>
                <a:gd name="T72" fmla="*/ 4 w 19"/>
                <a:gd name="T73" fmla="*/ 17 h 21"/>
                <a:gd name="T74" fmla="*/ 4 w 19"/>
                <a:gd name="T75" fmla="*/ 17 h 21"/>
                <a:gd name="T76" fmla="*/ 4 w 19"/>
                <a:gd name="T77" fmla="*/ 17 h 21"/>
                <a:gd name="T78" fmla="*/ 4 w 19"/>
                <a:gd name="T79" fmla="*/ 17 h 21"/>
                <a:gd name="T80" fmla="*/ 4 w 19"/>
                <a:gd name="T81" fmla="*/ 17 h 21"/>
                <a:gd name="T82" fmla="*/ 4 w 19"/>
                <a:gd name="T83" fmla="*/ 17 h 21"/>
                <a:gd name="T84" fmla="*/ 4 w 19"/>
                <a:gd name="T85" fmla="*/ 17 h 21"/>
                <a:gd name="T86" fmla="*/ 4 w 19"/>
                <a:gd name="T8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 h="21">
                  <a:moveTo>
                    <a:pt x="1" y="19"/>
                  </a:moveTo>
                  <a:cubicBezTo>
                    <a:pt x="1" y="19"/>
                    <a:pt x="1" y="19"/>
                    <a:pt x="1" y="19"/>
                  </a:cubicBezTo>
                  <a:cubicBezTo>
                    <a:pt x="0" y="19"/>
                    <a:pt x="0" y="18"/>
                    <a:pt x="0" y="17"/>
                  </a:cubicBezTo>
                  <a:cubicBezTo>
                    <a:pt x="0" y="17"/>
                    <a:pt x="0" y="17"/>
                    <a:pt x="0" y="17"/>
                  </a:cubicBezTo>
                  <a:cubicBezTo>
                    <a:pt x="0" y="16"/>
                    <a:pt x="1" y="15"/>
                    <a:pt x="2" y="14"/>
                  </a:cubicBezTo>
                  <a:cubicBezTo>
                    <a:pt x="2" y="14"/>
                    <a:pt x="2" y="14"/>
                    <a:pt x="2" y="14"/>
                  </a:cubicBezTo>
                  <a:cubicBezTo>
                    <a:pt x="2" y="14"/>
                    <a:pt x="2" y="14"/>
                    <a:pt x="2" y="14"/>
                  </a:cubicBezTo>
                  <a:cubicBezTo>
                    <a:pt x="2" y="14"/>
                    <a:pt x="2" y="14"/>
                    <a:pt x="2" y="14"/>
                  </a:cubicBezTo>
                  <a:cubicBezTo>
                    <a:pt x="2" y="14"/>
                    <a:pt x="2" y="14"/>
                    <a:pt x="3" y="13"/>
                  </a:cubicBezTo>
                  <a:cubicBezTo>
                    <a:pt x="3" y="13"/>
                    <a:pt x="3" y="13"/>
                    <a:pt x="3" y="13"/>
                  </a:cubicBezTo>
                  <a:cubicBezTo>
                    <a:pt x="4" y="12"/>
                    <a:pt x="4" y="11"/>
                    <a:pt x="5" y="9"/>
                  </a:cubicBezTo>
                  <a:cubicBezTo>
                    <a:pt x="5" y="9"/>
                    <a:pt x="5" y="9"/>
                    <a:pt x="5" y="9"/>
                  </a:cubicBezTo>
                  <a:cubicBezTo>
                    <a:pt x="8" y="6"/>
                    <a:pt x="10" y="3"/>
                    <a:pt x="13" y="1"/>
                  </a:cubicBezTo>
                  <a:cubicBezTo>
                    <a:pt x="13" y="1"/>
                    <a:pt x="13" y="1"/>
                    <a:pt x="13" y="1"/>
                  </a:cubicBezTo>
                  <a:cubicBezTo>
                    <a:pt x="16" y="0"/>
                    <a:pt x="16" y="0"/>
                    <a:pt x="16" y="0"/>
                  </a:cubicBezTo>
                  <a:cubicBezTo>
                    <a:pt x="16" y="1"/>
                    <a:pt x="16" y="1"/>
                    <a:pt x="16" y="1"/>
                  </a:cubicBezTo>
                  <a:cubicBezTo>
                    <a:pt x="17" y="1"/>
                    <a:pt x="18" y="2"/>
                    <a:pt x="18" y="3"/>
                  </a:cubicBezTo>
                  <a:cubicBezTo>
                    <a:pt x="18" y="3"/>
                    <a:pt x="18" y="3"/>
                    <a:pt x="18" y="3"/>
                  </a:cubicBezTo>
                  <a:cubicBezTo>
                    <a:pt x="19" y="3"/>
                    <a:pt x="19" y="4"/>
                    <a:pt x="19" y="4"/>
                  </a:cubicBezTo>
                  <a:cubicBezTo>
                    <a:pt x="19" y="4"/>
                    <a:pt x="19" y="4"/>
                    <a:pt x="19" y="4"/>
                  </a:cubicBezTo>
                  <a:cubicBezTo>
                    <a:pt x="19" y="6"/>
                    <a:pt x="18" y="7"/>
                    <a:pt x="17" y="7"/>
                  </a:cubicBezTo>
                  <a:cubicBezTo>
                    <a:pt x="17" y="7"/>
                    <a:pt x="17" y="7"/>
                    <a:pt x="17" y="7"/>
                  </a:cubicBezTo>
                  <a:cubicBezTo>
                    <a:pt x="15" y="8"/>
                    <a:pt x="13" y="11"/>
                    <a:pt x="11" y="13"/>
                  </a:cubicBezTo>
                  <a:cubicBezTo>
                    <a:pt x="11" y="13"/>
                    <a:pt x="11" y="13"/>
                    <a:pt x="11" y="13"/>
                  </a:cubicBezTo>
                  <a:cubicBezTo>
                    <a:pt x="9" y="16"/>
                    <a:pt x="8" y="19"/>
                    <a:pt x="5" y="20"/>
                  </a:cubicBezTo>
                  <a:cubicBezTo>
                    <a:pt x="5" y="20"/>
                    <a:pt x="5" y="20"/>
                    <a:pt x="5" y="20"/>
                  </a:cubicBezTo>
                  <a:cubicBezTo>
                    <a:pt x="5" y="21"/>
                    <a:pt x="4" y="21"/>
                    <a:pt x="4" y="21"/>
                  </a:cubicBezTo>
                  <a:cubicBezTo>
                    <a:pt x="4" y="21"/>
                    <a:pt x="4" y="21"/>
                    <a:pt x="4" y="21"/>
                  </a:cubicBezTo>
                  <a:cubicBezTo>
                    <a:pt x="4" y="21"/>
                    <a:pt x="4" y="21"/>
                    <a:pt x="4" y="21"/>
                  </a:cubicBezTo>
                  <a:cubicBezTo>
                    <a:pt x="4" y="21"/>
                    <a:pt x="4" y="21"/>
                    <a:pt x="4" y="21"/>
                  </a:cubicBezTo>
                  <a:cubicBezTo>
                    <a:pt x="2" y="21"/>
                    <a:pt x="1" y="20"/>
                    <a:pt x="1" y="19"/>
                  </a:cubicBezTo>
                  <a:close/>
                  <a:moveTo>
                    <a:pt x="2" y="18"/>
                  </a:moveTo>
                  <a:cubicBezTo>
                    <a:pt x="3" y="18"/>
                    <a:pt x="3" y="18"/>
                    <a:pt x="3" y="18"/>
                  </a:cubicBezTo>
                  <a:cubicBezTo>
                    <a:pt x="3" y="18"/>
                    <a:pt x="3" y="18"/>
                    <a:pt x="3" y="18"/>
                  </a:cubicBezTo>
                  <a:cubicBezTo>
                    <a:pt x="2" y="18"/>
                    <a:pt x="2" y="18"/>
                    <a:pt x="2" y="18"/>
                  </a:cubicBezTo>
                  <a:close/>
                  <a:moveTo>
                    <a:pt x="4" y="17"/>
                  </a:moveTo>
                  <a:cubicBezTo>
                    <a:pt x="4" y="17"/>
                    <a:pt x="4" y="17"/>
                    <a:pt x="4" y="17"/>
                  </a:cubicBezTo>
                  <a:cubicBezTo>
                    <a:pt x="4" y="17"/>
                    <a:pt x="4" y="17"/>
                    <a:pt x="4" y="17"/>
                  </a:cubicBezTo>
                  <a:close/>
                  <a:moveTo>
                    <a:pt x="4" y="17"/>
                  </a:move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7"/>
            <p:cNvSpPr/>
            <p:nvPr/>
          </p:nvSpPr>
          <p:spPr bwMode="auto">
            <a:xfrm>
              <a:off x="5522913" y="4059238"/>
              <a:ext cx="274638" cy="542925"/>
            </a:xfrm>
            <a:custGeom>
              <a:avLst/>
              <a:gdLst>
                <a:gd name="T0" fmla="*/ 19 w 52"/>
                <a:gd name="T1" fmla="*/ 99 h 103"/>
                <a:gd name="T2" fmla="*/ 9 w 52"/>
                <a:gd name="T3" fmla="*/ 71 h 103"/>
                <a:gd name="T4" fmla="*/ 9 w 52"/>
                <a:gd name="T5" fmla="*/ 71 h 103"/>
                <a:gd name="T6" fmla="*/ 3 w 52"/>
                <a:gd name="T7" fmla="*/ 90 h 103"/>
                <a:gd name="T8" fmla="*/ 2 w 52"/>
                <a:gd name="T9" fmla="*/ 91 h 103"/>
                <a:gd name="T10" fmla="*/ 2 w 52"/>
                <a:gd name="T11" fmla="*/ 91 h 103"/>
                <a:gd name="T12" fmla="*/ 0 w 52"/>
                <a:gd name="T13" fmla="*/ 89 h 103"/>
                <a:gd name="T14" fmla="*/ 0 w 52"/>
                <a:gd name="T15" fmla="*/ 89 h 103"/>
                <a:gd name="T16" fmla="*/ 8 w 52"/>
                <a:gd name="T17" fmla="*/ 61 h 103"/>
                <a:gd name="T18" fmla="*/ 10 w 52"/>
                <a:gd name="T19" fmla="*/ 66 h 103"/>
                <a:gd name="T20" fmla="*/ 22 w 52"/>
                <a:gd name="T21" fmla="*/ 98 h 103"/>
                <a:gd name="T22" fmla="*/ 22 w 52"/>
                <a:gd name="T23" fmla="*/ 98 h 103"/>
                <a:gd name="T24" fmla="*/ 23 w 52"/>
                <a:gd name="T25" fmla="*/ 100 h 103"/>
                <a:gd name="T26" fmla="*/ 23 w 52"/>
                <a:gd name="T27" fmla="*/ 100 h 103"/>
                <a:gd name="T28" fmla="*/ 26 w 52"/>
                <a:gd name="T29" fmla="*/ 97 h 103"/>
                <a:gd name="T30" fmla="*/ 26 w 52"/>
                <a:gd name="T31" fmla="*/ 97 h 103"/>
                <a:gd name="T32" fmla="*/ 28 w 52"/>
                <a:gd name="T33" fmla="*/ 95 h 103"/>
                <a:gd name="T34" fmla="*/ 28 w 52"/>
                <a:gd name="T35" fmla="*/ 95 h 103"/>
                <a:gd name="T36" fmla="*/ 49 w 52"/>
                <a:gd name="T37" fmla="*/ 1 h 103"/>
                <a:gd name="T38" fmla="*/ 50 w 52"/>
                <a:gd name="T39" fmla="*/ 0 h 103"/>
                <a:gd name="T40" fmla="*/ 50 w 52"/>
                <a:gd name="T41" fmla="*/ 0 h 103"/>
                <a:gd name="T42" fmla="*/ 52 w 52"/>
                <a:gd name="T43" fmla="*/ 2 h 103"/>
                <a:gd name="T44" fmla="*/ 52 w 52"/>
                <a:gd name="T45" fmla="*/ 2 h 103"/>
                <a:gd name="T46" fmla="*/ 30 w 52"/>
                <a:gd name="T47" fmla="*/ 96 h 103"/>
                <a:gd name="T48" fmla="*/ 30 w 52"/>
                <a:gd name="T49" fmla="*/ 96 h 103"/>
                <a:gd name="T50" fmla="*/ 28 w 52"/>
                <a:gd name="T51" fmla="*/ 99 h 103"/>
                <a:gd name="T52" fmla="*/ 28 w 52"/>
                <a:gd name="T53" fmla="*/ 99 h 103"/>
                <a:gd name="T54" fmla="*/ 23 w 52"/>
                <a:gd name="T55" fmla="*/ 103 h 103"/>
                <a:gd name="T56" fmla="*/ 23 w 52"/>
                <a:gd name="T57" fmla="*/ 103 h 103"/>
                <a:gd name="T58" fmla="*/ 19 w 52"/>
                <a:gd name="T59" fmla="*/ 9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2" h="103">
                  <a:moveTo>
                    <a:pt x="19" y="99"/>
                  </a:moveTo>
                  <a:cubicBezTo>
                    <a:pt x="17" y="92"/>
                    <a:pt x="12" y="78"/>
                    <a:pt x="9" y="71"/>
                  </a:cubicBezTo>
                  <a:cubicBezTo>
                    <a:pt x="9" y="71"/>
                    <a:pt x="9" y="71"/>
                    <a:pt x="9" y="71"/>
                  </a:cubicBezTo>
                  <a:cubicBezTo>
                    <a:pt x="3" y="90"/>
                    <a:pt x="3" y="90"/>
                    <a:pt x="3" y="90"/>
                  </a:cubicBezTo>
                  <a:cubicBezTo>
                    <a:pt x="3" y="91"/>
                    <a:pt x="2" y="91"/>
                    <a:pt x="2" y="91"/>
                  </a:cubicBezTo>
                  <a:cubicBezTo>
                    <a:pt x="2" y="91"/>
                    <a:pt x="2" y="91"/>
                    <a:pt x="2" y="91"/>
                  </a:cubicBezTo>
                  <a:cubicBezTo>
                    <a:pt x="1" y="91"/>
                    <a:pt x="0" y="90"/>
                    <a:pt x="0" y="89"/>
                  </a:cubicBezTo>
                  <a:cubicBezTo>
                    <a:pt x="0" y="89"/>
                    <a:pt x="0" y="89"/>
                    <a:pt x="0" y="89"/>
                  </a:cubicBezTo>
                  <a:cubicBezTo>
                    <a:pt x="8" y="61"/>
                    <a:pt x="8" y="61"/>
                    <a:pt x="8" y="61"/>
                  </a:cubicBezTo>
                  <a:cubicBezTo>
                    <a:pt x="10" y="66"/>
                    <a:pt x="10" y="66"/>
                    <a:pt x="10" y="66"/>
                  </a:cubicBezTo>
                  <a:cubicBezTo>
                    <a:pt x="10" y="66"/>
                    <a:pt x="19" y="89"/>
                    <a:pt x="22" y="98"/>
                  </a:cubicBezTo>
                  <a:cubicBezTo>
                    <a:pt x="22" y="98"/>
                    <a:pt x="22" y="98"/>
                    <a:pt x="22" y="98"/>
                  </a:cubicBezTo>
                  <a:cubicBezTo>
                    <a:pt x="23" y="100"/>
                    <a:pt x="23" y="100"/>
                    <a:pt x="23" y="100"/>
                  </a:cubicBezTo>
                  <a:cubicBezTo>
                    <a:pt x="23" y="100"/>
                    <a:pt x="23" y="100"/>
                    <a:pt x="23" y="100"/>
                  </a:cubicBezTo>
                  <a:cubicBezTo>
                    <a:pt x="23" y="100"/>
                    <a:pt x="25" y="99"/>
                    <a:pt x="26" y="97"/>
                  </a:cubicBezTo>
                  <a:cubicBezTo>
                    <a:pt x="26" y="97"/>
                    <a:pt x="26" y="97"/>
                    <a:pt x="26" y="97"/>
                  </a:cubicBezTo>
                  <a:cubicBezTo>
                    <a:pt x="27" y="96"/>
                    <a:pt x="27" y="95"/>
                    <a:pt x="28" y="95"/>
                  </a:cubicBezTo>
                  <a:cubicBezTo>
                    <a:pt x="28" y="95"/>
                    <a:pt x="28" y="95"/>
                    <a:pt x="28" y="95"/>
                  </a:cubicBezTo>
                  <a:cubicBezTo>
                    <a:pt x="49" y="1"/>
                    <a:pt x="49" y="1"/>
                    <a:pt x="49" y="1"/>
                  </a:cubicBezTo>
                  <a:cubicBezTo>
                    <a:pt x="49" y="0"/>
                    <a:pt x="50" y="0"/>
                    <a:pt x="50" y="0"/>
                  </a:cubicBezTo>
                  <a:cubicBezTo>
                    <a:pt x="50" y="0"/>
                    <a:pt x="50" y="0"/>
                    <a:pt x="50" y="0"/>
                  </a:cubicBezTo>
                  <a:cubicBezTo>
                    <a:pt x="51" y="0"/>
                    <a:pt x="52" y="1"/>
                    <a:pt x="52" y="2"/>
                  </a:cubicBezTo>
                  <a:cubicBezTo>
                    <a:pt x="52" y="2"/>
                    <a:pt x="52" y="2"/>
                    <a:pt x="52" y="2"/>
                  </a:cubicBezTo>
                  <a:cubicBezTo>
                    <a:pt x="30" y="96"/>
                    <a:pt x="30" y="96"/>
                    <a:pt x="30" y="96"/>
                  </a:cubicBezTo>
                  <a:cubicBezTo>
                    <a:pt x="30" y="96"/>
                    <a:pt x="30" y="96"/>
                    <a:pt x="30" y="96"/>
                  </a:cubicBezTo>
                  <a:cubicBezTo>
                    <a:pt x="30" y="96"/>
                    <a:pt x="30" y="97"/>
                    <a:pt x="28" y="99"/>
                  </a:cubicBezTo>
                  <a:cubicBezTo>
                    <a:pt x="28" y="99"/>
                    <a:pt x="28" y="99"/>
                    <a:pt x="28" y="99"/>
                  </a:cubicBezTo>
                  <a:cubicBezTo>
                    <a:pt x="27" y="101"/>
                    <a:pt x="26" y="103"/>
                    <a:pt x="23" y="103"/>
                  </a:cubicBezTo>
                  <a:cubicBezTo>
                    <a:pt x="23" y="103"/>
                    <a:pt x="23" y="103"/>
                    <a:pt x="23" y="103"/>
                  </a:cubicBezTo>
                  <a:cubicBezTo>
                    <a:pt x="21" y="103"/>
                    <a:pt x="20" y="101"/>
                    <a:pt x="19"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8"/>
            <p:cNvSpPr>
              <a:spLocks noEditPoints="1"/>
            </p:cNvSpPr>
            <p:nvPr/>
          </p:nvSpPr>
          <p:spPr bwMode="auto">
            <a:xfrm>
              <a:off x="5511800" y="4049713"/>
              <a:ext cx="296863" cy="563563"/>
            </a:xfrm>
            <a:custGeom>
              <a:avLst/>
              <a:gdLst>
                <a:gd name="T0" fmla="*/ 19 w 56"/>
                <a:gd name="T1" fmla="*/ 101 h 107"/>
                <a:gd name="T2" fmla="*/ 19 w 56"/>
                <a:gd name="T3" fmla="*/ 101 h 107"/>
                <a:gd name="T4" fmla="*/ 11 w 56"/>
                <a:gd name="T5" fmla="*/ 79 h 107"/>
                <a:gd name="T6" fmla="*/ 11 w 56"/>
                <a:gd name="T7" fmla="*/ 79 h 107"/>
                <a:gd name="T8" fmla="*/ 7 w 56"/>
                <a:gd name="T9" fmla="*/ 93 h 107"/>
                <a:gd name="T10" fmla="*/ 4 w 56"/>
                <a:gd name="T11" fmla="*/ 95 h 107"/>
                <a:gd name="T12" fmla="*/ 4 w 56"/>
                <a:gd name="T13" fmla="*/ 95 h 107"/>
                <a:gd name="T14" fmla="*/ 3 w 56"/>
                <a:gd name="T15" fmla="*/ 95 h 107"/>
                <a:gd name="T16" fmla="*/ 3 w 56"/>
                <a:gd name="T17" fmla="*/ 95 h 107"/>
                <a:gd name="T18" fmla="*/ 0 w 56"/>
                <a:gd name="T19" fmla="*/ 92 h 107"/>
                <a:gd name="T20" fmla="*/ 0 w 56"/>
                <a:gd name="T21" fmla="*/ 92 h 107"/>
                <a:gd name="T22" fmla="*/ 1 w 56"/>
                <a:gd name="T23" fmla="*/ 91 h 107"/>
                <a:gd name="T24" fmla="*/ 1 w 56"/>
                <a:gd name="T25" fmla="*/ 91 h 107"/>
                <a:gd name="T26" fmla="*/ 10 w 56"/>
                <a:gd name="T27" fmla="*/ 57 h 107"/>
                <a:gd name="T28" fmla="*/ 14 w 56"/>
                <a:gd name="T29" fmla="*/ 67 h 107"/>
                <a:gd name="T30" fmla="*/ 26 w 56"/>
                <a:gd name="T31" fmla="*/ 99 h 107"/>
                <a:gd name="T32" fmla="*/ 26 w 56"/>
                <a:gd name="T33" fmla="*/ 99 h 107"/>
                <a:gd name="T34" fmla="*/ 26 w 56"/>
                <a:gd name="T35" fmla="*/ 98 h 107"/>
                <a:gd name="T36" fmla="*/ 26 w 56"/>
                <a:gd name="T37" fmla="*/ 98 h 107"/>
                <a:gd name="T38" fmla="*/ 28 w 56"/>
                <a:gd name="T39" fmla="*/ 96 h 107"/>
                <a:gd name="T40" fmla="*/ 28 w 56"/>
                <a:gd name="T41" fmla="*/ 96 h 107"/>
                <a:gd name="T42" fmla="*/ 49 w 56"/>
                <a:gd name="T43" fmla="*/ 3 h 107"/>
                <a:gd name="T44" fmla="*/ 52 w 56"/>
                <a:gd name="T45" fmla="*/ 0 h 107"/>
                <a:gd name="T46" fmla="*/ 52 w 56"/>
                <a:gd name="T47" fmla="*/ 0 h 107"/>
                <a:gd name="T48" fmla="*/ 53 w 56"/>
                <a:gd name="T49" fmla="*/ 0 h 107"/>
                <a:gd name="T50" fmla="*/ 53 w 56"/>
                <a:gd name="T51" fmla="*/ 0 h 107"/>
                <a:gd name="T52" fmla="*/ 56 w 56"/>
                <a:gd name="T53" fmla="*/ 3 h 107"/>
                <a:gd name="T54" fmla="*/ 56 w 56"/>
                <a:gd name="T55" fmla="*/ 3 h 107"/>
                <a:gd name="T56" fmla="*/ 56 w 56"/>
                <a:gd name="T57" fmla="*/ 4 h 107"/>
                <a:gd name="T58" fmla="*/ 56 w 56"/>
                <a:gd name="T59" fmla="*/ 4 h 107"/>
                <a:gd name="T60" fmla="*/ 34 w 56"/>
                <a:gd name="T61" fmla="*/ 98 h 107"/>
                <a:gd name="T62" fmla="*/ 34 w 56"/>
                <a:gd name="T63" fmla="*/ 98 h 107"/>
                <a:gd name="T64" fmla="*/ 34 w 56"/>
                <a:gd name="T65" fmla="*/ 99 h 107"/>
                <a:gd name="T66" fmla="*/ 32 w 56"/>
                <a:gd name="T67" fmla="*/ 102 h 107"/>
                <a:gd name="T68" fmla="*/ 32 w 56"/>
                <a:gd name="T69" fmla="*/ 102 h 107"/>
                <a:gd name="T70" fmla="*/ 25 w 56"/>
                <a:gd name="T71" fmla="*/ 107 h 107"/>
                <a:gd name="T72" fmla="*/ 25 w 56"/>
                <a:gd name="T73" fmla="*/ 107 h 107"/>
                <a:gd name="T74" fmla="*/ 19 w 56"/>
                <a:gd name="T75" fmla="*/ 101 h 107"/>
                <a:gd name="T76" fmla="*/ 27 w 56"/>
                <a:gd name="T77" fmla="*/ 101 h 107"/>
                <a:gd name="T78" fmla="*/ 27 w 56"/>
                <a:gd name="T79" fmla="*/ 101 h 107"/>
                <a:gd name="T80" fmla="*/ 27 w 56"/>
                <a:gd name="T81" fmla="*/ 101 h 107"/>
                <a:gd name="T82" fmla="*/ 27 w 56"/>
                <a:gd name="T83" fmla="*/ 101 h 107"/>
                <a:gd name="T84" fmla="*/ 21 w 56"/>
                <a:gd name="T85" fmla="*/ 101 h 107"/>
                <a:gd name="T86" fmla="*/ 22 w 56"/>
                <a:gd name="T87" fmla="*/ 100 h 107"/>
                <a:gd name="T88" fmla="*/ 22 w 56"/>
                <a:gd name="T89" fmla="*/ 100 h 107"/>
                <a:gd name="T90" fmla="*/ 22 w 56"/>
                <a:gd name="T91" fmla="*/ 100 h 107"/>
                <a:gd name="T92" fmla="*/ 21 w 56"/>
                <a:gd name="T93"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107">
                  <a:moveTo>
                    <a:pt x="19" y="101"/>
                  </a:moveTo>
                  <a:cubicBezTo>
                    <a:pt x="19" y="101"/>
                    <a:pt x="19" y="101"/>
                    <a:pt x="19" y="101"/>
                  </a:cubicBezTo>
                  <a:cubicBezTo>
                    <a:pt x="17" y="96"/>
                    <a:pt x="14" y="87"/>
                    <a:pt x="11" y="79"/>
                  </a:cubicBezTo>
                  <a:cubicBezTo>
                    <a:pt x="11" y="79"/>
                    <a:pt x="11" y="79"/>
                    <a:pt x="11" y="79"/>
                  </a:cubicBezTo>
                  <a:cubicBezTo>
                    <a:pt x="7" y="93"/>
                    <a:pt x="7" y="93"/>
                    <a:pt x="7" y="93"/>
                  </a:cubicBezTo>
                  <a:cubicBezTo>
                    <a:pt x="7" y="94"/>
                    <a:pt x="5" y="95"/>
                    <a:pt x="4" y="95"/>
                  </a:cubicBezTo>
                  <a:cubicBezTo>
                    <a:pt x="4" y="95"/>
                    <a:pt x="4" y="95"/>
                    <a:pt x="4" y="95"/>
                  </a:cubicBezTo>
                  <a:cubicBezTo>
                    <a:pt x="4" y="95"/>
                    <a:pt x="3" y="95"/>
                    <a:pt x="3" y="95"/>
                  </a:cubicBezTo>
                  <a:cubicBezTo>
                    <a:pt x="3" y="95"/>
                    <a:pt x="3" y="95"/>
                    <a:pt x="3" y="95"/>
                  </a:cubicBezTo>
                  <a:cubicBezTo>
                    <a:pt x="1" y="95"/>
                    <a:pt x="0" y="93"/>
                    <a:pt x="0" y="92"/>
                  </a:cubicBezTo>
                  <a:cubicBezTo>
                    <a:pt x="0" y="92"/>
                    <a:pt x="0" y="92"/>
                    <a:pt x="0" y="92"/>
                  </a:cubicBezTo>
                  <a:cubicBezTo>
                    <a:pt x="0" y="91"/>
                    <a:pt x="0" y="91"/>
                    <a:pt x="1" y="91"/>
                  </a:cubicBezTo>
                  <a:cubicBezTo>
                    <a:pt x="1" y="91"/>
                    <a:pt x="1" y="91"/>
                    <a:pt x="1" y="91"/>
                  </a:cubicBezTo>
                  <a:cubicBezTo>
                    <a:pt x="10" y="57"/>
                    <a:pt x="10" y="57"/>
                    <a:pt x="10" y="57"/>
                  </a:cubicBezTo>
                  <a:cubicBezTo>
                    <a:pt x="14" y="67"/>
                    <a:pt x="14" y="67"/>
                    <a:pt x="14" y="67"/>
                  </a:cubicBezTo>
                  <a:cubicBezTo>
                    <a:pt x="14" y="67"/>
                    <a:pt x="23" y="90"/>
                    <a:pt x="26" y="99"/>
                  </a:cubicBezTo>
                  <a:cubicBezTo>
                    <a:pt x="26" y="99"/>
                    <a:pt x="26" y="99"/>
                    <a:pt x="26" y="99"/>
                  </a:cubicBezTo>
                  <a:cubicBezTo>
                    <a:pt x="26" y="99"/>
                    <a:pt x="26" y="98"/>
                    <a:pt x="26" y="98"/>
                  </a:cubicBezTo>
                  <a:cubicBezTo>
                    <a:pt x="26" y="98"/>
                    <a:pt x="26" y="98"/>
                    <a:pt x="26" y="98"/>
                  </a:cubicBezTo>
                  <a:cubicBezTo>
                    <a:pt x="27" y="97"/>
                    <a:pt x="27" y="96"/>
                    <a:pt x="28" y="96"/>
                  </a:cubicBezTo>
                  <a:cubicBezTo>
                    <a:pt x="28" y="96"/>
                    <a:pt x="28" y="96"/>
                    <a:pt x="28" y="96"/>
                  </a:cubicBezTo>
                  <a:cubicBezTo>
                    <a:pt x="49" y="3"/>
                    <a:pt x="49" y="3"/>
                    <a:pt x="49" y="3"/>
                  </a:cubicBezTo>
                  <a:cubicBezTo>
                    <a:pt x="49" y="1"/>
                    <a:pt x="51" y="0"/>
                    <a:pt x="52" y="0"/>
                  </a:cubicBezTo>
                  <a:cubicBezTo>
                    <a:pt x="52" y="0"/>
                    <a:pt x="52" y="0"/>
                    <a:pt x="52" y="0"/>
                  </a:cubicBezTo>
                  <a:cubicBezTo>
                    <a:pt x="52" y="0"/>
                    <a:pt x="53" y="0"/>
                    <a:pt x="53" y="0"/>
                  </a:cubicBezTo>
                  <a:cubicBezTo>
                    <a:pt x="53" y="0"/>
                    <a:pt x="53" y="0"/>
                    <a:pt x="53" y="0"/>
                  </a:cubicBezTo>
                  <a:cubicBezTo>
                    <a:pt x="55" y="0"/>
                    <a:pt x="56" y="2"/>
                    <a:pt x="56" y="3"/>
                  </a:cubicBezTo>
                  <a:cubicBezTo>
                    <a:pt x="56" y="3"/>
                    <a:pt x="56" y="3"/>
                    <a:pt x="56" y="3"/>
                  </a:cubicBezTo>
                  <a:cubicBezTo>
                    <a:pt x="56" y="4"/>
                    <a:pt x="56" y="4"/>
                    <a:pt x="56" y="4"/>
                  </a:cubicBezTo>
                  <a:cubicBezTo>
                    <a:pt x="56" y="4"/>
                    <a:pt x="56" y="4"/>
                    <a:pt x="56" y="4"/>
                  </a:cubicBezTo>
                  <a:cubicBezTo>
                    <a:pt x="34" y="98"/>
                    <a:pt x="34" y="98"/>
                    <a:pt x="34" y="98"/>
                  </a:cubicBezTo>
                  <a:cubicBezTo>
                    <a:pt x="34" y="98"/>
                    <a:pt x="34" y="98"/>
                    <a:pt x="34" y="98"/>
                  </a:cubicBezTo>
                  <a:cubicBezTo>
                    <a:pt x="34" y="99"/>
                    <a:pt x="34" y="99"/>
                    <a:pt x="34" y="99"/>
                  </a:cubicBezTo>
                  <a:cubicBezTo>
                    <a:pt x="34" y="99"/>
                    <a:pt x="33" y="100"/>
                    <a:pt x="32" y="102"/>
                  </a:cubicBezTo>
                  <a:cubicBezTo>
                    <a:pt x="32" y="102"/>
                    <a:pt x="32" y="102"/>
                    <a:pt x="32" y="102"/>
                  </a:cubicBezTo>
                  <a:cubicBezTo>
                    <a:pt x="31" y="104"/>
                    <a:pt x="29" y="107"/>
                    <a:pt x="25" y="107"/>
                  </a:cubicBezTo>
                  <a:cubicBezTo>
                    <a:pt x="25" y="107"/>
                    <a:pt x="25" y="107"/>
                    <a:pt x="25" y="107"/>
                  </a:cubicBezTo>
                  <a:cubicBezTo>
                    <a:pt x="22" y="107"/>
                    <a:pt x="20" y="104"/>
                    <a:pt x="19" y="101"/>
                  </a:cubicBezTo>
                  <a:close/>
                  <a:moveTo>
                    <a:pt x="27" y="101"/>
                  </a:moveTo>
                  <a:cubicBezTo>
                    <a:pt x="27" y="101"/>
                    <a:pt x="27" y="101"/>
                    <a:pt x="27" y="101"/>
                  </a:cubicBezTo>
                  <a:cubicBezTo>
                    <a:pt x="27" y="101"/>
                    <a:pt x="27" y="101"/>
                    <a:pt x="27" y="101"/>
                  </a:cubicBezTo>
                  <a:cubicBezTo>
                    <a:pt x="27" y="101"/>
                    <a:pt x="27" y="101"/>
                    <a:pt x="27" y="101"/>
                  </a:cubicBezTo>
                  <a:close/>
                  <a:moveTo>
                    <a:pt x="21" y="101"/>
                  </a:moveTo>
                  <a:cubicBezTo>
                    <a:pt x="22" y="100"/>
                    <a:pt x="22" y="100"/>
                    <a:pt x="22" y="100"/>
                  </a:cubicBezTo>
                  <a:cubicBezTo>
                    <a:pt x="22" y="100"/>
                    <a:pt x="22" y="100"/>
                    <a:pt x="22" y="100"/>
                  </a:cubicBezTo>
                  <a:cubicBezTo>
                    <a:pt x="22" y="100"/>
                    <a:pt x="22" y="100"/>
                    <a:pt x="22" y="100"/>
                  </a:cubicBezTo>
                  <a:cubicBezTo>
                    <a:pt x="21" y="101"/>
                    <a:pt x="21" y="101"/>
                    <a:pt x="2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9"/>
            <p:cNvSpPr/>
            <p:nvPr/>
          </p:nvSpPr>
          <p:spPr bwMode="auto">
            <a:xfrm>
              <a:off x="5951538" y="3890963"/>
              <a:ext cx="333375" cy="590550"/>
            </a:xfrm>
            <a:custGeom>
              <a:avLst/>
              <a:gdLst>
                <a:gd name="T0" fmla="*/ 44 w 63"/>
                <a:gd name="T1" fmla="*/ 110 h 112"/>
                <a:gd name="T2" fmla="*/ 60 w 63"/>
                <a:gd name="T3" fmla="*/ 9 h 112"/>
                <a:gd name="T4" fmla="*/ 60 w 63"/>
                <a:gd name="T5" fmla="*/ 9 h 112"/>
                <a:gd name="T6" fmla="*/ 60 w 63"/>
                <a:gd name="T7" fmla="*/ 7 h 112"/>
                <a:gd name="T8" fmla="*/ 60 w 63"/>
                <a:gd name="T9" fmla="*/ 7 h 112"/>
                <a:gd name="T10" fmla="*/ 53 w 63"/>
                <a:gd name="T11" fmla="*/ 3 h 112"/>
                <a:gd name="T12" fmla="*/ 53 w 63"/>
                <a:gd name="T13" fmla="*/ 3 h 112"/>
                <a:gd name="T14" fmla="*/ 23 w 63"/>
                <a:gd name="T15" fmla="*/ 11 h 112"/>
                <a:gd name="T16" fmla="*/ 23 w 63"/>
                <a:gd name="T17" fmla="*/ 11 h 112"/>
                <a:gd name="T18" fmla="*/ 2 w 63"/>
                <a:gd name="T19" fmla="*/ 18 h 112"/>
                <a:gd name="T20" fmla="*/ 2 w 63"/>
                <a:gd name="T21" fmla="*/ 18 h 112"/>
                <a:gd name="T22" fmla="*/ 0 w 63"/>
                <a:gd name="T23" fmla="*/ 17 h 112"/>
                <a:gd name="T24" fmla="*/ 0 w 63"/>
                <a:gd name="T25" fmla="*/ 17 h 112"/>
                <a:gd name="T26" fmla="*/ 1 w 63"/>
                <a:gd name="T27" fmla="*/ 15 h 112"/>
                <a:gd name="T28" fmla="*/ 1 w 63"/>
                <a:gd name="T29" fmla="*/ 15 h 112"/>
                <a:gd name="T30" fmla="*/ 22 w 63"/>
                <a:gd name="T31" fmla="*/ 8 h 112"/>
                <a:gd name="T32" fmla="*/ 22 w 63"/>
                <a:gd name="T33" fmla="*/ 8 h 112"/>
                <a:gd name="T34" fmla="*/ 53 w 63"/>
                <a:gd name="T35" fmla="*/ 0 h 112"/>
                <a:gd name="T36" fmla="*/ 53 w 63"/>
                <a:gd name="T37" fmla="*/ 0 h 112"/>
                <a:gd name="T38" fmla="*/ 60 w 63"/>
                <a:gd name="T39" fmla="*/ 2 h 112"/>
                <a:gd name="T40" fmla="*/ 60 w 63"/>
                <a:gd name="T41" fmla="*/ 2 h 112"/>
                <a:gd name="T42" fmla="*/ 63 w 63"/>
                <a:gd name="T43" fmla="*/ 7 h 112"/>
                <a:gd name="T44" fmla="*/ 63 w 63"/>
                <a:gd name="T45" fmla="*/ 7 h 112"/>
                <a:gd name="T46" fmla="*/ 63 w 63"/>
                <a:gd name="T47" fmla="*/ 9 h 112"/>
                <a:gd name="T48" fmla="*/ 63 w 63"/>
                <a:gd name="T49" fmla="*/ 9 h 112"/>
                <a:gd name="T50" fmla="*/ 48 w 63"/>
                <a:gd name="T51" fmla="*/ 108 h 112"/>
                <a:gd name="T52" fmla="*/ 48 w 63"/>
                <a:gd name="T53" fmla="*/ 108 h 112"/>
                <a:gd name="T54" fmla="*/ 62 w 63"/>
                <a:gd name="T55" fmla="*/ 107 h 112"/>
                <a:gd name="T56" fmla="*/ 63 w 63"/>
                <a:gd name="T57" fmla="*/ 108 h 112"/>
                <a:gd name="T58" fmla="*/ 63 w 63"/>
                <a:gd name="T59" fmla="*/ 108 h 112"/>
                <a:gd name="T60" fmla="*/ 62 w 63"/>
                <a:gd name="T61" fmla="*/ 110 h 112"/>
                <a:gd name="T62" fmla="*/ 62 w 63"/>
                <a:gd name="T63" fmla="*/ 110 h 112"/>
                <a:gd name="T64" fmla="*/ 44 w 63"/>
                <a:gd name="T65" fmla="*/ 112 h 112"/>
                <a:gd name="T66" fmla="*/ 44 w 63"/>
                <a:gd name="T67"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112">
                  <a:moveTo>
                    <a:pt x="44" y="110"/>
                  </a:moveTo>
                  <a:cubicBezTo>
                    <a:pt x="45" y="110"/>
                    <a:pt x="57" y="28"/>
                    <a:pt x="60" y="9"/>
                  </a:cubicBezTo>
                  <a:cubicBezTo>
                    <a:pt x="60" y="9"/>
                    <a:pt x="60" y="9"/>
                    <a:pt x="60" y="9"/>
                  </a:cubicBezTo>
                  <a:cubicBezTo>
                    <a:pt x="60" y="8"/>
                    <a:pt x="60" y="8"/>
                    <a:pt x="60" y="7"/>
                  </a:cubicBezTo>
                  <a:cubicBezTo>
                    <a:pt x="60" y="7"/>
                    <a:pt x="60" y="7"/>
                    <a:pt x="60" y="7"/>
                  </a:cubicBezTo>
                  <a:cubicBezTo>
                    <a:pt x="60" y="4"/>
                    <a:pt x="58" y="3"/>
                    <a:pt x="53" y="3"/>
                  </a:cubicBezTo>
                  <a:cubicBezTo>
                    <a:pt x="53" y="3"/>
                    <a:pt x="53" y="3"/>
                    <a:pt x="53" y="3"/>
                  </a:cubicBezTo>
                  <a:cubicBezTo>
                    <a:pt x="46" y="3"/>
                    <a:pt x="33" y="7"/>
                    <a:pt x="23" y="11"/>
                  </a:cubicBezTo>
                  <a:cubicBezTo>
                    <a:pt x="23" y="11"/>
                    <a:pt x="23" y="11"/>
                    <a:pt x="23" y="11"/>
                  </a:cubicBezTo>
                  <a:cubicBezTo>
                    <a:pt x="12" y="14"/>
                    <a:pt x="4" y="18"/>
                    <a:pt x="2" y="18"/>
                  </a:cubicBezTo>
                  <a:cubicBezTo>
                    <a:pt x="2" y="18"/>
                    <a:pt x="2" y="18"/>
                    <a:pt x="2" y="18"/>
                  </a:cubicBezTo>
                  <a:cubicBezTo>
                    <a:pt x="1" y="19"/>
                    <a:pt x="0" y="18"/>
                    <a:pt x="0" y="17"/>
                  </a:cubicBezTo>
                  <a:cubicBezTo>
                    <a:pt x="0" y="17"/>
                    <a:pt x="0" y="17"/>
                    <a:pt x="0" y="17"/>
                  </a:cubicBezTo>
                  <a:cubicBezTo>
                    <a:pt x="0" y="16"/>
                    <a:pt x="1" y="15"/>
                    <a:pt x="1" y="15"/>
                  </a:cubicBezTo>
                  <a:cubicBezTo>
                    <a:pt x="1" y="15"/>
                    <a:pt x="1" y="15"/>
                    <a:pt x="1" y="15"/>
                  </a:cubicBezTo>
                  <a:cubicBezTo>
                    <a:pt x="2" y="15"/>
                    <a:pt x="11" y="11"/>
                    <a:pt x="22" y="8"/>
                  </a:cubicBezTo>
                  <a:cubicBezTo>
                    <a:pt x="22" y="8"/>
                    <a:pt x="22" y="8"/>
                    <a:pt x="22" y="8"/>
                  </a:cubicBezTo>
                  <a:cubicBezTo>
                    <a:pt x="32" y="4"/>
                    <a:pt x="45" y="0"/>
                    <a:pt x="53" y="0"/>
                  </a:cubicBezTo>
                  <a:cubicBezTo>
                    <a:pt x="53" y="0"/>
                    <a:pt x="53" y="0"/>
                    <a:pt x="53" y="0"/>
                  </a:cubicBezTo>
                  <a:cubicBezTo>
                    <a:pt x="56" y="0"/>
                    <a:pt x="58" y="0"/>
                    <a:pt x="60" y="2"/>
                  </a:cubicBezTo>
                  <a:cubicBezTo>
                    <a:pt x="60" y="2"/>
                    <a:pt x="60" y="2"/>
                    <a:pt x="60" y="2"/>
                  </a:cubicBezTo>
                  <a:cubicBezTo>
                    <a:pt x="62" y="3"/>
                    <a:pt x="63" y="5"/>
                    <a:pt x="63" y="7"/>
                  </a:cubicBezTo>
                  <a:cubicBezTo>
                    <a:pt x="63" y="7"/>
                    <a:pt x="63" y="7"/>
                    <a:pt x="63" y="7"/>
                  </a:cubicBezTo>
                  <a:cubicBezTo>
                    <a:pt x="63" y="8"/>
                    <a:pt x="63" y="8"/>
                    <a:pt x="63" y="9"/>
                  </a:cubicBezTo>
                  <a:cubicBezTo>
                    <a:pt x="63" y="9"/>
                    <a:pt x="63" y="9"/>
                    <a:pt x="63" y="9"/>
                  </a:cubicBezTo>
                  <a:cubicBezTo>
                    <a:pt x="61" y="27"/>
                    <a:pt x="50" y="96"/>
                    <a:pt x="48" y="108"/>
                  </a:cubicBezTo>
                  <a:cubicBezTo>
                    <a:pt x="48" y="108"/>
                    <a:pt x="48" y="108"/>
                    <a:pt x="48" y="108"/>
                  </a:cubicBezTo>
                  <a:cubicBezTo>
                    <a:pt x="62" y="107"/>
                    <a:pt x="62" y="107"/>
                    <a:pt x="62" y="107"/>
                  </a:cubicBezTo>
                  <a:cubicBezTo>
                    <a:pt x="62" y="107"/>
                    <a:pt x="63" y="107"/>
                    <a:pt x="63" y="108"/>
                  </a:cubicBezTo>
                  <a:cubicBezTo>
                    <a:pt x="63" y="108"/>
                    <a:pt x="63" y="108"/>
                    <a:pt x="63" y="108"/>
                  </a:cubicBezTo>
                  <a:cubicBezTo>
                    <a:pt x="63" y="109"/>
                    <a:pt x="63" y="110"/>
                    <a:pt x="62" y="110"/>
                  </a:cubicBezTo>
                  <a:cubicBezTo>
                    <a:pt x="62" y="110"/>
                    <a:pt x="62" y="110"/>
                    <a:pt x="62" y="110"/>
                  </a:cubicBezTo>
                  <a:cubicBezTo>
                    <a:pt x="44" y="112"/>
                    <a:pt x="44" y="112"/>
                    <a:pt x="44" y="112"/>
                  </a:cubicBezTo>
                  <a:cubicBezTo>
                    <a:pt x="44" y="110"/>
                    <a:pt x="44" y="110"/>
                    <a:pt x="44"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20"/>
            <p:cNvSpPr>
              <a:spLocks noEditPoints="1"/>
            </p:cNvSpPr>
            <p:nvPr/>
          </p:nvSpPr>
          <p:spPr bwMode="auto">
            <a:xfrm>
              <a:off x="5940425" y="3879851"/>
              <a:ext cx="355600" cy="611188"/>
            </a:xfrm>
            <a:custGeom>
              <a:avLst/>
              <a:gdLst>
                <a:gd name="T0" fmla="*/ 44 w 67"/>
                <a:gd name="T1" fmla="*/ 114 h 116"/>
                <a:gd name="T2" fmla="*/ 45 w 67"/>
                <a:gd name="T3" fmla="*/ 112 h 116"/>
                <a:gd name="T4" fmla="*/ 46 w 67"/>
                <a:gd name="T5" fmla="*/ 112 h 116"/>
                <a:gd name="T6" fmla="*/ 46 w 67"/>
                <a:gd name="T7" fmla="*/ 112 h 116"/>
                <a:gd name="T8" fmla="*/ 45 w 67"/>
                <a:gd name="T9" fmla="*/ 112 h 116"/>
                <a:gd name="T10" fmla="*/ 60 w 67"/>
                <a:gd name="T11" fmla="*/ 10 h 116"/>
                <a:gd name="T12" fmla="*/ 60 w 67"/>
                <a:gd name="T13" fmla="*/ 10 h 116"/>
                <a:gd name="T14" fmla="*/ 60 w 67"/>
                <a:gd name="T15" fmla="*/ 9 h 116"/>
                <a:gd name="T16" fmla="*/ 60 w 67"/>
                <a:gd name="T17" fmla="*/ 9 h 116"/>
                <a:gd name="T18" fmla="*/ 60 w 67"/>
                <a:gd name="T19" fmla="*/ 8 h 116"/>
                <a:gd name="T20" fmla="*/ 60 w 67"/>
                <a:gd name="T21" fmla="*/ 8 h 116"/>
                <a:gd name="T22" fmla="*/ 55 w 67"/>
                <a:gd name="T23" fmla="*/ 7 h 116"/>
                <a:gd name="T24" fmla="*/ 55 w 67"/>
                <a:gd name="T25" fmla="*/ 7 h 116"/>
                <a:gd name="T26" fmla="*/ 55 w 67"/>
                <a:gd name="T27" fmla="*/ 7 h 116"/>
                <a:gd name="T28" fmla="*/ 26 w 67"/>
                <a:gd name="T29" fmla="*/ 14 h 116"/>
                <a:gd name="T30" fmla="*/ 26 w 67"/>
                <a:gd name="T31" fmla="*/ 14 h 116"/>
                <a:gd name="T32" fmla="*/ 4 w 67"/>
                <a:gd name="T33" fmla="*/ 22 h 116"/>
                <a:gd name="T34" fmla="*/ 4 w 67"/>
                <a:gd name="T35" fmla="*/ 22 h 116"/>
                <a:gd name="T36" fmla="*/ 4 w 67"/>
                <a:gd name="T37" fmla="*/ 22 h 116"/>
                <a:gd name="T38" fmla="*/ 4 w 67"/>
                <a:gd name="T39" fmla="*/ 22 h 116"/>
                <a:gd name="T40" fmla="*/ 0 w 67"/>
                <a:gd name="T41" fmla="*/ 19 h 116"/>
                <a:gd name="T42" fmla="*/ 0 w 67"/>
                <a:gd name="T43" fmla="*/ 19 h 116"/>
                <a:gd name="T44" fmla="*/ 0 w 67"/>
                <a:gd name="T45" fmla="*/ 19 h 116"/>
                <a:gd name="T46" fmla="*/ 0 w 67"/>
                <a:gd name="T47" fmla="*/ 19 h 116"/>
                <a:gd name="T48" fmla="*/ 3 w 67"/>
                <a:gd name="T49" fmla="*/ 15 h 116"/>
                <a:gd name="T50" fmla="*/ 3 w 67"/>
                <a:gd name="T51" fmla="*/ 15 h 116"/>
                <a:gd name="T52" fmla="*/ 3 w 67"/>
                <a:gd name="T53" fmla="*/ 15 h 116"/>
                <a:gd name="T54" fmla="*/ 3 w 67"/>
                <a:gd name="T55" fmla="*/ 15 h 116"/>
                <a:gd name="T56" fmla="*/ 3 w 67"/>
                <a:gd name="T57" fmla="*/ 15 h 116"/>
                <a:gd name="T58" fmla="*/ 3 w 67"/>
                <a:gd name="T59" fmla="*/ 15 h 116"/>
                <a:gd name="T60" fmla="*/ 5 w 67"/>
                <a:gd name="T61" fmla="*/ 15 h 116"/>
                <a:gd name="T62" fmla="*/ 5 w 67"/>
                <a:gd name="T63" fmla="*/ 15 h 116"/>
                <a:gd name="T64" fmla="*/ 9 w 67"/>
                <a:gd name="T65" fmla="*/ 13 h 116"/>
                <a:gd name="T66" fmla="*/ 9 w 67"/>
                <a:gd name="T67" fmla="*/ 13 h 116"/>
                <a:gd name="T68" fmla="*/ 23 w 67"/>
                <a:gd name="T69" fmla="*/ 8 h 116"/>
                <a:gd name="T70" fmla="*/ 23 w 67"/>
                <a:gd name="T71" fmla="*/ 8 h 116"/>
                <a:gd name="T72" fmla="*/ 55 w 67"/>
                <a:gd name="T73" fmla="*/ 0 h 116"/>
                <a:gd name="T74" fmla="*/ 55 w 67"/>
                <a:gd name="T75" fmla="*/ 0 h 116"/>
                <a:gd name="T76" fmla="*/ 63 w 67"/>
                <a:gd name="T77" fmla="*/ 2 h 116"/>
                <a:gd name="T78" fmla="*/ 63 w 67"/>
                <a:gd name="T79" fmla="*/ 2 h 116"/>
                <a:gd name="T80" fmla="*/ 67 w 67"/>
                <a:gd name="T81" fmla="*/ 9 h 116"/>
                <a:gd name="T82" fmla="*/ 67 w 67"/>
                <a:gd name="T83" fmla="*/ 9 h 116"/>
                <a:gd name="T84" fmla="*/ 66 w 67"/>
                <a:gd name="T85" fmla="*/ 9 h 116"/>
                <a:gd name="T86" fmla="*/ 67 w 67"/>
                <a:gd name="T87" fmla="*/ 9 h 116"/>
                <a:gd name="T88" fmla="*/ 67 w 67"/>
                <a:gd name="T89" fmla="*/ 11 h 116"/>
                <a:gd name="T90" fmla="*/ 67 w 67"/>
                <a:gd name="T91" fmla="*/ 11 h 116"/>
                <a:gd name="T92" fmla="*/ 52 w 67"/>
                <a:gd name="T93" fmla="*/ 108 h 116"/>
                <a:gd name="T94" fmla="*/ 52 w 67"/>
                <a:gd name="T95" fmla="*/ 108 h 116"/>
                <a:gd name="T96" fmla="*/ 63 w 67"/>
                <a:gd name="T97" fmla="*/ 107 h 116"/>
                <a:gd name="T98" fmla="*/ 64 w 67"/>
                <a:gd name="T99" fmla="*/ 107 h 116"/>
                <a:gd name="T100" fmla="*/ 64 w 67"/>
                <a:gd name="T101" fmla="*/ 107 h 116"/>
                <a:gd name="T102" fmla="*/ 67 w 67"/>
                <a:gd name="T103" fmla="*/ 110 h 116"/>
                <a:gd name="T104" fmla="*/ 67 w 67"/>
                <a:gd name="T105" fmla="*/ 110 h 116"/>
                <a:gd name="T106" fmla="*/ 67 w 67"/>
                <a:gd name="T107" fmla="*/ 110 h 116"/>
                <a:gd name="T108" fmla="*/ 67 w 67"/>
                <a:gd name="T109" fmla="*/ 110 h 116"/>
                <a:gd name="T110" fmla="*/ 64 w 67"/>
                <a:gd name="T111" fmla="*/ 114 h 116"/>
                <a:gd name="T112" fmla="*/ 64 w 67"/>
                <a:gd name="T113" fmla="*/ 114 h 116"/>
                <a:gd name="T114" fmla="*/ 44 w 67"/>
                <a:gd name="T115" fmla="*/ 116 h 116"/>
                <a:gd name="T116" fmla="*/ 44 w 67"/>
                <a:gd name="T117" fmla="*/ 114 h 116"/>
                <a:gd name="T118" fmla="*/ 3 w 67"/>
                <a:gd name="T119" fmla="*/ 15 h 116"/>
                <a:gd name="T120" fmla="*/ 3 w 67"/>
                <a:gd name="T121" fmla="*/ 15 h 116"/>
                <a:gd name="T122" fmla="*/ 3 w 67"/>
                <a:gd name="T123" fmla="*/ 15 h 116"/>
                <a:gd name="T124" fmla="*/ 3 w 67"/>
                <a:gd name="T125" fmla="*/ 1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 h="116">
                  <a:moveTo>
                    <a:pt x="44" y="114"/>
                  </a:moveTo>
                  <a:cubicBezTo>
                    <a:pt x="45" y="112"/>
                    <a:pt x="45" y="112"/>
                    <a:pt x="45" y="112"/>
                  </a:cubicBezTo>
                  <a:cubicBezTo>
                    <a:pt x="46" y="112"/>
                    <a:pt x="46" y="112"/>
                    <a:pt x="46" y="112"/>
                  </a:cubicBezTo>
                  <a:cubicBezTo>
                    <a:pt x="46" y="112"/>
                    <a:pt x="46" y="112"/>
                    <a:pt x="46" y="112"/>
                  </a:cubicBezTo>
                  <a:cubicBezTo>
                    <a:pt x="45" y="112"/>
                    <a:pt x="45" y="112"/>
                    <a:pt x="45" y="112"/>
                  </a:cubicBezTo>
                  <a:cubicBezTo>
                    <a:pt x="45" y="112"/>
                    <a:pt x="57" y="30"/>
                    <a:pt x="60" y="10"/>
                  </a:cubicBezTo>
                  <a:cubicBezTo>
                    <a:pt x="60" y="10"/>
                    <a:pt x="60" y="10"/>
                    <a:pt x="60" y="10"/>
                  </a:cubicBezTo>
                  <a:cubicBezTo>
                    <a:pt x="60" y="10"/>
                    <a:pt x="60" y="10"/>
                    <a:pt x="60" y="9"/>
                  </a:cubicBezTo>
                  <a:cubicBezTo>
                    <a:pt x="60" y="9"/>
                    <a:pt x="60" y="9"/>
                    <a:pt x="60" y="9"/>
                  </a:cubicBezTo>
                  <a:cubicBezTo>
                    <a:pt x="60" y="8"/>
                    <a:pt x="60" y="8"/>
                    <a:pt x="60" y="8"/>
                  </a:cubicBezTo>
                  <a:cubicBezTo>
                    <a:pt x="60" y="8"/>
                    <a:pt x="60" y="8"/>
                    <a:pt x="60" y="8"/>
                  </a:cubicBezTo>
                  <a:cubicBezTo>
                    <a:pt x="59" y="8"/>
                    <a:pt x="57" y="7"/>
                    <a:pt x="55" y="7"/>
                  </a:cubicBezTo>
                  <a:cubicBezTo>
                    <a:pt x="55" y="7"/>
                    <a:pt x="55" y="7"/>
                    <a:pt x="55" y="7"/>
                  </a:cubicBezTo>
                  <a:cubicBezTo>
                    <a:pt x="55" y="7"/>
                    <a:pt x="55" y="7"/>
                    <a:pt x="55" y="7"/>
                  </a:cubicBezTo>
                  <a:cubicBezTo>
                    <a:pt x="48" y="7"/>
                    <a:pt x="36" y="11"/>
                    <a:pt x="26" y="14"/>
                  </a:cubicBezTo>
                  <a:cubicBezTo>
                    <a:pt x="26" y="14"/>
                    <a:pt x="26" y="14"/>
                    <a:pt x="26" y="14"/>
                  </a:cubicBezTo>
                  <a:cubicBezTo>
                    <a:pt x="15" y="18"/>
                    <a:pt x="7" y="22"/>
                    <a:pt x="4" y="22"/>
                  </a:cubicBezTo>
                  <a:cubicBezTo>
                    <a:pt x="4" y="22"/>
                    <a:pt x="4" y="22"/>
                    <a:pt x="4" y="22"/>
                  </a:cubicBezTo>
                  <a:cubicBezTo>
                    <a:pt x="4" y="22"/>
                    <a:pt x="4" y="22"/>
                    <a:pt x="4" y="22"/>
                  </a:cubicBezTo>
                  <a:cubicBezTo>
                    <a:pt x="4" y="22"/>
                    <a:pt x="4" y="22"/>
                    <a:pt x="4" y="22"/>
                  </a:cubicBezTo>
                  <a:cubicBezTo>
                    <a:pt x="2" y="22"/>
                    <a:pt x="0" y="21"/>
                    <a:pt x="0" y="19"/>
                  </a:cubicBezTo>
                  <a:cubicBezTo>
                    <a:pt x="0" y="19"/>
                    <a:pt x="0" y="19"/>
                    <a:pt x="0" y="19"/>
                  </a:cubicBezTo>
                  <a:cubicBezTo>
                    <a:pt x="0" y="19"/>
                    <a:pt x="0" y="19"/>
                    <a:pt x="0" y="19"/>
                  </a:cubicBezTo>
                  <a:cubicBezTo>
                    <a:pt x="0" y="19"/>
                    <a:pt x="0" y="19"/>
                    <a:pt x="0" y="19"/>
                  </a:cubicBezTo>
                  <a:cubicBezTo>
                    <a:pt x="0" y="17"/>
                    <a:pt x="1" y="16"/>
                    <a:pt x="3" y="15"/>
                  </a:cubicBezTo>
                  <a:cubicBezTo>
                    <a:pt x="3" y="15"/>
                    <a:pt x="3" y="15"/>
                    <a:pt x="3" y="15"/>
                  </a:cubicBezTo>
                  <a:cubicBezTo>
                    <a:pt x="3" y="15"/>
                    <a:pt x="3" y="15"/>
                    <a:pt x="3" y="15"/>
                  </a:cubicBezTo>
                  <a:cubicBezTo>
                    <a:pt x="3" y="15"/>
                    <a:pt x="3" y="15"/>
                    <a:pt x="3" y="15"/>
                  </a:cubicBezTo>
                  <a:cubicBezTo>
                    <a:pt x="3" y="15"/>
                    <a:pt x="3" y="15"/>
                    <a:pt x="3" y="15"/>
                  </a:cubicBezTo>
                  <a:cubicBezTo>
                    <a:pt x="3" y="15"/>
                    <a:pt x="3" y="15"/>
                    <a:pt x="3" y="15"/>
                  </a:cubicBezTo>
                  <a:cubicBezTo>
                    <a:pt x="4" y="15"/>
                    <a:pt x="4" y="15"/>
                    <a:pt x="5" y="15"/>
                  </a:cubicBezTo>
                  <a:cubicBezTo>
                    <a:pt x="5" y="15"/>
                    <a:pt x="5" y="15"/>
                    <a:pt x="5" y="15"/>
                  </a:cubicBezTo>
                  <a:cubicBezTo>
                    <a:pt x="6" y="14"/>
                    <a:pt x="7" y="14"/>
                    <a:pt x="9" y="13"/>
                  </a:cubicBezTo>
                  <a:cubicBezTo>
                    <a:pt x="9" y="13"/>
                    <a:pt x="9" y="13"/>
                    <a:pt x="9" y="13"/>
                  </a:cubicBezTo>
                  <a:cubicBezTo>
                    <a:pt x="13" y="12"/>
                    <a:pt x="18" y="10"/>
                    <a:pt x="23" y="8"/>
                  </a:cubicBezTo>
                  <a:cubicBezTo>
                    <a:pt x="23" y="8"/>
                    <a:pt x="23" y="8"/>
                    <a:pt x="23" y="8"/>
                  </a:cubicBezTo>
                  <a:cubicBezTo>
                    <a:pt x="34" y="4"/>
                    <a:pt x="46" y="0"/>
                    <a:pt x="55" y="0"/>
                  </a:cubicBezTo>
                  <a:cubicBezTo>
                    <a:pt x="55" y="0"/>
                    <a:pt x="55" y="0"/>
                    <a:pt x="55" y="0"/>
                  </a:cubicBezTo>
                  <a:cubicBezTo>
                    <a:pt x="58" y="0"/>
                    <a:pt x="61" y="0"/>
                    <a:pt x="63" y="2"/>
                  </a:cubicBezTo>
                  <a:cubicBezTo>
                    <a:pt x="63" y="2"/>
                    <a:pt x="63" y="2"/>
                    <a:pt x="63" y="2"/>
                  </a:cubicBezTo>
                  <a:cubicBezTo>
                    <a:pt x="66" y="3"/>
                    <a:pt x="67" y="6"/>
                    <a:pt x="67" y="9"/>
                  </a:cubicBezTo>
                  <a:cubicBezTo>
                    <a:pt x="67" y="9"/>
                    <a:pt x="67" y="9"/>
                    <a:pt x="67" y="9"/>
                  </a:cubicBezTo>
                  <a:cubicBezTo>
                    <a:pt x="66" y="9"/>
                    <a:pt x="66" y="9"/>
                    <a:pt x="66" y="9"/>
                  </a:cubicBezTo>
                  <a:cubicBezTo>
                    <a:pt x="67" y="9"/>
                    <a:pt x="67" y="9"/>
                    <a:pt x="67" y="9"/>
                  </a:cubicBezTo>
                  <a:cubicBezTo>
                    <a:pt x="67" y="10"/>
                    <a:pt x="67" y="11"/>
                    <a:pt x="67" y="11"/>
                  </a:cubicBezTo>
                  <a:cubicBezTo>
                    <a:pt x="67" y="11"/>
                    <a:pt x="67" y="11"/>
                    <a:pt x="67" y="11"/>
                  </a:cubicBezTo>
                  <a:cubicBezTo>
                    <a:pt x="65" y="28"/>
                    <a:pt x="55" y="91"/>
                    <a:pt x="52" y="108"/>
                  </a:cubicBezTo>
                  <a:cubicBezTo>
                    <a:pt x="52" y="108"/>
                    <a:pt x="52" y="108"/>
                    <a:pt x="52" y="108"/>
                  </a:cubicBezTo>
                  <a:cubicBezTo>
                    <a:pt x="63" y="107"/>
                    <a:pt x="63" y="107"/>
                    <a:pt x="63" y="107"/>
                  </a:cubicBezTo>
                  <a:cubicBezTo>
                    <a:pt x="63" y="107"/>
                    <a:pt x="64" y="107"/>
                    <a:pt x="64" y="107"/>
                  </a:cubicBezTo>
                  <a:cubicBezTo>
                    <a:pt x="64" y="107"/>
                    <a:pt x="64" y="107"/>
                    <a:pt x="64" y="107"/>
                  </a:cubicBezTo>
                  <a:cubicBezTo>
                    <a:pt x="66" y="107"/>
                    <a:pt x="67" y="108"/>
                    <a:pt x="67" y="110"/>
                  </a:cubicBezTo>
                  <a:cubicBezTo>
                    <a:pt x="67" y="110"/>
                    <a:pt x="67" y="110"/>
                    <a:pt x="67" y="110"/>
                  </a:cubicBezTo>
                  <a:cubicBezTo>
                    <a:pt x="67" y="110"/>
                    <a:pt x="67" y="110"/>
                    <a:pt x="67" y="110"/>
                  </a:cubicBezTo>
                  <a:cubicBezTo>
                    <a:pt x="67" y="110"/>
                    <a:pt x="67" y="110"/>
                    <a:pt x="67" y="110"/>
                  </a:cubicBezTo>
                  <a:cubicBezTo>
                    <a:pt x="67" y="112"/>
                    <a:pt x="66" y="114"/>
                    <a:pt x="64" y="114"/>
                  </a:cubicBezTo>
                  <a:cubicBezTo>
                    <a:pt x="64" y="114"/>
                    <a:pt x="64" y="114"/>
                    <a:pt x="64" y="114"/>
                  </a:cubicBezTo>
                  <a:cubicBezTo>
                    <a:pt x="44" y="116"/>
                    <a:pt x="44" y="116"/>
                    <a:pt x="44" y="116"/>
                  </a:cubicBezTo>
                  <a:cubicBezTo>
                    <a:pt x="44" y="114"/>
                    <a:pt x="44" y="114"/>
                    <a:pt x="44" y="114"/>
                  </a:cubicBezTo>
                  <a:close/>
                  <a:moveTo>
                    <a:pt x="3" y="15"/>
                  </a:moveTo>
                  <a:cubicBezTo>
                    <a:pt x="3" y="15"/>
                    <a:pt x="3" y="15"/>
                    <a:pt x="3" y="15"/>
                  </a:cubicBezTo>
                  <a:cubicBezTo>
                    <a:pt x="3" y="15"/>
                    <a:pt x="3" y="15"/>
                    <a:pt x="3" y="15"/>
                  </a:cubicBezTo>
                  <a:cubicBezTo>
                    <a:pt x="3" y="15"/>
                    <a:pt x="3" y="15"/>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4" name="Group 123"/>
          <p:cNvGrpSpPr>
            <a:grpSpLocks noChangeAspect="1"/>
          </p:cNvGrpSpPr>
          <p:nvPr/>
        </p:nvGrpSpPr>
        <p:grpSpPr bwMode="auto">
          <a:xfrm>
            <a:off x="8286709" y="1904061"/>
            <a:ext cx="1288137" cy="2245258"/>
            <a:chOff x="4553" y="1725"/>
            <a:chExt cx="502" cy="875"/>
          </a:xfrm>
          <a:solidFill>
            <a:srgbClr val="70AD47"/>
          </a:solidFill>
        </p:grpSpPr>
        <p:sp>
          <p:nvSpPr>
            <p:cNvPr id="127" name="Freeform 125"/>
            <p:cNvSpPr>
              <a:spLocks noEditPoints="1"/>
            </p:cNvSpPr>
            <p:nvPr/>
          </p:nvSpPr>
          <p:spPr bwMode="auto">
            <a:xfrm>
              <a:off x="4666" y="1791"/>
              <a:ext cx="300" cy="298"/>
            </a:xfrm>
            <a:custGeom>
              <a:avLst/>
              <a:gdLst>
                <a:gd name="T0" fmla="*/ 0 w 125"/>
                <a:gd name="T1" fmla="*/ 62 h 125"/>
                <a:gd name="T2" fmla="*/ 63 w 125"/>
                <a:gd name="T3" fmla="*/ 0 h 125"/>
                <a:gd name="T4" fmla="*/ 63 w 125"/>
                <a:gd name="T5" fmla="*/ 0 h 125"/>
                <a:gd name="T6" fmla="*/ 125 w 125"/>
                <a:gd name="T7" fmla="*/ 62 h 125"/>
                <a:gd name="T8" fmla="*/ 125 w 125"/>
                <a:gd name="T9" fmla="*/ 62 h 125"/>
                <a:gd name="T10" fmla="*/ 63 w 125"/>
                <a:gd name="T11" fmla="*/ 125 h 125"/>
                <a:gd name="T12" fmla="*/ 63 w 125"/>
                <a:gd name="T13" fmla="*/ 125 h 125"/>
                <a:gd name="T14" fmla="*/ 0 w 125"/>
                <a:gd name="T15" fmla="*/ 62 h 125"/>
                <a:gd name="T16" fmla="*/ 4 w 125"/>
                <a:gd name="T17" fmla="*/ 62 h 125"/>
                <a:gd name="T18" fmla="*/ 63 w 125"/>
                <a:gd name="T19" fmla="*/ 121 h 125"/>
                <a:gd name="T20" fmla="*/ 63 w 125"/>
                <a:gd name="T21" fmla="*/ 121 h 125"/>
                <a:gd name="T22" fmla="*/ 121 w 125"/>
                <a:gd name="T23" fmla="*/ 62 h 125"/>
                <a:gd name="T24" fmla="*/ 121 w 125"/>
                <a:gd name="T25" fmla="*/ 62 h 125"/>
                <a:gd name="T26" fmla="*/ 63 w 125"/>
                <a:gd name="T27" fmla="*/ 4 h 125"/>
                <a:gd name="T28" fmla="*/ 63 w 125"/>
                <a:gd name="T29" fmla="*/ 4 h 125"/>
                <a:gd name="T30" fmla="*/ 4 w 125"/>
                <a:gd name="T31" fmla="*/ 6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125">
                  <a:moveTo>
                    <a:pt x="0" y="62"/>
                  </a:moveTo>
                  <a:cubicBezTo>
                    <a:pt x="0" y="28"/>
                    <a:pt x="28" y="0"/>
                    <a:pt x="63" y="0"/>
                  </a:cubicBezTo>
                  <a:cubicBezTo>
                    <a:pt x="63" y="0"/>
                    <a:pt x="63" y="0"/>
                    <a:pt x="63" y="0"/>
                  </a:cubicBezTo>
                  <a:cubicBezTo>
                    <a:pt x="97" y="0"/>
                    <a:pt x="125" y="28"/>
                    <a:pt x="125" y="62"/>
                  </a:cubicBezTo>
                  <a:cubicBezTo>
                    <a:pt x="125" y="62"/>
                    <a:pt x="125" y="62"/>
                    <a:pt x="125" y="62"/>
                  </a:cubicBezTo>
                  <a:cubicBezTo>
                    <a:pt x="125" y="97"/>
                    <a:pt x="97" y="125"/>
                    <a:pt x="63" y="125"/>
                  </a:cubicBezTo>
                  <a:cubicBezTo>
                    <a:pt x="63" y="125"/>
                    <a:pt x="63" y="125"/>
                    <a:pt x="63" y="125"/>
                  </a:cubicBezTo>
                  <a:cubicBezTo>
                    <a:pt x="28" y="125"/>
                    <a:pt x="0" y="97"/>
                    <a:pt x="0" y="62"/>
                  </a:cubicBezTo>
                  <a:close/>
                  <a:moveTo>
                    <a:pt x="4" y="62"/>
                  </a:moveTo>
                  <a:cubicBezTo>
                    <a:pt x="4" y="95"/>
                    <a:pt x="30" y="121"/>
                    <a:pt x="63" y="121"/>
                  </a:cubicBezTo>
                  <a:cubicBezTo>
                    <a:pt x="63" y="121"/>
                    <a:pt x="63" y="121"/>
                    <a:pt x="63" y="121"/>
                  </a:cubicBezTo>
                  <a:cubicBezTo>
                    <a:pt x="95" y="121"/>
                    <a:pt x="121" y="95"/>
                    <a:pt x="121" y="62"/>
                  </a:cubicBezTo>
                  <a:cubicBezTo>
                    <a:pt x="121" y="62"/>
                    <a:pt x="121" y="62"/>
                    <a:pt x="121" y="62"/>
                  </a:cubicBezTo>
                  <a:cubicBezTo>
                    <a:pt x="121" y="30"/>
                    <a:pt x="95" y="4"/>
                    <a:pt x="63" y="4"/>
                  </a:cubicBezTo>
                  <a:cubicBezTo>
                    <a:pt x="63" y="4"/>
                    <a:pt x="63" y="4"/>
                    <a:pt x="63" y="4"/>
                  </a:cubicBezTo>
                  <a:cubicBezTo>
                    <a:pt x="30" y="4"/>
                    <a:pt x="4" y="30"/>
                    <a:pt x="4"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6"/>
            <p:cNvSpPr>
              <a:spLocks noEditPoints="1"/>
            </p:cNvSpPr>
            <p:nvPr/>
          </p:nvSpPr>
          <p:spPr bwMode="auto">
            <a:xfrm>
              <a:off x="4661" y="1787"/>
              <a:ext cx="310" cy="306"/>
            </a:xfrm>
            <a:custGeom>
              <a:avLst/>
              <a:gdLst>
                <a:gd name="T0" fmla="*/ 0 w 129"/>
                <a:gd name="T1" fmla="*/ 64 h 129"/>
                <a:gd name="T2" fmla="*/ 65 w 129"/>
                <a:gd name="T3" fmla="*/ 0 h 129"/>
                <a:gd name="T4" fmla="*/ 65 w 129"/>
                <a:gd name="T5" fmla="*/ 0 h 129"/>
                <a:gd name="T6" fmla="*/ 129 w 129"/>
                <a:gd name="T7" fmla="*/ 64 h 129"/>
                <a:gd name="T8" fmla="*/ 129 w 129"/>
                <a:gd name="T9" fmla="*/ 64 h 129"/>
                <a:gd name="T10" fmla="*/ 65 w 129"/>
                <a:gd name="T11" fmla="*/ 129 h 129"/>
                <a:gd name="T12" fmla="*/ 65 w 129"/>
                <a:gd name="T13" fmla="*/ 129 h 129"/>
                <a:gd name="T14" fmla="*/ 0 w 129"/>
                <a:gd name="T15" fmla="*/ 64 h 129"/>
                <a:gd name="T16" fmla="*/ 125 w 129"/>
                <a:gd name="T17" fmla="*/ 64 h 129"/>
                <a:gd name="T18" fmla="*/ 69 w 129"/>
                <a:gd name="T19" fmla="*/ 125 h 129"/>
                <a:gd name="T20" fmla="*/ 69 w 129"/>
                <a:gd name="T21" fmla="*/ 125 h 129"/>
                <a:gd name="T22" fmla="*/ 125 w 129"/>
                <a:gd name="T23" fmla="*/ 64 h 129"/>
                <a:gd name="T24" fmla="*/ 125 w 129"/>
                <a:gd name="T25" fmla="*/ 64 h 129"/>
                <a:gd name="T26" fmla="*/ 65 w 129"/>
                <a:gd name="T27" fmla="*/ 4 h 129"/>
                <a:gd name="T28" fmla="*/ 65 w 129"/>
                <a:gd name="T29" fmla="*/ 4 h 129"/>
                <a:gd name="T30" fmla="*/ 125 w 129"/>
                <a:gd name="T31" fmla="*/ 64 h 129"/>
                <a:gd name="T32" fmla="*/ 65 w 129"/>
                <a:gd name="T33" fmla="*/ 121 h 129"/>
                <a:gd name="T34" fmla="*/ 121 w 129"/>
                <a:gd name="T35" fmla="*/ 64 h 129"/>
                <a:gd name="T36" fmla="*/ 121 w 129"/>
                <a:gd name="T37" fmla="*/ 64 h 129"/>
                <a:gd name="T38" fmla="*/ 65 w 129"/>
                <a:gd name="T39" fmla="*/ 8 h 129"/>
                <a:gd name="T40" fmla="*/ 65 w 129"/>
                <a:gd name="T41" fmla="*/ 8 h 129"/>
                <a:gd name="T42" fmla="*/ 8 w 129"/>
                <a:gd name="T43" fmla="*/ 64 h 129"/>
                <a:gd name="T44" fmla="*/ 8 w 129"/>
                <a:gd name="T45" fmla="*/ 64 h 129"/>
                <a:gd name="T46" fmla="*/ 65 w 129"/>
                <a:gd name="T47" fmla="*/ 121 h 129"/>
                <a:gd name="T48" fmla="*/ 22 w 129"/>
                <a:gd name="T49" fmla="*/ 22 h 129"/>
                <a:gd name="T50" fmla="*/ 63 w 129"/>
                <a:gd name="T51" fmla="*/ 4 h 129"/>
                <a:gd name="T52" fmla="*/ 63 w 129"/>
                <a:gd name="T53" fmla="*/ 4 h 129"/>
                <a:gd name="T54" fmla="*/ 22 w 129"/>
                <a:gd name="T5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9" h="129">
                  <a:moveTo>
                    <a:pt x="0" y="64"/>
                  </a:moveTo>
                  <a:cubicBezTo>
                    <a:pt x="0" y="29"/>
                    <a:pt x="29" y="0"/>
                    <a:pt x="65" y="0"/>
                  </a:cubicBezTo>
                  <a:cubicBezTo>
                    <a:pt x="65" y="0"/>
                    <a:pt x="65" y="0"/>
                    <a:pt x="65" y="0"/>
                  </a:cubicBezTo>
                  <a:cubicBezTo>
                    <a:pt x="100" y="0"/>
                    <a:pt x="129" y="29"/>
                    <a:pt x="129" y="64"/>
                  </a:cubicBezTo>
                  <a:cubicBezTo>
                    <a:pt x="129" y="64"/>
                    <a:pt x="129" y="64"/>
                    <a:pt x="129" y="64"/>
                  </a:cubicBezTo>
                  <a:cubicBezTo>
                    <a:pt x="129" y="100"/>
                    <a:pt x="100" y="129"/>
                    <a:pt x="65" y="129"/>
                  </a:cubicBezTo>
                  <a:cubicBezTo>
                    <a:pt x="65" y="129"/>
                    <a:pt x="65" y="129"/>
                    <a:pt x="65" y="129"/>
                  </a:cubicBezTo>
                  <a:cubicBezTo>
                    <a:pt x="29" y="129"/>
                    <a:pt x="0" y="100"/>
                    <a:pt x="0" y="64"/>
                  </a:cubicBezTo>
                  <a:close/>
                  <a:moveTo>
                    <a:pt x="125" y="64"/>
                  </a:moveTo>
                  <a:cubicBezTo>
                    <a:pt x="125" y="96"/>
                    <a:pt x="100" y="122"/>
                    <a:pt x="69" y="125"/>
                  </a:cubicBezTo>
                  <a:cubicBezTo>
                    <a:pt x="69" y="125"/>
                    <a:pt x="69" y="125"/>
                    <a:pt x="69" y="125"/>
                  </a:cubicBezTo>
                  <a:cubicBezTo>
                    <a:pt x="100" y="122"/>
                    <a:pt x="125" y="96"/>
                    <a:pt x="125" y="64"/>
                  </a:cubicBezTo>
                  <a:cubicBezTo>
                    <a:pt x="125" y="64"/>
                    <a:pt x="125" y="64"/>
                    <a:pt x="125" y="64"/>
                  </a:cubicBezTo>
                  <a:cubicBezTo>
                    <a:pt x="125" y="31"/>
                    <a:pt x="98" y="4"/>
                    <a:pt x="65" y="4"/>
                  </a:cubicBezTo>
                  <a:cubicBezTo>
                    <a:pt x="65" y="4"/>
                    <a:pt x="65" y="4"/>
                    <a:pt x="65" y="4"/>
                  </a:cubicBezTo>
                  <a:cubicBezTo>
                    <a:pt x="98" y="4"/>
                    <a:pt x="125" y="31"/>
                    <a:pt x="125" y="64"/>
                  </a:cubicBezTo>
                  <a:close/>
                  <a:moveTo>
                    <a:pt x="65" y="121"/>
                  </a:moveTo>
                  <a:cubicBezTo>
                    <a:pt x="96" y="121"/>
                    <a:pt x="121" y="95"/>
                    <a:pt x="121" y="64"/>
                  </a:cubicBezTo>
                  <a:cubicBezTo>
                    <a:pt x="121" y="64"/>
                    <a:pt x="121" y="64"/>
                    <a:pt x="121" y="64"/>
                  </a:cubicBezTo>
                  <a:cubicBezTo>
                    <a:pt x="121" y="33"/>
                    <a:pt x="96" y="8"/>
                    <a:pt x="65" y="8"/>
                  </a:cubicBezTo>
                  <a:cubicBezTo>
                    <a:pt x="65" y="8"/>
                    <a:pt x="65" y="8"/>
                    <a:pt x="65" y="8"/>
                  </a:cubicBezTo>
                  <a:cubicBezTo>
                    <a:pt x="33" y="8"/>
                    <a:pt x="8" y="33"/>
                    <a:pt x="8" y="64"/>
                  </a:cubicBezTo>
                  <a:cubicBezTo>
                    <a:pt x="8" y="64"/>
                    <a:pt x="8" y="64"/>
                    <a:pt x="8" y="64"/>
                  </a:cubicBezTo>
                  <a:cubicBezTo>
                    <a:pt x="8" y="95"/>
                    <a:pt x="33" y="121"/>
                    <a:pt x="65" y="121"/>
                  </a:cubicBezTo>
                  <a:close/>
                  <a:moveTo>
                    <a:pt x="22" y="22"/>
                  </a:moveTo>
                  <a:cubicBezTo>
                    <a:pt x="33" y="11"/>
                    <a:pt x="47" y="4"/>
                    <a:pt x="63" y="4"/>
                  </a:cubicBezTo>
                  <a:cubicBezTo>
                    <a:pt x="63" y="4"/>
                    <a:pt x="63" y="4"/>
                    <a:pt x="63" y="4"/>
                  </a:cubicBezTo>
                  <a:cubicBezTo>
                    <a:pt x="47" y="4"/>
                    <a:pt x="33" y="11"/>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7"/>
            <p:cNvSpPr/>
            <p:nvPr/>
          </p:nvSpPr>
          <p:spPr bwMode="auto">
            <a:xfrm>
              <a:off x="4642" y="1941"/>
              <a:ext cx="31" cy="26"/>
            </a:xfrm>
            <a:custGeom>
              <a:avLst/>
              <a:gdLst>
                <a:gd name="T0" fmla="*/ 0 w 31"/>
                <a:gd name="T1" fmla="*/ 17 h 26"/>
                <a:gd name="T2" fmla="*/ 27 w 31"/>
                <a:gd name="T3" fmla="*/ 0 h 26"/>
                <a:gd name="T4" fmla="*/ 31 w 31"/>
                <a:gd name="T5" fmla="*/ 10 h 26"/>
                <a:gd name="T6" fmla="*/ 5 w 31"/>
                <a:gd name="T7" fmla="*/ 26 h 26"/>
                <a:gd name="T8" fmla="*/ 0 w 31"/>
                <a:gd name="T9" fmla="*/ 17 h 26"/>
                <a:gd name="T10" fmla="*/ 0 w 31"/>
                <a:gd name="T11" fmla="*/ 17 h 26"/>
              </a:gdLst>
              <a:ahLst/>
              <a:cxnLst>
                <a:cxn ang="0">
                  <a:pos x="T0" y="T1"/>
                </a:cxn>
                <a:cxn ang="0">
                  <a:pos x="T2" y="T3"/>
                </a:cxn>
                <a:cxn ang="0">
                  <a:pos x="T4" y="T5"/>
                </a:cxn>
                <a:cxn ang="0">
                  <a:pos x="T6" y="T7"/>
                </a:cxn>
                <a:cxn ang="0">
                  <a:pos x="T8" y="T9"/>
                </a:cxn>
                <a:cxn ang="0">
                  <a:pos x="T10" y="T11"/>
                </a:cxn>
              </a:cxnLst>
              <a:rect l="0" t="0" r="r" b="b"/>
              <a:pathLst>
                <a:path w="31" h="26">
                  <a:moveTo>
                    <a:pt x="0" y="17"/>
                  </a:moveTo>
                  <a:lnTo>
                    <a:pt x="27" y="0"/>
                  </a:lnTo>
                  <a:lnTo>
                    <a:pt x="31" y="10"/>
                  </a:lnTo>
                  <a:lnTo>
                    <a:pt x="5" y="26"/>
                  </a:lnTo>
                  <a:lnTo>
                    <a:pt x="0" y="17"/>
                  </a:lnTo>
                  <a:lnTo>
                    <a:pt x="0"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8"/>
            <p:cNvSpPr/>
            <p:nvPr/>
          </p:nvSpPr>
          <p:spPr bwMode="auto">
            <a:xfrm>
              <a:off x="4635" y="1936"/>
              <a:ext cx="46" cy="36"/>
            </a:xfrm>
            <a:custGeom>
              <a:avLst/>
              <a:gdLst>
                <a:gd name="T0" fmla="*/ 2 w 46"/>
                <a:gd name="T1" fmla="*/ 24 h 36"/>
                <a:gd name="T2" fmla="*/ 7 w 46"/>
                <a:gd name="T3" fmla="*/ 22 h 36"/>
                <a:gd name="T4" fmla="*/ 10 w 46"/>
                <a:gd name="T5" fmla="*/ 27 h 36"/>
                <a:gd name="T6" fmla="*/ 7 w 46"/>
                <a:gd name="T7" fmla="*/ 22 h 36"/>
                <a:gd name="T8" fmla="*/ 2 w 46"/>
                <a:gd name="T9" fmla="*/ 24 h 36"/>
                <a:gd name="T10" fmla="*/ 0 w 46"/>
                <a:gd name="T11" fmla="*/ 19 h 36"/>
                <a:gd name="T12" fmla="*/ 36 w 46"/>
                <a:gd name="T13" fmla="*/ 0 h 36"/>
                <a:gd name="T14" fmla="*/ 46 w 46"/>
                <a:gd name="T15" fmla="*/ 17 h 36"/>
                <a:gd name="T16" fmla="*/ 10 w 46"/>
                <a:gd name="T17" fmla="*/ 36 h 36"/>
                <a:gd name="T18" fmla="*/ 2 w 46"/>
                <a:gd name="T19" fmla="*/ 24 h 36"/>
                <a:gd name="T20" fmla="*/ 2 w 46"/>
                <a:gd name="T21"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36">
                  <a:moveTo>
                    <a:pt x="2" y="24"/>
                  </a:moveTo>
                  <a:lnTo>
                    <a:pt x="7" y="22"/>
                  </a:lnTo>
                  <a:lnTo>
                    <a:pt x="10" y="27"/>
                  </a:lnTo>
                  <a:lnTo>
                    <a:pt x="7" y="22"/>
                  </a:lnTo>
                  <a:lnTo>
                    <a:pt x="2" y="24"/>
                  </a:lnTo>
                  <a:lnTo>
                    <a:pt x="0" y="19"/>
                  </a:lnTo>
                  <a:lnTo>
                    <a:pt x="36" y="0"/>
                  </a:lnTo>
                  <a:lnTo>
                    <a:pt x="46" y="17"/>
                  </a:lnTo>
                  <a:lnTo>
                    <a:pt x="10" y="36"/>
                  </a:lnTo>
                  <a:lnTo>
                    <a:pt x="2" y="24"/>
                  </a:lnTo>
                  <a:lnTo>
                    <a:pt x="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9"/>
            <p:cNvSpPr/>
            <p:nvPr/>
          </p:nvSpPr>
          <p:spPr bwMode="auto">
            <a:xfrm>
              <a:off x="4693" y="1951"/>
              <a:ext cx="115" cy="78"/>
            </a:xfrm>
            <a:custGeom>
              <a:avLst/>
              <a:gdLst>
                <a:gd name="T0" fmla="*/ 0 w 48"/>
                <a:gd name="T1" fmla="*/ 30 h 33"/>
                <a:gd name="T2" fmla="*/ 0 w 48"/>
                <a:gd name="T3" fmla="*/ 30 h 33"/>
                <a:gd name="T4" fmla="*/ 2 w 48"/>
                <a:gd name="T5" fmla="*/ 26 h 33"/>
                <a:gd name="T6" fmla="*/ 5 w 48"/>
                <a:gd name="T7" fmla="*/ 28 h 33"/>
                <a:gd name="T8" fmla="*/ 5 w 48"/>
                <a:gd name="T9" fmla="*/ 28 h 33"/>
                <a:gd name="T10" fmla="*/ 13 w 48"/>
                <a:gd name="T11" fmla="*/ 29 h 33"/>
                <a:gd name="T12" fmla="*/ 13 w 48"/>
                <a:gd name="T13" fmla="*/ 29 h 33"/>
                <a:gd name="T14" fmla="*/ 23 w 48"/>
                <a:gd name="T15" fmla="*/ 26 h 33"/>
                <a:gd name="T16" fmla="*/ 23 w 48"/>
                <a:gd name="T17" fmla="*/ 26 h 33"/>
                <a:gd name="T18" fmla="*/ 37 w 48"/>
                <a:gd name="T19" fmla="*/ 11 h 33"/>
                <a:gd name="T20" fmla="*/ 37 w 48"/>
                <a:gd name="T21" fmla="*/ 11 h 33"/>
                <a:gd name="T22" fmla="*/ 44 w 48"/>
                <a:gd name="T23" fmla="*/ 0 h 33"/>
                <a:gd name="T24" fmla="*/ 44 w 48"/>
                <a:gd name="T25" fmla="*/ 0 h 33"/>
                <a:gd name="T26" fmla="*/ 48 w 48"/>
                <a:gd name="T27" fmla="*/ 3 h 33"/>
                <a:gd name="T28" fmla="*/ 25 w 48"/>
                <a:gd name="T29" fmla="*/ 30 h 33"/>
                <a:gd name="T30" fmla="*/ 25 w 48"/>
                <a:gd name="T31" fmla="*/ 30 h 33"/>
                <a:gd name="T32" fmla="*/ 13 w 48"/>
                <a:gd name="T33" fmla="*/ 33 h 33"/>
                <a:gd name="T34" fmla="*/ 13 w 48"/>
                <a:gd name="T35" fmla="*/ 33 h 33"/>
                <a:gd name="T36" fmla="*/ 0 w 48"/>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33">
                  <a:moveTo>
                    <a:pt x="0" y="30"/>
                  </a:moveTo>
                  <a:cubicBezTo>
                    <a:pt x="0" y="30"/>
                    <a:pt x="0" y="30"/>
                    <a:pt x="0" y="30"/>
                  </a:cubicBezTo>
                  <a:cubicBezTo>
                    <a:pt x="2" y="26"/>
                    <a:pt x="2" y="26"/>
                    <a:pt x="2" y="26"/>
                  </a:cubicBezTo>
                  <a:cubicBezTo>
                    <a:pt x="2" y="26"/>
                    <a:pt x="3" y="27"/>
                    <a:pt x="5" y="28"/>
                  </a:cubicBezTo>
                  <a:cubicBezTo>
                    <a:pt x="5" y="28"/>
                    <a:pt x="5" y="28"/>
                    <a:pt x="5" y="28"/>
                  </a:cubicBezTo>
                  <a:cubicBezTo>
                    <a:pt x="7" y="28"/>
                    <a:pt x="10" y="29"/>
                    <a:pt x="13" y="29"/>
                  </a:cubicBezTo>
                  <a:cubicBezTo>
                    <a:pt x="13" y="29"/>
                    <a:pt x="13" y="29"/>
                    <a:pt x="13" y="29"/>
                  </a:cubicBezTo>
                  <a:cubicBezTo>
                    <a:pt x="17" y="29"/>
                    <a:pt x="20" y="28"/>
                    <a:pt x="23" y="26"/>
                  </a:cubicBezTo>
                  <a:cubicBezTo>
                    <a:pt x="23" y="26"/>
                    <a:pt x="23" y="26"/>
                    <a:pt x="23" y="26"/>
                  </a:cubicBezTo>
                  <a:cubicBezTo>
                    <a:pt x="27" y="23"/>
                    <a:pt x="33" y="17"/>
                    <a:pt x="37" y="11"/>
                  </a:cubicBezTo>
                  <a:cubicBezTo>
                    <a:pt x="37" y="11"/>
                    <a:pt x="37" y="11"/>
                    <a:pt x="37" y="11"/>
                  </a:cubicBezTo>
                  <a:cubicBezTo>
                    <a:pt x="41" y="5"/>
                    <a:pt x="44" y="0"/>
                    <a:pt x="44" y="0"/>
                  </a:cubicBezTo>
                  <a:cubicBezTo>
                    <a:pt x="44" y="0"/>
                    <a:pt x="44" y="0"/>
                    <a:pt x="44" y="0"/>
                  </a:cubicBezTo>
                  <a:cubicBezTo>
                    <a:pt x="48" y="3"/>
                    <a:pt x="48" y="3"/>
                    <a:pt x="48" y="3"/>
                  </a:cubicBezTo>
                  <a:cubicBezTo>
                    <a:pt x="48" y="3"/>
                    <a:pt x="35" y="22"/>
                    <a:pt x="25" y="30"/>
                  </a:cubicBezTo>
                  <a:cubicBezTo>
                    <a:pt x="25" y="30"/>
                    <a:pt x="25" y="30"/>
                    <a:pt x="25" y="30"/>
                  </a:cubicBezTo>
                  <a:cubicBezTo>
                    <a:pt x="21" y="32"/>
                    <a:pt x="17" y="33"/>
                    <a:pt x="13" y="33"/>
                  </a:cubicBezTo>
                  <a:cubicBezTo>
                    <a:pt x="13" y="33"/>
                    <a:pt x="13" y="33"/>
                    <a:pt x="13" y="33"/>
                  </a:cubicBezTo>
                  <a:cubicBezTo>
                    <a:pt x="6" y="33"/>
                    <a:pt x="0" y="30"/>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30"/>
            <p:cNvSpPr>
              <a:spLocks noEditPoints="1"/>
            </p:cNvSpPr>
            <p:nvPr/>
          </p:nvSpPr>
          <p:spPr bwMode="auto">
            <a:xfrm>
              <a:off x="4688" y="1946"/>
              <a:ext cx="127" cy="88"/>
            </a:xfrm>
            <a:custGeom>
              <a:avLst/>
              <a:gdLst>
                <a:gd name="T0" fmla="*/ 1 w 53"/>
                <a:gd name="T1" fmla="*/ 33 h 37"/>
                <a:gd name="T2" fmla="*/ 0 w 53"/>
                <a:gd name="T3" fmla="*/ 31 h 37"/>
                <a:gd name="T4" fmla="*/ 2 w 53"/>
                <a:gd name="T5" fmla="*/ 27 h 37"/>
                <a:gd name="T6" fmla="*/ 4 w 53"/>
                <a:gd name="T7" fmla="*/ 26 h 37"/>
                <a:gd name="T8" fmla="*/ 4 w 53"/>
                <a:gd name="T9" fmla="*/ 26 h 37"/>
                <a:gd name="T10" fmla="*/ 4 w 53"/>
                <a:gd name="T11" fmla="*/ 26 h 37"/>
                <a:gd name="T12" fmla="*/ 4 w 53"/>
                <a:gd name="T13" fmla="*/ 26 h 37"/>
                <a:gd name="T14" fmla="*/ 5 w 53"/>
                <a:gd name="T15" fmla="*/ 26 h 37"/>
                <a:gd name="T16" fmla="*/ 5 w 53"/>
                <a:gd name="T17" fmla="*/ 26 h 37"/>
                <a:gd name="T18" fmla="*/ 5 w 53"/>
                <a:gd name="T19" fmla="*/ 27 h 37"/>
                <a:gd name="T20" fmla="*/ 8 w 53"/>
                <a:gd name="T21" fmla="*/ 28 h 37"/>
                <a:gd name="T22" fmla="*/ 15 w 53"/>
                <a:gd name="T23" fmla="*/ 29 h 37"/>
                <a:gd name="T24" fmla="*/ 15 w 53"/>
                <a:gd name="T25" fmla="*/ 29 h 37"/>
                <a:gd name="T26" fmla="*/ 16 w 53"/>
                <a:gd name="T27" fmla="*/ 29 h 37"/>
                <a:gd name="T28" fmla="*/ 24 w 53"/>
                <a:gd name="T29" fmla="*/ 27 h 37"/>
                <a:gd name="T30" fmla="*/ 37 w 53"/>
                <a:gd name="T31" fmla="*/ 12 h 37"/>
                <a:gd name="T32" fmla="*/ 45 w 53"/>
                <a:gd name="T33" fmla="*/ 1 h 37"/>
                <a:gd name="T34" fmla="*/ 45 w 53"/>
                <a:gd name="T35" fmla="*/ 1 h 37"/>
                <a:gd name="T36" fmla="*/ 53 w 53"/>
                <a:gd name="T37" fmla="*/ 4 h 37"/>
                <a:gd name="T38" fmla="*/ 51 w 53"/>
                <a:gd name="T39" fmla="*/ 6 h 37"/>
                <a:gd name="T40" fmla="*/ 51 w 53"/>
                <a:gd name="T41" fmla="*/ 7 h 37"/>
                <a:gd name="T42" fmla="*/ 49 w 53"/>
                <a:gd name="T43" fmla="*/ 9 h 37"/>
                <a:gd name="T44" fmla="*/ 44 w 53"/>
                <a:gd name="T45" fmla="*/ 17 h 37"/>
                <a:gd name="T46" fmla="*/ 28 w 53"/>
                <a:gd name="T47" fmla="*/ 33 h 37"/>
                <a:gd name="T48" fmla="*/ 15 w 53"/>
                <a:gd name="T49" fmla="*/ 37 h 37"/>
                <a:gd name="T50" fmla="*/ 1 w 53"/>
                <a:gd name="T51" fmla="*/ 34 h 37"/>
                <a:gd name="T52" fmla="*/ 2 w 53"/>
                <a:gd name="T53" fmla="*/ 32 h 37"/>
                <a:gd name="T54" fmla="*/ 15 w 53"/>
                <a:gd name="T55" fmla="*/ 33 h 37"/>
                <a:gd name="T56" fmla="*/ 22 w 53"/>
                <a:gd name="T57" fmla="*/ 32 h 37"/>
                <a:gd name="T58" fmla="*/ 15 w 53"/>
                <a:gd name="T59" fmla="*/ 33 h 37"/>
                <a:gd name="T60" fmla="*/ 15 w 53"/>
                <a:gd name="T61" fmla="*/ 33 h 37"/>
                <a:gd name="T62" fmla="*/ 14 w 53"/>
                <a:gd name="T63" fmla="*/ 33 h 37"/>
                <a:gd name="T64" fmla="*/ 11 w 53"/>
                <a:gd name="T65" fmla="*/ 32 h 37"/>
                <a:gd name="T66" fmla="*/ 7 w 53"/>
                <a:gd name="T67" fmla="*/ 31 h 37"/>
                <a:gd name="T68" fmla="*/ 5 w 53"/>
                <a:gd name="T69" fmla="*/ 31 h 37"/>
                <a:gd name="T70" fmla="*/ 11 w 53"/>
                <a:gd name="T71" fmla="*/ 32 h 37"/>
                <a:gd name="T72" fmla="*/ 22 w 53"/>
                <a:gd name="T73" fmla="*/ 32 h 37"/>
                <a:gd name="T74" fmla="*/ 22 w 53"/>
                <a:gd name="T75" fmla="*/ 32 h 37"/>
                <a:gd name="T76" fmla="*/ 3 w 53"/>
                <a:gd name="T77" fmla="*/ 30 h 37"/>
                <a:gd name="T78" fmla="*/ 3 w 53"/>
                <a:gd name="T79" fmla="*/ 30 h 37"/>
                <a:gd name="T80" fmla="*/ 3 w 53"/>
                <a:gd name="T81" fmla="*/ 30 h 37"/>
                <a:gd name="T82" fmla="*/ 3 w 53"/>
                <a:gd name="T83" fmla="*/ 30 h 37"/>
                <a:gd name="T84" fmla="*/ 2 w 53"/>
                <a:gd name="T85" fmla="*/ 29 h 37"/>
                <a:gd name="T86" fmla="*/ 2 w 53"/>
                <a:gd name="T87" fmla="*/ 29 h 37"/>
                <a:gd name="T88" fmla="*/ 41 w 53"/>
                <a:gd name="T89" fmla="*/ 14 h 37"/>
                <a:gd name="T90" fmla="*/ 39 w 53"/>
                <a:gd name="T91" fmla="*/ 17 h 37"/>
                <a:gd name="T92" fmla="*/ 46 w 53"/>
                <a:gd name="T93"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3" h="37">
                  <a:moveTo>
                    <a:pt x="1" y="34"/>
                  </a:moveTo>
                  <a:cubicBezTo>
                    <a:pt x="1" y="33"/>
                    <a:pt x="1" y="33"/>
                    <a:pt x="1" y="33"/>
                  </a:cubicBezTo>
                  <a:cubicBezTo>
                    <a:pt x="1" y="31"/>
                    <a:pt x="1" y="31"/>
                    <a:pt x="1" y="31"/>
                  </a:cubicBezTo>
                  <a:cubicBezTo>
                    <a:pt x="0" y="31"/>
                    <a:pt x="0" y="31"/>
                    <a:pt x="0" y="31"/>
                  </a:cubicBezTo>
                  <a:cubicBezTo>
                    <a:pt x="2" y="27"/>
                    <a:pt x="2" y="27"/>
                    <a:pt x="2" y="27"/>
                  </a:cubicBezTo>
                  <a:cubicBezTo>
                    <a:pt x="2" y="27"/>
                    <a:pt x="2" y="27"/>
                    <a:pt x="2" y="27"/>
                  </a:cubicBezTo>
                  <a:cubicBezTo>
                    <a:pt x="2" y="27"/>
                    <a:pt x="2" y="27"/>
                    <a:pt x="2" y="27"/>
                  </a:cubicBezTo>
                  <a:cubicBezTo>
                    <a:pt x="3" y="26"/>
                    <a:pt x="3"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5" y="26"/>
                  </a:cubicBezTo>
                  <a:cubicBezTo>
                    <a:pt x="5" y="26"/>
                    <a:pt x="5" y="26"/>
                    <a:pt x="5" y="26"/>
                  </a:cubicBezTo>
                  <a:cubicBezTo>
                    <a:pt x="5" y="26"/>
                    <a:pt x="5" y="26"/>
                    <a:pt x="5" y="26"/>
                  </a:cubicBezTo>
                  <a:cubicBezTo>
                    <a:pt x="5" y="26"/>
                    <a:pt x="5" y="26"/>
                    <a:pt x="5" y="26"/>
                  </a:cubicBezTo>
                  <a:cubicBezTo>
                    <a:pt x="5" y="26"/>
                    <a:pt x="5" y="27"/>
                    <a:pt x="5" y="27"/>
                  </a:cubicBezTo>
                  <a:cubicBezTo>
                    <a:pt x="5" y="27"/>
                    <a:pt x="5" y="27"/>
                    <a:pt x="5" y="27"/>
                  </a:cubicBezTo>
                  <a:cubicBezTo>
                    <a:pt x="6" y="27"/>
                    <a:pt x="7" y="27"/>
                    <a:pt x="8" y="28"/>
                  </a:cubicBezTo>
                  <a:cubicBezTo>
                    <a:pt x="8" y="28"/>
                    <a:pt x="8" y="28"/>
                    <a:pt x="8" y="28"/>
                  </a:cubicBezTo>
                  <a:cubicBezTo>
                    <a:pt x="10" y="28"/>
                    <a:pt x="13" y="29"/>
                    <a:pt x="15" y="29"/>
                  </a:cubicBezTo>
                  <a:cubicBezTo>
                    <a:pt x="15" y="29"/>
                    <a:pt x="15" y="29"/>
                    <a:pt x="15" y="29"/>
                  </a:cubicBezTo>
                  <a:cubicBezTo>
                    <a:pt x="15" y="29"/>
                    <a:pt x="15" y="29"/>
                    <a:pt x="15" y="29"/>
                  </a:cubicBezTo>
                  <a:cubicBezTo>
                    <a:pt x="15" y="29"/>
                    <a:pt x="16" y="29"/>
                    <a:pt x="16" y="29"/>
                  </a:cubicBezTo>
                  <a:cubicBezTo>
                    <a:pt x="16" y="29"/>
                    <a:pt x="16" y="29"/>
                    <a:pt x="16" y="29"/>
                  </a:cubicBezTo>
                  <a:cubicBezTo>
                    <a:pt x="18" y="29"/>
                    <a:pt x="21" y="28"/>
                    <a:pt x="24" y="27"/>
                  </a:cubicBezTo>
                  <a:cubicBezTo>
                    <a:pt x="24" y="27"/>
                    <a:pt x="24" y="27"/>
                    <a:pt x="24" y="27"/>
                  </a:cubicBezTo>
                  <a:cubicBezTo>
                    <a:pt x="28" y="24"/>
                    <a:pt x="33" y="17"/>
                    <a:pt x="37" y="12"/>
                  </a:cubicBezTo>
                  <a:cubicBezTo>
                    <a:pt x="37" y="12"/>
                    <a:pt x="37" y="12"/>
                    <a:pt x="37" y="12"/>
                  </a:cubicBezTo>
                  <a:cubicBezTo>
                    <a:pt x="42" y="6"/>
                    <a:pt x="45" y="1"/>
                    <a:pt x="45" y="1"/>
                  </a:cubicBezTo>
                  <a:cubicBezTo>
                    <a:pt x="45" y="1"/>
                    <a:pt x="45" y="1"/>
                    <a:pt x="45" y="1"/>
                  </a:cubicBezTo>
                  <a:cubicBezTo>
                    <a:pt x="45" y="1"/>
                    <a:pt x="45" y="1"/>
                    <a:pt x="45" y="1"/>
                  </a:cubicBezTo>
                  <a:cubicBezTo>
                    <a:pt x="45" y="1"/>
                    <a:pt x="45" y="1"/>
                    <a:pt x="45" y="1"/>
                  </a:cubicBezTo>
                  <a:cubicBezTo>
                    <a:pt x="46" y="0"/>
                    <a:pt x="46" y="0"/>
                    <a:pt x="46" y="0"/>
                  </a:cubicBezTo>
                  <a:cubicBezTo>
                    <a:pt x="53" y="4"/>
                    <a:pt x="53" y="4"/>
                    <a:pt x="53" y="4"/>
                  </a:cubicBezTo>
                  <a:cubicBezTo>
                    <a:pt x="51" y="6"/>
                    <a:pt x="51" y="6"/>
                    <a:pt x="51" y="6"/>
                  </a:cubicBezTo>
                  <a:cubicBezTo>
                    <a:pt x="51" y="6"/>
                    <a:pt x="51" y="6"/>
                    <a:pt x="51" y="6"/>
                  </a:cubicBezTo>
                  <a:cubicBezTo>
                    <a:pt x="51" y="6"/>
                    <a:pt x="51" y="6"/>
                    <a:pt x="51" y="6"/>
                  </a:cubicBezTo>
                  <a:cubicBezTo>
                    <a:pt x="51" y="6"/>
                    <a:pt x="51" y="6"/>
                    <a:pt x="51" y="7"/>
                  </a:cubicBezTo>
                  <a:cubicBezTo>
                    <a:pt x="51" y="7"/>
                    <a:pt x="51" y="7"/>
                    <a:pt x="51" y="7"/>
                  </a:cubicBezTo>
                  <a:cubicBezTo>
                    <a:pt x="50" y="7"/>
                    <a:pt x="50" y="8"/>
                    <a:pt x="49" y="9"/>
                  </a:cubicBezTo>
                  <a:cubicBezTo>
                    <a:pt x="49" y="9"/>
                    <a:pt x="49" y="9"/>
                    <a:pt x="49" y="9"/>
                  </a:cubicBezTo>
                  <a:cubicBezTo>
                    <a:pt x="48" y="11"/>
                    <a:pt x="46" y="14"/>
                    <a:pt x="44" y="17"/>
                  </a:cubicBezTo>
                  <a:cubicBezTo>
                    <a:pt x="44" y="17"/>
                    <a:pt x="44" y="17"/>
                    <a:pt x="44" y="17"/>
                  </a:cubicBezTo>
                  <a:cubicBezTo>
                    <a:pt x="39" y="22"/>
                    <a:pt x="34" y="29"/>
                    <a:pt x="28" y="33"/>
                  </a:cubicBezTo>
                  <a:cubicBezTo>
                    <a:pt x="28" y="33"/>
                    <a:pt x="28" y="33"/>
                    <a:pt x="28" y="33"/>
                  </a:cubicBezTo>
                  <a:cubicBezTo>
                    <a:pt x="24" y="36"/>
                    <a:pt x="19" y="37"/>
                    <a:pt x="15" y="37"/>
                  </a:cubicBezTo>
                  <a:cubicBezTo>
                    <a:pt x="15" y="37"/>
                    <a:pt x="15" y="37"/>
                    <a:pt x="15" y="37"/>
                  </a:cubicBezTo>
                  <a:cubicBezTo>
                    <a:pt x="8" y="37"/>
                    <a:pt x="2" y="34"/>
                    <a:pt x="1" y="34"/>
                  </a:cubicBezTo>
                  <a:close/>
                  <a:moveTo>
                    <a:pt x="1" y="34"/>
                  </a:moveTo>
                  <a:cubicBezTo>
                    <a:pt x="2" y="32"/>
                    <a:pt x="2" y="32"/>
                    <a:pt x="2" y="32"/>
                  </a:cubicBezTo>
                  <a:cubicBezTo>
                    <a:pt x="1" y="34"/>
                    <a:pt x="1" y="34"/>
                    <a:pt x="1" y="34"/>
                  </a:cubicBezTo>
                  <a:close/>
                  <a:moveTo>
                    <a:pt x="15" y="33"/>
                  </a:moveTo>
                  <a:cubicBezTo>
                    <a:pt x="17" y="33"/>
                    <a:pt x="20" y="33"/>
                    <a:pt x="22" y="32"/>
                  </a:cubicBezTo>
                  <a:cubicBezTo>
                    <a:pt x="22" y="32"/>
                    <a:pt x="22" y="32"/>
                    <a:pt x="22" y="32"/>
                  </a:cubicBezTo>
                  <a:cubicBezTo>
                    <a:pt x="20" y="33"/>
                    <a:pt x="17" y="33"/>
                    <a:pt x="15" y="33"/>
                  </a:cubicBezTo>
                  <a:cubicBezTo>
                    <a:pt x="15" y="33"/>
                    <a:pt x="15" y="33"/>
                    <a:pt x="15" y="33"/>
                  </a:cubicBezTo>
                  <a:cubicBezTo>
                    <a:pt x="15" y="33"/>
                    <a:pt x="15" y="33"/>
                    <a:pt x="15" y="33"/>
                  </a:cubicBezTo>
                  <a:cubicBezTo>
                    <a:pt x="15" y="33"/>
                    <a:pt x="15" y="33"/>
                    <a:pt x="15" y="33"/>
                  </a:cubicBezTo>
                  <a:cubicBezTo>
                    <a:pt x="15" y="33"/>
                    <a:pt x="15" y="33"/>
                    <a:pt x="14" y="33"/>
                  </a:cubicBezTo>
                  <a:cubicBezTo>
                    <a:pt x="14" y="33"/>
                    <a:pt x="14" y="33"/>
                    <a:pt x="14" y="33"/>
                  </a:cubicBezTo>
                  <a:cubicBezTo>
                    <a:pt x="15" y="33"/>
                    <a:pt x="15" y="33"/>
                    <a:pt x="15" y="33"/>
                  </a:cubicBezTo>
                  <a:close/>
                  <a:moveTo>
                    <a:pt x="11" y="32"/>
                  </a:moveTo>
                  <a:cubicBezTo>
                    <a:pt x="9" y="32"/>
                    <a:pt x="8" y="32"/>
                    <a:pt x="7" y="31"/>
                  </a:cubicBezTo>
                  <a:cubicBezTo>
                    <a:pt x="7" y="31"/>
                    <a:pt x="7" y="31"/>
                    <a:pt x="7" y="31"/>
                  </a:cubicBezTo>
                  <a:cubicBezTo>
                    <a:pt x="6" y="31"/>
                    <a:pt x="5" y="31"/>
                    <a:pt x="5" y="31"/>
                  </a:cubicBezTo>
                  <a:cubicBezTo>
                    <a:pt x="5" y="31"/>
                    <a:pt x="5" y="31"/>
                    <a:pt x="5" y="31"/>
                  </a:cubicBezTo>
                  <a:cubicBezTo>
                    <a:pt x="5" y="31"/>
                    <a:pt x="5" y="31"/>
                    <a:pt x="5" y="31"/>
                  </a:cubicBezTo>
                  <a:cubicBezTo>
                    <a:pt x="6" y="31"/>
                    <a:pt x="8" y="32"/>
                    <a:pt x="11" y="32"/>
                  </a:cubicBezTo>
                  <a:close/>
                  <a:moveTo>
                    <a:pt x="22" y="32"/>
                  </a:moveTo>
                  <a:cubicBezTo>
                    <a:pt x="22" y="32"/>
                    <a:pt x="22" y="32"/>
                    <a:pt x="22" y="32"/>
                  </a:cubicBezTo>
                  <a:cubicBezTo>
                    <a:pt x="22" y="32"/>
                    <a:pt x="22" y="32"/>
                    <a:pt x="22" y="32"/>
                  </a:cubicBezTo>
                  <a:cubicBezTo>
                    <a:pt x="22" y="32"/>
                    <a:pt x="22" y="32"/>
                    <a:pt x="22" y="32"/>
                  </a:cubicBezTo>
                  <a:close/>
                  <a:moveTo>
                    <a:pt x="3" y="30"/>
                  </a:move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lose/>
                  <a:moveTo>
                    <a:pt x="2" y="29"/>
                  </a:moveTo>
                  <a:cubicBezTo>
                    <a:pt x="2" y="29"/>
                    <a:pt x="2" y="29"/>
                    <a:pt x="2" y="29"/>
                  </a:cubicBezTo>
                  <a:cubicBezTo>
                    <a:pt x="2" y="29"/>
                    <a:pt x="2" y="29"/>
                    <a:pt x="2" y="29"/>
                  </a:cubicBezTo>
                  <a:cubicBezTo>
                    <a:pt x="2" y="29"/>
                    <a:pt x="2" y="29"/>
                    <a:pt x="2" y="29"/>
                  </a:cubicBezTo>
                  <a:close/>
                  <a:moveTo>
                    <a:pt x="41" y="14"/>
                  </a:moveTo>
                  <a:cubicBezTo>
                    <a:pt x="40" y="15"/>
                    <a:pt x="39" y="16"/>
                    <a:pt x="39" y="17"/>
                  </a:cubicBezTo>
                  <a:cubicBezTo>
                    <a:pt x="39" y="17"/>
                    <a:pt x="39" y="17"/>
                    <a:pt x="39" y="17"/>
                  </a:cubicBezTo>
                  <a:cubicBezTo>
                    <a:pt x="41" y="13"/>
                    <a:pt x="44" y="10"/>
                    <a:pt x="46" y="7"/>
                  </a:cubicBezTo>
                  <a:cubicBezTo>
                    <a:pt x="46" y="7"/>
                    <a:pt x="46" y="7"/>
                    <a:pt x="46" y="7"/>
                  </a:cubicBezTo>
                  <a:cubicBezTo>
                    <a:pt x="44" y="9"/>
                    <a:pt x="43" y="11"/>
                    <a:pt x="4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1"/>
            <p:cNvSpPr/>
            <p:nvPr/>
          </p:nvSpPr>
          <p:spPr bwMode="auto">
            <a:xfrm>
              <a:off x="4789" y="1936"/>
              <a:ext cx="24" cy="22"/>
            </a:xfrm>
            <a:custGeom>
              <a:avLst/>
              <a:gdLst>
                <a:gd name="T0" fmla="*/ 0 w 24"/>
                <a:gd name="T1" fmla="*/ 8 h 22"/>
                <a:gd name="T2" fmla="*/ 7 w 24"/>
                <a:gd name="T3" fmla="*/ 0 h 22"/>
                <a:gd name="T4" fmla="*/ 24 w 24"/>
                <a:gd name="T5" fmla="*/ 15 h 22"/>
                <a:gd name="T6" fmla="*/ 16 w 24"/>
                <a:gd name="T7" fmla="*/ 22 h 22"/>
                <a:gd name="T8" fmla="*/ 0 w 24"/>
                <a:gd name="T9" fmla="*/ 8 h 22"/>
                <a:gd name="T10" fmla="*/ 0 w 24"/>
                <a:gd name="T11" fmla="*/ 8 h 22"/>
              </a:gdLst>
              <a:ahLst/>
              <a:cxnLst>
                <a:cxn ang="0">
                  <a:pos x="T0" y="T1"/>
                </a:cxn>
                <a:cxn ang="0">
                  <a:pos x="T2" y="T3"/>
                </a:cxn>
                <a:cxn ang="0">
                  <a:pos x="T4" y="T5"/>
                </a:cxn>
                <a:cxn ang="0">
                  <a:pos x="T6" y="T7"/>
                </a:cxn>
                <a:cxn ang="0">
                  <a:pos x="T8" y="T9"/>
                </a:cxn>
                <a:cxn ang="0">
                  <a:pos x="T10" y="T11"/>
                </a:cxn>
              </a:cxnLst>
              <a:rect l="0" t="0" r="r" b="b"/>
              <a:pathLst>
                <a:path w="24" h="22">
                  <a:moveTo>
                    <a:pt x="0" y="8"/>
                  </a:moveTo>
                  <a:lnTo>
                    <a:pt x="7" y="0"/>
                  </a:lnTo>
                  <a:lnTo>
                    <a:pt x="24" y="15"/>
                  </a:lnTo>
                  <a:lnTo>
                    <a:pt x="16" y="22"/>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2"/>
            <p:cNvSpPr>
              <a:spLocks noEditPoints="1"/>
            </p:cNvSpPr>
            <p:nvPr/>
          </p:nvSpPr>
          <p:spPr bwMode="auto">
            <a:xfrm>
              <a:off x="4781" y="1929"/>
              <a:ext cx="39" cy="36"/>
            </a:xfrm>
            <a:custGeom>
              <a:avLst/>
              <a:gdLst>
                <a:gd name="T0" fmla="*/ 5 w 39"/>
                <a:gd name="T1" fmla="*/ 17 h 36"/>
                <a:gd name="T2" fmla="*/ 8 w 39"/>
                <a:gd name="T3" fmla="*/ 15 h 36"/>
                <a:gd name="T4" fmla="*/ 12 w 39"/>
                <a:gd name="T5" fmla="*/ 17 h 36"/>
                <a:gd name="T6" fmla="*/ 8 w 39"/>
                <a:gd name="T7" fmla="*/ 15 h 36"/>
                <a:gd name="T8" fmla="*/ 5 w 39"/>
                <a:gd name="T9" fmla="*/ 17 h 36"/>
                <a:gd name="T10" fmla="*/ 0 w 39"/>
                <a:gd name="T11" fmla="*/ 15 h 36"/>
                <a:gd name="T12" fmla="*/ 15 w 39"/>
                <a:gd name="T13" fmla="*/ 0 h 36"/>
                <a:gd name="T14" fmla="*/ 39 w 39"/>
                <a:gd name="T15" fmla="*/ 22 h 36"/>
                <a:gd name="T16" fmla="*/ 24 w 39"/>
                <a:gd name="T17" fmla="*/ 36 h 36"/>
                <a:gd name="T18" fmla="*/ 5 w 39"/>
                <a:gd name="T19" fmla="*/ 17 h 36"/>
                <a:gd name="T20" fmla="*/ 5 w 39"/>
                <a:gd name="T21" fmla="*/ 17 h 36"/>
                <a:gd name="T22" fmla="*/ 24 w 39"/>
                <a:gd name="T23" fmla="*/ 24 h 36"/>
                <a:gd name="T24" fmla="*/ 24 w 39"/>
                <a:gd name="T25" fmla="*/ 24 h 36"/>
                <a:gd name="T26" fmla="*/ 17 w 39"/>
                <a:gd name="T27" fmla="*/ 15 h 36"/>
                <a:gd name="T28" fmla="*/ 24 w 39"/>
                <a:gd name="T29" fmla="*/ 24 h 36"/>
                <a:gd name="T30" fmla="*/ 24 w 39"/>
                <a:gd name="T31"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36">
                  <a:moveTo>
                    <a:pt x="5" y="17"/>
                  </a:moveTo>
                  <a:lnTo>
                    <a:pt x="8" y="15"/>
                  </a:lnTo>
                  <a:lnTo>
                    <a:pt x="12" y="17"/>
                  </a:lnTo>
                  <a:lnTo>
                    <a:pt x="8" y="15"/>
                  </a:lnTo>
                  <a:lnTo>
                    <a:pt x="5" y="17"/>
                  </a:lnTo>
                  <a:lnTo>
                    <a:pt x="0" y="15"/>
                  </a:lnTo>
                  <a:lnTo>
                    <a:pt x="15" y="0"/>
                  </a:lnTo>
                  <a:lnTo>
                    <a:pt x="39" y="22"/>
                  </a:lnTo>
                  <a:lnTo>
                    <a:pt x="24" y="36"/>
                  </a:lnTo>
                  <a:lnTo>
                    <a:pt x="5" y="17"/>
                  </a:lnTo>
                  <a:lnTo>
                    <a:pt x="5" y="17"/>
                  </a:lnTo>
                  <a:close/>
                  <a:moveTo>
                    <a:pt x="24" y="24"/>
                  </a:moveTo>
                  <a:lnTo>
                    <a:pt x="24" y="24"/>
                  </a:lnTo>
                  <a:lnTo>
                    <a:pt x="17" y="15"/>
                  </a:lnTo>
                  <a:lnTo>
                    <a:pt x="24" y="24"/>
                  </a:lnTo>
                  <a:lnTo>
                    <a:pt x="24"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3"/>
            <p:cNvSpPr/>
            <p:nvPr/>
          </p:nvSpPr>
          <p:spPr bwMode="auto">
            <a:xfrm>
              <a:off x="4688" y="1744"/>
              <a:ext cx="50" cy="81"/>
            </a:xfrm>
            <a:custGeom>
              <a:avLst/>
              <a:gdLst>
                <a:gd name="T0" fmla="*/ 10 w 21"/>
                <a:gd name="T1" fmla="*/ 29 h 34"/>
                <a:gd name="T2" fmla="*/ 0 w 21"/>
                <a:gd name="T3" fmla="*/ 15 h 34"/>
                <a:gd name="T4" fmla="*/ 0 w 21"/>
                <a:gd name="T5" fmla="*/ 15 h 34"/>
                <a:gd name="T6" fmla="*/ 1 w 21"/>
                <a:gd name="T7" fmla="*/ 9 h 34"/>
                <a:gd name="T8" fmla="*/ 1 w 21"/>
                <a:gd name="T9" fmla="*/ 9 h 34"/>
                <a:gd name="T10" fmla="*/ 5 w 21"/>
                <a:gd name="T11" fmla="*/ 2 h 34"/>
                <a:gd name="T12" fmla="*/ 5 w 21"/>
                <a:gd name="T13" fmla="*/ 2 h 34"/>
                <a:gd name="T14" fmla="*/ 7 w 21"/>
                <a:gd name="T15" fmla="*/ 0 h 34"/>
                <a:gd name="T16" fmla="*/ 7 w 21"/>
                <a:gd name="T17" fmla="*/ 0 h 34"/>
                <a:gd name="T18" fmla="*/ 9 w 21"/>
                <a:gd name="T19" fmla="*/ 0 h 34"/>
                <a:gd name="T20" fmla="*/ 9 w 21"/>
                <a:gd name="T21" fmla="*/ 0 h 34"/>
                <a:gd name="T22" fmla="*/ 10 w 21"/>
                <a:gd name="T23" fmla="*/ 0 h 34"/>
                <a:gd name="T24" fmla="*/ 10 w 21"/>
                <a:gd name="T25" fmla="*/ 0 h 34"/>
                <a:gd name="T26" fmla="*/ 11 w 21"/>
                <a:gd name="T27" fmla="*/ 0 h 34"/>
                <a:gd name="T28" fmla="*/ 11 w 21"/>
                <a:gd name="T29" fmla="*/ 0 h 34"/>
                <a:gd name="T30" fmla="*/ 17 w 21"/>
                <a:gd name="T31" fmla="*/ 0 h 34"/>
                <a:gd name="T32" fmla="*/ 17 w 21"/>
                <a:gd name="T33" fmla="*/ 4 h 34"/>
                <a:gd name="T34" fmla="*/ 11 w 21"/>
                <a:gd name="T35" fmla="*/ 4 h 34"/>
                <a:gd name="T36" fmla="*/ 10 w 21"/>
                <a:gd name="T37" fmla="*/ 4 h 34"/>
                <a:gd name="T38" fmla="*/ 10 w 21"/>
                <a:gd name="T39" fmla="*/ 4 h 34"/>
                <a:gd name="T40" fmla="*/ 8 w 21"/>
                <a:gd name="T41" fmla="*/ 4 h 34"/>
                <a:gd name="T42" fmla="*/ 8 w 21"/>
                <a:gd name="T43" fmla="*/ 4 h 34"/>
                <a:gd name="T44" fmla="*/ 8 w 21"/>
                <a:gd name="T45" fmla="*/ 4 h 34"/>
                <a:gd name="T46" fmla="*/ 8 w 21"/>
                <a:gd name="T47" fmla="*/ 4 h 34"/>
                <a:gd name="T48" fmla="*/ 4 w 21"/>
                <a:gd name="T49" fmla="*/ 11 h 34"/>
                <a:gd name="T50" fmla="*/ 4 w 21"/>
                <a:gd name="T51" fmla="*/ 11 h 34"/>
                <a:gd name="T52" fmla="*/ 4 w 21"/>
                <a:gd name="T53" fmla="*/ 15 h 34"/>
                <a:gd name="T54" fmla="*/ 4 w 21"/>
                <a:gd name="T55" fmla="*/ 15 h 34"/>
                <a:gd name="T56" fmla="*/ 12 w 21"/>
                <a:gd name="T57" fmla="*/ 26 h 34"/>
                <a:gd name="T58" fmla="*/ 12 w 21"/>
                <a:gd name="T59" fmla="*/ 26 h 34"/>
                <a:gd name="T60" fmla="*/ 21 w 21"/>
                <a:gd name="T61" fmla="*/ 30 h 34"/>
                <a:gd name="T62" fmla="*/ 21 w 21"/>
                <a:gd name="T63" fmla="*/ 30 h 34"/>
                <a:gd name="T64" fmla="*/ 19 w 21"/>
                <a:gd name="T65" fmla="*/ 34 h 34"/>
                <a:gd name="T66" fmla="*/ 10 w 21"/>
                <a:gd name="T67" fmla="*/ 2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 h="34">
                  <a:moveTo>
                    <a:pt x="10" y="29"/>
                  </a:moveTo>
                  <a:cubicBezTo>
                    <a:pt x="5" y="26"/>
                    <a:pt x="0" y="21"/>
                    <a:pt x="0" y="15"/>
                  </a:cubicBezTo>
                  <a:cubicBezTo>
                    <a:pt x="0" y="15"/>
                    <a:pt x="0" y="15"/>
                    <a:pt x="0" y="15"/>
                  </a:cubicBezTo>
                  <a:cubicBezTo>
                    <a:pt x="0" y="13"/>
                    <a:pt x="0" y="11"/>
                    <a:pt x="1" y="9"/>
                  </a:cubicBezTo>
                  <a:cubicBezTo>
                    <a:pt x="1" y="9"/>
                    <a:pt x="1" y="9"/>
                    <a:pt x="1" y="9"/>
                  </a:cubicBezTo>
                  <a:cubicBezTo>
                    <a:pt x="3" y="6"/>
                    <a:pt x="4" y="4"/>
                    <a:pt x="5" y="2"/>
                  </a:cubicBezTo>
                  <a:cubicBezTo>
                    <a:pt x="5" y="2"/>
                    <a:pt x="5" y="2"/>
                    <a:pt x="5" y="2"/>
                  </a:cubicBezTo>
                  <a:cubicBezTo>
                    <a:pt x="5" y="1"/>
                    <a:pt x="5" y="0"/>
                    <a:pt x="7" y="0"/>
                  </a:cubicBezTo>
                  <a:cubicBezTo>
                    <a:pt x="7" y="0"/>
                    <a:pt x="7" y="0"/>
                    <a:pt x="7" y="0"/>
                  </a:cubicBezTo>
                  <a:cubicBezTo>
                    <a:pt x="9" y="0"/>
                    <a:pt x="9" y="0"/>
                    <a:pt x="9" y="0"/>
                  </a:cubicBezTo>
                  <a:cubicBezTo>
                    <a:pt x="9" y="0"/>
                    <a:pt x="9" y="0"/>
                    <a:pt x="9" y="0"/>
                  </a:cubicBezTo>
                  <a:cubicBezTo>
                    <a:pt x="9" y="0"/>
                    <a:pt x="10" y="0"/>
                    <a:pt x="10" y="0"/>
                  </a:cubicBezTo>
                  <a:cubicBezTo>
                    <a:pt x="10" y="0"/>
                    <a:pt x="10" y="0"/>
                    <a:pt x="10" y="0"/>
                  </a:cubicBezTo>
                  <a:cubicBezTo>
                    <a:pt x="11" y="0"/>
                    <a:pt x="11" y="0"/>
                    <a:pt x="11" y="0"/>
                  </a:cubicBezTo>
                  <a:cubicBezTo>
                    <a:pt x="11" y="0"/>
                    <a:pt x="11" y="0"/>
                    <a:pt x="11" y="0"/>
                  </a:cubicBezTo>
                  <a:cubicBezTo>
                    <a:pt x="17" y="0"/>
                    <a:pt x="17" y="0"/>
                    <a:pt x="17" y="0"/>
                  </a:cubicBezTo>
                  <a:cubicBezTo>
                    <a:pt x="17" y="4"/>
                    <a:pt x="17" y="4"/>
                    <a:pt x="17" y="4"/>
                  </a:cubicBezTo>
                  <a:cubicBezTo>
                    <a:pt x="11" y="4"/>
                    <a:pt x="11" y="4"/>
                    <a:pt x="11" y="4"/>
                  </a:cubicBezTo>
                  <a:cubicBezTo>
                    <a:pt x="11" y="4"/>
                    <a:pt x="11" y="4"/>
                    <a:pt x="10" y="4"/>
                  </a:cubicBezTo>
                  <a:cubicBezTo>
                    <a:pt x="10" y="4"/>
                    <a:pt x="10" y="4"/>
                    <a:pt x="10" y="4"/>
                  </a:cubicBezTo>
                  <a:cubicBezTo>
                    <a:pt x="10" y="4"/>
                    <a:pt x="9" y="4"/>
                    <a:pt x="8" y="4"/>
                  </a:cubicBezTo>
                  <a:cubicBezTo>
                    <a:pt x="8" y="4"/>
                    <a:pt x="8" y="4"/>
                    <a:pt x="8" y="4"/>
                  </a:cubicBezTo>
                  <a:cubicBezTo>
                    <a:pt x="8" y="4"/>
                    <a:pt x="8" y="4"/>
                    <a:pt x="8" y="4"/>
                  </a:cubicBezTo>
                  <a:cubicBezTo>
                    <a:pt x="8" y="4"/>
                    <a:pt x="8" y="4"/>
                    <a:pt x="8" y="4"/>
                  </a:cubicBezTo>
                  <a:cubicBezTo>
                    <a:pt x="7" y="5"/>
                    <a:pt x="6" y="8"/>
                    <a:pt x="4" y="11"/>
                  </a:cubicBezTo>
                  <a:cubicBezTo>
                    <a:pt x="4" y="11"/>
                    <a:pt x="4" y="11"/>
                    <a:pt x="4" y="11"/>
                  </a:cubicBezTo>
                  <a:cubicBezTo>
                    <a:pt x="4" y="12"/>
                    <a:pt x="4" y="13"/>
                    <a:pt x="4" y="15"/>
                  </a:cubicBezTo>
                  <a:cubicBezTo>
                    <a:pt x="4" y="15"/>
                    <a:pt x="4" y="15"/>
                    <a:pt x="4" y="15"/>
                  </a:cubicBezTo>
                  <a:cubicBezTo>
                    <a:pt x="3" y="18"/>
                    <a:pt x="7" y="23"/>
                    <a:pt x="12" y="26"/>
                  </a:cubicBezTo>
                  <a:cubicBezTo>
                    <a:pt x="12" y="26"/>
                    <a:pt x="12" y="26"/>
                    <a:pt x="12" y="26"/>
                  </a:cubicBezTo>
                  <a:cubicBezTo>
                    <a:pt x="16" y="29"/>
                    <a:pt x="21" y="30"/>
                    <a:pt x="21" y="30"/>
                  </a:cubicBezTo>
                  <a:cubicBezTo>
                    <a:pt x="21" y="30"/>
                    <a:pt x="21" y="30"/>
                    <a:pt x="21" y="30"/>
                  </a:cubicBezTo>
                  <a:cubicBezTo>
                    <a:pt x="19" y="34"/>
                    <a:pt x="19" y="34"/>
                    <a:pt x="19" y="34"/>
                  </a:cubicBezTo>
                  <a:cubicBezTo>
                    <a:pt x="19" y="34"/>
                    <a:pt x="14" y="32"/>
                    <a:pt x="10"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4"/>
            <p:cNvSpPr>
              <a:spLocks noEditPoints="1"/>
            </p:cNvSpPr>
            <p:nvPr/>
          </p:nvSpPr>
          <p:spPr bwMode="auto">
            <a:xfrm>
              <a:off x="4681" y="1739"/>
              <a:ext cx="62" cy="93"/>
            </a:xfrm>
            <a:custGeom>
              <a:avLst/>
              <a:gdLst>
                <a:gd name="T0" fmla="*/ 11 w 26"/>
                <a:gd name="T1" fmla="*/ 33 h 39"/>
                <a:gd name="T2" fmla="*/ 13 w 26"/>
                <a:gd name="T3" fmla="*/ 31 h 39"/>
                <a:gd name="T4" fmla="*/ 1 w 26"/>
                <a:gd name="T5" fmla="*/ 17 h 39"/>
                <a:gd name="T6" fmla="*/ 2 w 26"/>
                <a:gd name="T7" fmla="*/ 10 h 39"/>
                <a:gd name="T8" fmla="*/ 6 w 26"/>
                <a:gd name="T9" fmla="*/ 3 h 39"/>
                <a:gd name="T10" fmla="*/ 6 w 26"/>
                <a:gd name="T11" fmla="*/ 3 h 39"/>
                <a:gd name="T12" fmla="*/ 7 w 26"/>
                <a:gd name="T13" fmla="*/ 2 h 39"/>
                <a:gd name="T14" fmla="*/ 10 w 26"/>
                <a:gd name="T15" fmla="*/ 0 h 39"/>
                <a:gd name="T16" fmla="*/ 10 w 26"/>
                <a:gd name="T17" fmla="*/ 0 h 39"/>
                <a:gd name="T18" fmla="*/ 13 w 26"/>
                <a:gd name="T19" fmla="*/ 0 h 39"/>
                <a:gd name="T20" fmla="*/ 13 w 26"/>
                <a:gd name="T21" fmla="*/ 0 h 39"/>
                <a:gd name="T22" fmla="*/ 14 w 26"/>
                <a:gd name="T23" fmla="*/ 0 h 39"/>
                <a:gd name="T24" fmla="*/ 14 w 26"/>
                <a:gd name="T25" fmla="*/ 0 h 39"/>
                <a:gd name="T26" fmla="*/ 22 w 26"/>
                <a:gd name="T27" fmla="*/ 0 h 39"/>
                <a:gd name="T28" fmla="*/ 14 w 26"/>
                <a:gd name="T29" fmla="*/ 8 h 39"/>
                <a:gd name="T30" fmla="*/ 13 w 26"/>
                <a:gd name="T31" fmla="*/ 8 h 39"/>
                <a:gd name="T32" fmla="*/ 13 w 26"/>
                <a:gd name="T33" fmla="*/ 8 h 39"/>
                <a:gd name="T34" fmla="*/ 12 w 26"/>
                <a:gd name="T35" fmla="*/ 8 h 39"/>
                <a:gd name="T36" fmla="*/ 9 w 26"/>
                <a:gd name="T37" fmla="*/ 14 h 39"/>
                <a:gd name="T38" fmla="*/ 8 w 26"/>
                <a:gd name="T39" fmla="*/ 17 h 39"/>
                <a:gd name="T40" fmla="*/ 16 w 26"/>
                <a:gd name="T41" fmla="*/ 26 h 39"/>
                <a:gd name="T42" fmla="*/ 25 w 26"/>
                <a:gd name="T43" fmla="*/ 31 h 39"/>
                <a:gd name="T44" fmla="*/ 25 w 26"/>
                <a:gd name="T45" fmla="*/ 31 h 39"/>
                <a:gd name="T46" fmla="*/ 26 w 26"/>
                <a:gd name="T47" fmla="*/ 32 h 39"/>
                <a:gd name="T48" fmla="*/ 21 w 26"/>
                <a:gd name="T49" fmla="*/ 38 h 39"/>
                <a:gd name="T50" fmla="*/ 12 w 26"/>
                <a:gd name="T51" fmla="*/ 28 h 39"/>
                <a:gd name="T52" fmla="*/ 14 w 26"/>
                <a:gd name="T53" fmla="*/ 29 h 39"/>
                <a:gd name="T54" fmla="*/ 12 w 26"/>
                <a:gd name="T55" fmla="*/ 28 h 39"/>
                <a:gd name="T56" fmla="*/ 12 w 26"/>
                <a:gd name="T57" fmla="*/ 28 h 39"/>
                <a:gd name="T58" fmla="*/ 5 w 26"/>
                <a:gd name="T59" fmla="*/ 13 h 39"/>
                <a:gd name="T60" fmla="*/ 6 w 26"/>
                <a:gd name="T61" fmla="*/ 12 h 39"/>
                <a:gd name="T62" fmla="*/ 9 w 26"/>
                <a:gd name="T63" fmla="*/ 5 h 39"/>
                <a:gd name="T64" fmla="*/ 9 w 26"/>
                <a:gd name="T65" fmla="*/ 5 h 39"/>
                <a:gd name="T66" fmla="*/ 6 w 26"/>
                <a:gd name="T67" fmla="*/ 12 h 39"/>
                <a:gd name="T68" fmla="*/ 18 w 26"/>
                <a:gd name="T69" fmla="*/ 4 h 39"/>
                <a:gd name="T70" fmla="*/ 14 w 26"/>
                <a:gd name="T71" fmla="*/ 4 h 39"/>
                <a:gd name="T72" fmla="*/ 13 w 26"/>
                <a:gd name="T73" fmla="*/ 4 h 39"/>
                <a:gd name="T74" fmla="*/ 12 w 26"/>
                <a:gd name="T75" fmla="*/ 4 h 39"/>
                <a:gd name="T76" fmla="*/ 13 w 26"/>
                <a:gd name="T77" fmla="*/ 4 h 39"/>
                <a:gd name="T78" fmla="*/ 11 w 26"/>
                <a:gd name="T79" fmla="*/ 4 h 39"/>
                <a:gd name="T80" fmla="*/ 11 w 26"/>
                <a:gd name="T81" fmla="*/ 4 h 39"/>
                <a:gd name="T82" fmla="*/ 11 w 26"/>
                <a:gd name="T83" fmla="*/ 4 h 39"/>
                <a:gd name="T84" fmla="*/ 11 w 26"/>
                <a:gd name="T85" fmla="*/ 4 h 39"/>
                <a:gd name="T86" fmla="*/ 11 w 26"/>
                <a:gd name="T87" fmla="*/ 4 h 39"/>
                <a:gd name="T88" fmla="*/ 11 w 26"/>
                <a:gd name="T89" fmla="*/ 4 h 39"/>
                <a:gd name="T90" fmla="*/ 10 w 26"/>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39">
                  <a:moveTo>
                    <a:pt x="21" y="38"/>
                  </a:moveTo>
                  <a:cubicBezTo>
                    <a:pt x="21" y="38"/>
                    <a:pt x="16" y="36"/>
                    <a:pt x="11" y="33"/>
                  </a:cubicBezTo>
                  <a:cubicBezTo>
                    <a:pt x="11" y="33"/>
                    <a:pt x="11" y="33"/>
                    <a:pt x="11" y="33"/>
                  </a:cubicBezTo>
                  <a:cubicBezTo>
                    <a:pt x="13" y="31"/>
                    <a:pt x="13" y="31"/>
                    <a:pt x="13" y="31"/>
                  </a:cubicBezTo>
                  <a:cubicBezTo>
                    <a:pt x="11" y="33"/>
                    <a:pt x="11" y="33"/>
                    <a:pt x="11" y="33"/>
                  </a:cubicBezTo>
                  <a:cubicBezTo>
                    <a:pt x="7" y="29"/>
                    <a:pt x="1" y="24"/>
                    <a:pt x="1" y="17"/>
                  </a:cubicBezTo>
                  <a:cubicBezTo>
                    <a:pt x="1" y="17"/>
                    <a:pt x="1" y="17"/>
                    <a:pt x="1" y="17"/>
                  </a:cubicBezTo>
                  <a:cubicBezTo>
                    <a:pt x="0" y="14"/>
                    <a:pt x="1" y="12"/>
                    <a:pt x="2" y="10"/>
                  </a:cubicBezTo>
                  <a:cubicBezTo>
                    <a:pt x="2" y="10"/>
                    <a:pt x="2" y="10"/>
                    <a:pt x="2" y="10"/>
                  </a:cubicBezTo>
                  <a:cubicBezTo>
                    <a:pt x="4" y="7"/>
                    <a:pt x="5" y="5"/>
                    <a:pt x="6" y="3"/>
                  </a:cubicBezTo>
                  <a:cubicBezTo>
                    <a:pt x="6" y="3"/>
                    <a:pt x="6" y="3"/>
                    <a:pt x="6" y="3"/>
                  </a:cubicBezTo>
                  <a:cubicBezTo>
                    <a:pt x="6" y="3"/>
                    <a:pt x="6" y="3"/>
                    <a:pt x="6" y="3"/>
                  </a:cubicBezTo>
                  <a:cubicBezTo>
                    <a:pt x="6" y="3"/>
                    <a:pt x="6" y="3"/>
                    <a:pt x="6" y="3"/>
                  </a:cubicBezTo>
                  <a:cubicBezTo>
                    <a:pt x="6" y="3"/>
                    <a:pt x="6" y="3"/>
                    <a:pt x="7" y="2"/>
                  </a:cubicBezTo>
                  <a:cubicBezTo>
                    <a:pt x="7" y="2"/>
                    <a:pt x="7" y="2"/>
                    <a:pt x="7" y="2"/>
                  </a:cubicBezTo>
                  <a:cubicBezTo>
                    <a:pt x="7" y="1"/>
                    <a:pt x="8" y="0"/>
                    <a:pt x="10" y="0"/>
                  </a:cubicBezTo>
                  <a:cubicBezTo>
                    <a:pt x="10" y="0"/>
                    <a:pt x="10" y="0"/>
                    <a:pt x="10" y="0"/>
                  </a:cubicBezTo>
                  <a:cubicBezTo>
                    <a:pt x="10" y="0"/>
                    <a:pt x="10" y="0"/>
                    <a:pt x="10" y="0"/>
                  </a:cubicBezTo>
                  <a:cubicBezTo>
                    <a:pt x="11" y="0"/>
                    <a:pt x="11" y="0"/>
                    <a:pt x="11" y="0"/>
                  </a:cubicBezTo>
                  <a:cubicBezTo>
                    <a:pt x="12" y="0"/>
                    <a:pt x="13" y="0"/>
                    <a:pt x="13" y="0"/>
                  </a:cubicBezTo>
                  <a:cubicBezTo>
                    <a:pt x="13" y="0"/>
                    <a:pt x="13" y="0"/>
                    <a:pt x="13" y="0"/>
                  </a:cubicBezTo>
                  <a:cubicBezTo>
                    <a:pt x="13" y="0"/>
                    <a:pt x="13" y="0"/>
                    <a:pt x="13" y="0"/>
                  </a:cubicBezTo>
                  <a:cubicBezTo>
                    <a:pt x="13" y="0"/>
                    <a:pt x="13" y="0"/>
                    <a:pt x="13" y="0"/>
                  </a:cubicBezTo>
                  <a:cubicBezTo>
                    <a:pt x="13" y="0"/>
                    <a:pt x="14" y="0"/>
                    <a:pt x="14" y="0"/>
                  </a:cubicBezTo>
                  <a:cubicBezTo>
                    <a:pt x="14" y="0"/>
                    <a:pt x="14" y="0"/>
                    <a:pt x="14" y="0"/>
                  </a:cubicBezTo>
                  <a:cubicBezTo>
                    <a:pt x="14" y="0"/>
                    <a:pt x="14" y="0"/>
                    <a:pt x="14" y="0"/>
                  </a:cubicBezTo>
                  <a:cubicBezTo>
                    <a:pt x="14" y="0"/>
                    <a:pt x="14" y="0"/>
                    <a:pt x="14" y="0"/>
                  </a:cubicBezTo>
                  <a:cubicBezTo>
                    <a:pt x="22" y="0"/>
                    <a:pt x="22" y="0"/>
                    <a:pt x="22" y="0"/>
                  </a:cubicBezTo>
                  <a:cubicBezTo>
                    <a:pt x="22" y="8"/>
                    <a:pt x="22" y="8"/>
                    <a:pt x="22" y="8"/>
                  </a:cubicBezTo>
                  <a:cubicBezTo>
                    <a:pt x="14" y="8"/>
                    <a:pt x="14" y="8"/>
                    <a:pt x="14" y="8"/>
                  </a:cubicBezTo>
                  <a:cubicBezTo>
                    <a:pt x="14" y="8"/>
                    <a:pt x="14"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10"/>
                    <a:pt x="11" y="12"/>
                    <a:pt x="9" y="14"/>
                  </a:cubicBezTo>
                  <a:cubicBezTo>
                    <a:pt x="9" y="14"/>
                    <a:pt x="9" y="14"/>
                    <a:pt x="9" y="14"/>
                  </a:cubicBezTo>
                  <a:cubicBezTo>
                    <a:pt x="9" y="15"/>
                    <a:pt x="9" y="16"/>
                    <a:pt x="8" y="17"/>
                  </a:cubicBezTo>
                  <a:cubicBezTo>
                    <a:pt x="8" y="17"/>
                    <a:pt x="8" y="17"/>
                    <a:pt x="8" y="17"/>
                  </a:cubicBezTo>
                  <a:cubicBezTo>
                    <a:pt x="8" y="17"/>
                    <a:pt x="8" y="17"/>
                    <a:pt x="8" y="17"/>
                  </a:cubicBezTo>
                  <a:cubicBezTo>
                    <a:pt x="8" y="19"/>
                    <a:pt x="12" y="23"/>
                    <a:pt x="16" y="26"/>
                  </a:cubicBezTo>
                  <a:cubicBezTo>
                    <a:pt x="16" y="26"/>
                    <a:pt x="16" y="26"/>
                    <a:pt x="16" y="26"/>
                  </a:cubicBezTo>
                  <a:cubicBezTo>
                    <a:pt x="20" y="29"/>
                    <a:pt x="24" y="31"/>
                    <a:pt x="25" y="31"/>
                  </a:cubicBezTo>
                  <a:cubicBezTo>
                    <a:pt x="25" y="31"/>
                    <a:pt x="25" y="31"/>
                    <a:pt x="25" y="31"/>
                  </a:cubicBezTo>
                  <a:cubicBezTo>
                    <a:pt x="25" y="31"/>
                    <a:pt x="25" y="31"/>
                    <a:pt x="25" y="31"/>
                  </a:cubicBezTo>
                  <a:cubicBezTo>
                    <a:pt x="25" y="31"/>
                    <a:pt x="25" y="31"/>
                    <a:pt x="25" y="31"/>
                  </a:cubicBezTo>
                  <a:cubicBezTo>
                    <a:pt x="26" y="32"/>
                    <a:pt x="26" y="32"/>
                    <a:pt x="26" y="32"/>
                  </a:cubicBezTo>
                  <a:cubicBezTo>
                    <a:pt x="23" y="39"/>
                    <a:pt x="23" y="39"/>
                    <a:pt x="23" y="39"/>
                  </a:cubicBezTo>
                  <a:cubicBezTo>
                    <a:pt x="21" y="38"/>
                    <a:pt x="21" y="38"/>
                    <a:pt x="21" y="38"/>
                  </a:cubicBezTo>
                  <a:close/>
                  <a:moveTo>
                    <a:pt x="14" y="29"/>
                  </a:moveTo>
                  <a:cubicBezTo>
                    <a:pt x="13" y="29"/>
                    <a:pt x="13" y="29"/>
                    <a:pt x="12" y="28"/>
                  </a:cubicBezTo>
                  <a:cubicBezTo>
                    <a:pt x="12" y="28"/>
                    <a:pt x="12" y="28"/>
                    <a:pt x="12" y="28"/>
                  </a:cubicBezTo>
                  <a:cubicBezTo>
                    <a:pt x="13" y="29"/>
                    <a:pt x="13" y="29"/>
                    <a:pt x="14" y="29"/>
                  </a:cubicBezTo>
                  <a:close/>
                  <a:moveTo>
                    <a:pt x="12" y="28"/>
                  </a:moveTo>
                  <a:cubicBezTo>
                    <a:pt x="12" y="28"/>
                    <a:pt x="12" y="28"/>
                    <a:pt x="12" y="28"/>
                  </a:cubicBezTo>
                  <a:cubicBezTo>
                    <a:pt x="12" y="28"/>
                    <a:pt x="12" y="28"/>
                    <a:pt x="12" y="28"/>
                  </a:cubicBezTo>
                  <a:cubicBezTo>
                    <a:pt x="12" y="28"/>
                    <a:pt x="12" y="28"/>
                    <a:pt x="12" y="28"/>
                  </a:cubicBezTo>
                  <a:close/>
                  <a:moveTo>
                    <a:pt x="6" y="12"/>
                  </a:moveTo>
                  <a:cubicBezTo>
                    <a:pt x="6" y="12"/>
                    <a:pt x="5" y="13"/>
                    <a:pt x="5" y="13"/>
                  </a:cubicBezTo>
                  <a:cubicBezTo>
                    <a:pt x="5" y="13"/>
                    <a:pt x="5" y="13"/>
                    <a:pt x="5" y="13"/>
                  </a:cubicBezTo>
                  <a:cubicBezTo>
                    <a:pt x="5" y="13"/>
                    <a:pt x="6" y="12"/>
                    <a:pt x="6" y="12"/>
                  </a:cubicBezTo>
                  <a:cubicBezTo>
                    <a:pt x="6" y="12"/>
                    <a:pt x="6" y="12"/>
                    <a:pt x="6" y="12"/>
                  </a:cubicBezTo>
                  <a:cubicBezTo>
                    <a:pt x="8" y="9"/>
                    <a:pt x="9" y="7"/>
                    <a:pt x="9" y="5"/>
                  </a:cubicBezTo>
                  <a:cubicBezTo>
                    <a:pt x="9" y="5"/>
                    <a:pt x="9" y="5"/>
                    <a:pt x="9" y="5"/>
                  </a:cubicBezTo>
                  <a:cubicBezTo>
                    <a:pt x="9" y="5"/>
                    <a:pt x="9" y="5"/>
                    <a:pt x="9" y="5"/>
                  </a:cubicBezTo>
                  <a:cubicBezTo>
                    <a:pt x="9" y="5"/>
                    <a:pt x="9" y="5"/>
                    <a:pt x="9" y="5"/>
                  </a:cubicBezTo>
                  <a:cubicBezTo>
                    <a:pt x="9" y="7"/>
                    <a:pt x="8" y="9"/>
                    <a:pt x="6" y="12"/>
                  </a:cubicBezTo>
                  <a:close/>
                  <a:moveTo>
                    <a:pt x="14" y="4"/>
                  </a:moveTo>
                  <a:cubicBezTo>
                    <a:pt x="18" y="4"/>
                    <a:pt x="18" y="4"/>
                    <a:pt x="18" y="4"/>
                  </a:cubicBezTo>
                  <a:cubicBezTo>
                    <a:pt x="14" y="4"/>
                    <a:pt x="14" y="4"/>
                    <a:pt x="14" y="4"/>
                  </a:cubicBezTo>
                  <a:cubicBezTo>
                    <a:pt x="14" y="4"/>
                    <a:pt x="14" y="4"/>
                    <a:pt x="14" y="4"/>
                  </a:cubicBezTo>
                  <a:close/>
                  <a:moveTo>
                    <a:pt x="13" y="4"/>
                  </a:moveTo>
                  <a:cubicBezTo>
                    <a:pt x="13" y="4"/>
                    <a:pt x="13" y="4"/>
                    <a:pt x="13" y="4"/>
                  </a:cubicBezTo>
                  <a:cubicBezTo>
                    <a:pt x="13" y="4"/>
                    <a:pt x="13" y="4"/>
                    <a:pt x="13" y="4"/>
                  </a:cubicBezTo>
                  <a:cubicBezTo>
                    <a:pt x="13" y="4"/>
                    <a:pt x="12" y="4"/>
                    <a:pt x="12" y="4"/>
                  </a:cubicBezTo>
                  <a:cubicBezTo>
                    <a:pt x="12" y="4"/>
                    <a:pt x="12" y="4"/>
                    <a:pt x="12" y="4"/>
                  </a:cubicBezTo>
                  <a:cubicBezTo>
                    <a:pt x="12" y="4"/>
                    <a:pt x="13" y="4"/>
                    <a:pt x="13" y="4"/>
                  </a:cubicBezTo>
                  <a:close/>
                  <a:moveTo>
                    <a:pt x="12" y="4"/>
                  </a:moveTo>
                  <a:cubicBezTo>
                    <a:pt x="12" y="4"/>
                    <a:pt x="12"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0" y="4"/>
                    <a:pt x="10" y="4"/>
                    <a:pt x="10" y="4"/>
                  </a:cubicBezTo>
                  <a:cubicBezTo>
                    <a:pt x="10" y="4"/>
                    <a:pt x="10" y="4"/>
                    <a:pt x="10" y="4"/>
                  </a:cubicBezTo>
                  <a:cubicBezTo>
                    <a:pt x="12" y="4"/>
                    <a:pt x="12"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5"/>
            <p:cNvSpPr/>
            <p:nvPr/>
          </p:nvSpPr>
          <p:spPr bwMode="auto">
            <a:xfrm>
              <a:off x="4738" y="1729"/>
              <a:ext cx="60" cy="72"/>
            </a:xfrm>
            <a:custGeom>
              <a:avLst/>
              <a:gdLst>
                <a:gd name="T0" fmla="*/ 0 w 25"/>
                <a:gd name="T1" fmla="*/ 14 h 30"/>
                <a:gd name="T2" fmla="*/ 3 w 25"/>
                <a:gd name="T3" fmla="*/ 7 h 30"/>
                <a:gd name="T4" fmla="*/ 3 w 25"/>
                <a:gd name="T5" fmla="*/ 7 h 30"/>
                <a:gd name="T6" fmla="*/ 18 w 25"/>
                <a:gd name="T7" fmla="*/ 0 h 30"/>
                <a:gd name="T8" fmla="*/ 18 w 25"/>
                <a:gd name="T9" fmla="*/ 0 h 30"/>
                <a:gd name="T10" fmla="*/ 25 w 25"/>
                <a:gd name="T11" fmla="*/ 5 h 30"/>
                <a:gd name="T12" fmla="*/ 25 w 25"/>
                <a:gd name="T13" fmla="*/ 5 h 30"/>
                <a:gd name="T14" fmla="*/ 24 w 25"/>
                <a:gd name="T15" fmla="*/ 6 h 30"/>
                <a:gd name="T16" fmla="*/ 24 w 25"/>
                <a:gd name="T17" fmla="*/ 6 h 30"/>
                <a:gd name="T18" fmla="*/ 24 w 25"/>
                <a:gd name="T19" fmla="*/ 10 h 30"/>
                <a:gd name="T20" fmla="*/ 24 w 25"/>
                <a:gd name="T21" fmla="*/ 10 h 30"/>
                <a:gd name="T22" fmla="*/ 24 w 25"/>
                <a:gd name="T23" fmla="*/ 15 h 30"/>
                <a:gd name="T24" fmla="*/ 24 w 25"/>
                <a:gd name="T25" fmla="*/ 15 h 30"/>
                <a:gd name="T26" fmla="*/ 21 w 25"/>
                <a:gd name="T27" fmla="*/ 16 h 30"/>
                <a:gd name="T28" fmla="*/ 20 w 25"/>
                <a:gd name="T29" fmla="*/ 10 h 30"/>
                <a:gd name="T30" fmla="*/ 20 w 25"/>
                <a:gd name="T31" fmla="*/ 10 h 30"/>
                <a:gd name="T32" fmla="*/ 21 w 25"/>
                <a:gd name="T33" fmla="*/ 5 h 30"/>
                <a:gd name="T34" fmla="*/ 21 w 25"/>
                <a:gd name="T35" fmla="*/ 5 h 30"/>
                <a:gd name="T36" fmla="*/ 21 w 25"/>
                <a:gd name="T37" fmla="*/ 5 h 30"/>
                <a:gd name="T38" fmla="*/ 21 w 25"/>
                <a:gd name="T39" fmla="*/ 5 h 30"/>
                <a:gd name="T40" fmla="*/ 20 w 25"/>
                <a:gd name="T41" fmla="*/ 5 h 30"/>
                <a:gd name="T42" fmla="*/ 20 w 25"/>
                <a:gd name="T43" fmla="*/ 5 h 30"/>
                <a:gd name="T44" fmla="*/ 18 w 25"/>
                <a:gd name="T45" fmla="*/ 4 h 30"/>
                <a:gd name="T46" fmla="*/ 18 w 25"/>
                <a:gd name="T47" fmla="*/ 4 h 30"/>
                <a:gd name="T48" fmla="*/ 6 w 25"/>
                <a:gd name="T49" fmla="*/ 10 h 30"/>
                <a:gd name="T50" fmla="*/ 6 w 25"/>
                <a:gd name="T51" fmla="*/ 10 h 30"/>
                <a:gd name="T52" fmla="*/ 4 w 25"/>
                <a:gd name="T53" fmla="*/ 14 h 30"/>
                <a:gd name="T54" fmla="*/ 4 w 25"/>
                <a:gd name="T55" fmla="*/ 14 h 30"/>
                <a:gd name="T56" fmla="*/ 10 w 25"/>
                <a:gd name="T57" fmla="*/ 22 h 30"/>
                <a:gd name="T58" fmla="*/ 10 w 25"/>
                <a:gd name="T59" fmla="*/ 22 h 30"/>
                <a:gd name="T60" fmla="*/ 16 w 25"/>
                <a:gd name="T61" fmla="*/ 26 h 30"/>
                <a:gd name="T62" fmla="*/ 16 w 25"/>
                <a:gd name="T63" fmla="*/ 26 h 30"/>
                <a:gd name="T64" fmla="*/ 16 w 25"/>
                <a:gd name="T65" fmla="*/ 26 h 30"/>
                <a:gd name="T66" fmla="*/ 14 w 25"/>
                <a:gd name="T67" fmla="*/ 30 h 30"/>
                <a:gd name="T68" fmla="*/ 0 w 25"/>
                <a:gd name="T69"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30">
                  <a:moveTo>
                    <a:pt x="0" y="14"/>
                  </a:moveTo>
                  <a:cubicBezTo>
                    <a:pt x="0" y="11"/>
                    <a:pt x="1" y="9"/>
                    <a:pt x="3" y="7"/>
                  </a:cubicBezTo>
                  <a:cubicBezTo>
                    <a:pt x="3" y="7"/>
                    <a:pt x="3" y="7"/>
                    <a:pt x="3" y="7"/>
                  </a:cubicBezTo>
                  <a:cubicBezTo>
                    <a:pt x="8" y="2"/>
                    <a:pt x="14" y="0"/>
                    <a:pt x="18" y="0"/>
                  </a:cubicBezTo>
                  <a:cubicBezTo>
                    <a:pt x="18" y="0"/>
                    <a:pt x="18" y="0"/>
                    <a:pt x="18" y="0"/>
                  </a:cubicBezTo>
                  <a:cubicBezTo>
                    <a:pt x="21" y="0"/>
                    <a:pt x="24" y="1"/>
                    <a:pt x="25" y="5"/>
                  </a:cubicBezTo>
                  <a:cubicBezTo>
                    <a:pt x="25" y="5"/>
                    <a:pt x="25" y="5"/>
                    <a:pt x="25" y="5"/>
                  </a:cubicBezTo>
                  <a:cubicBezTo>
                    <a:pt x="25" y="5"/>
                    <a:pt x="24" y="6"/>
                    <a:pt x="24" y="6"/>
                  </a:cubicBezTo>
                  <a:cubicBezTo>
                    <a:pt x="24" y="6"/>
                    <a:pt x="24" y="6"/>
                    <a:pt x="24" y="6"/>
                  </a:cubicBezTo>
                  <a:cubicBezTo>
                    <a:pt x="24" y="7"/>
                    <a:pt x="24" y="9"/>
                    <a:pt x="24" y="10"/>
                  </a:cubicBezTo>
                  <a:cubicBezTo>
                    <a:pt x="24" y="10"/>
                    <a:pt x="24" y="10"/>
                    <a:pt x="24" y="10"/>
                  </a:cubicBezTo>
                  <a:cubicBezTo>
                    <a:pt x="24" y="13"/>
                    <a:pt x="24" y="15"/>
                    <a:pt x="24" y="15"/>
                  </a:cubicBezTo>
                  <a:cubicBezTo>
                    <a:pt x="24" y="15"/>
                    <a:pt x="24" y="15"/>
                    <a:pt x="24" y="15"/>
                  </a:cubicBezTo>
                  <a:cubicBezTo>
                    <a:pt x="21" y="16"/>
                    <a:pt x="21" y="16"/>
                    <a:pt x="21" y="16"/>
                  </a:cubicBezTo>
                  <a:cubicBezTo>
                    <a:pt x="20" y="16"/>
                    <a:pt x="20" y="13"/>
                    <a:pt x="20" y="10"/>
                  </a:cubicBezTo>
                  <a:cubicBezTo>
                    <a:pt x="20" y="10"/>
                    <a:pt x="20" y="10"/>
                    <a:pt x="20" y="10"/>
                  </a:cubicBezTo>
                  <a:cubicBezTo>
                    <a:pt x="20" y="9"/>
                    <a:pt x="20" y="7"/>
                    <a:pt x="21" y="5"/>
                  </a:cubicBezTo>
                  <a:cubicBezTo>
                    <a:pt x="21" y="5"/>
                    <a:pt x="21" y="5"/>
                    <a:pt x="21" y="5"/>
                  </a:cubicBezTo>
                  <a:cubicBezTo>
                    <a:pt x="21" y="5"/>
                    <a:pt x="21" y="5"/>
                    <a:pt x="21" y="5"/>
                  </a:cubicBezTo>
                  <a:cubicBezTo>
                    <a:pt x="21" y="5"/>
                    <a:pt x="21" y="5"/>
                    <a:pt x="21" y="5"/>
                  </a:cubicBezTo>
                  <a:cubicBezTo>
                    <a:pt x="21" y="5"/>
                    <a:pt x="21" y="5"/>
                    <a:pt x="20" y="5"/>
                  </a:cubicBezTo>
                  <a:cubicBezTo>
                    <a:pt x="20" y="5"/>
                    <a:pt x="20" y="5"/>
                    <a:pt x="20" y="5"/>
                  </a:cubicBezTo>
                  <a:cubicBezTo>
                    <a:pt x="20" y="4"/>
                    <a:pt x="19" y="4"/>
                    <a:pt x="18" y="4"/>
                  </a:cubicBezTo>
                  <a:cubicBezTo>
                    <a:pt x="18" y="4"/>
                    <a:pt x="18" y="4"/>
                    <a:pt x="18" y="4"/>
                  </a:cubicBezTo>
                  <a:cubicBezTo>
                    <a:pt x="15" y="4"/>
                    <a:pt x="10" y="6"/>
                    <a:pt x="6" y="10"/>
                  </a:cubicBezTo>
                  <a:cubicBezTo>
                    <a:pt x="6" y="10"/>
                    <a:pt x="6" y="10"/>
                    <a:pt x="6" y="10"/>
                  </a:cubicBezTo>
                  <a:cubicBezTo>
                    <a:pt x="4" y="11"/>
                    <a:pt x="4" y="12"/>
                    <a:pt x="4" y="14"/>
                  </a:cubicBezTo>
                  <a:cubicBezTo>
                    <a:pt x="4" y="14"/>
                    <a:pt x="4" y="14"/>
                    <a:pt x="4" y="14"/>
                  </a:cubicBezTo>
                  <a:cubicBezTo>
                    <a:pt x="4" y="16"/>
                    <a:pt x="7" y="19"/>
                    <a:pt x="10" y="22"/>
                  </a:cubicBezTo>
                  <a:cubicBezTo>
                    <a:pt x="10" y="22"/>
                    <a:pt x="10" y="22"/>
                    <a:pt x="10" y="22"/>
                  </a:cubicBezTo>
                  <a:cubicBezTo>
                    <a:pt x="13" y="25"/>
                    <a:pt x="16" y="26"/>
                    <a:pt x="16" y="26"/>
                  </a:cubicBezTo>
                  <a:cubicBezTo>
                    <a:pt x="16" y="26"/>
                    <a:pt x="16" y="26"/>
                    <a:pt x="16" y="26"/>
                  </a:cubicBezTo>
                  <a:cubicBezTo>
                    <a:pt x="16" y="26"/>
                    <a:pt x="16" y="26"/>
                    <a:pt x="16" y="26"/>
                  </a:cubicBezTo>
                  <a:cubicBezTo>
                    <a:pt x="14" y="30"/>
                    <a:pt x="14" y="30"/>
                    <a:pt x="14" y="30"/>
                  </a:cubicBezTo>
                  <a:cubicBezTo>
                    <a:pt x="14" y="30"/>
                    <a:pt x="0" y="23"/>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6"/>
            <p:cNvSpPr>
              <a:spLocks noEditPoints="1"/>
            </p:cNvSpPr>
            <p:nvPr/>
          </p:nvSpPr>
          <p:spPr bwMode="auto">
            <a:xfrm>
              <a:off x="4733" y="1725"/>
              <a:ext cx="70" cy="90"/>
            </a:xfrm>
            <a:custGeom>
              <a:avLst/>
              <a:gdLst>
                <a:gd name="T0" fmla="*/ 12 w 29"/>
                <a:gd name="T1" fmla="*/ 32 h 38"/>
                <a:gd name="T2" fmla="*/ 8 w 29"/>
                <a:gd name="T3" fmla="*/ 29 h 38"/>
                <a:gd name="T4" fmla="*/ 0 w 29"/>
                <a:gd name="T5" fmla="*/ 16 h 38"/>
                <a:gd name="T6" fmla="*/ 0 w 29"/>
                <a:gd name="T7" fmla="*/ 16 h 38"/>
                <a:gd name="T8" fmla="*/ 0 w 29"/>
                <a:gd name="T9" fmla="*/ 15 h 38"/>
                <a:gd name="T10" fmla="*/ 4 w 29"/>
                <a:gd name="T11" fmla="*/ 8 h 38"/>
                <a:gd name="T12" fmla="*/ 20 w 29"/>
                <a:gd name="T13" fmla="*/ 0 h 38"/>
                <a:gd name="T14" fmla="*/ 29 w 29"/>
                <a:gd name="T15" fmla="*/ 7 h 38"/>
                <a:gd name="T16" fmla="*/ 28 w 29"/>
                <a:gd name="T17" fmla="*/ 9 h 38"/>
                <a:gd name="T18" fmla="*/ 28 w 29"/>
                <a:gd name="T19" fmla="*/ 12 h 38"/>
                <a:gd name="T20" fmla="*/ 28 w 29"/>
                <a:gd name="T21" fmla="*/ 16 h 38"/>
                <a:gd name="T22" fmla="*/ 28 w 29"/>
                <a:gd name="T23" fmla="*/ 17 h 38"/>
                <a:gd name="T24" fmla="*/ 28 w 29"/>
                <a:gd name="T25" fmla="*/ 18 h 38"/>
                <a:gd name="T26" fmla="*/ 21 w 29"/>
                <a:gd name="T27" fmla="*/ 18 h 38"/>
                <a:gd name="T28" fmla="*/ 20 w 29"/>
                <a:gd name="T29" fmla="*/ 12 h 38"/>
                <a:gd name="T30" fmla="*/ 20 w 29"/>
                <a:gd name="T31" fmla="*/ 8 h 38"/>
                <a:gd name="T32" fmla="*/ 9 w 29"/>
                <a:gd name="T33" fmla="*/ 13 h 38"/>
                <a:gd name="T34" fmla="*/ 8 w 29"/>
                <a:gd name="T35" fmla="*/ 16 h 38"/>
                <a:gd name="T36" fmla="*/ 8 w 29"/>
                <a:gd name="T37" fmla="*/ 16 h 38"/>
                <a:gd name="T38" fmla="*/ 13 w 29"/>
                <a:gd name="T39" fmla="*/ 23 h 38"/>
                <a:gd name="T40" fmla="*/ 18 w 29"/>
                <a:gd name="T41" fmla="*/ 26 h 38"/>
                <a:gd name="T42" fmla="*/ 14 w 29"/>
                <a:gd name="T43" fmla="*/ 38 h 38"/>
                <a:gd name="T44" fmla="*/ 10 w 29"/>
                <a:gd name="T45" fmla="*/ 25 h 38"/>
                <a:gd name="T46" fmla="*/ 13 w 29"/>
                <a:gd name="T47" fmla="*/ 28 h 38"/>
                <a:gd name="T48" fmla="*/ 10 w 29"/>
                <a:gd name="T49" fmla="*/ 26 h 38"/>
                <a:gd name="T50" fmla="*/ 7 w 29"/>
                <a:gd name="T51" fmla="*/ 22 h 38"/>
                <a:gd name="T52" fmla="*/ 24 w 29"/>
                <a:gd name="T53" fmla="*/ 17 h 38"/>
                <a:gd name="T54" fmla="*/ 24 w 29"/>
                <a:gd name="T55" fmla="*/ 17 h 38"/>
                <a:gd name="T56" fmla="*/ 24 w 29"/>
                <a:gd name="T57" fmla="*/ 17 h 38"/>
                <a:gd name="T58" fmla="*/ 4 w 29"/>
                <a:gd name="T59" fmla="*/ 15 h 38"/>
                <a:gd name="T60" fmla="*/ 4 w 29"/>
                <a:gd name="T61" fmla="*/ 15 h 38"/>
                <a:gd name="T62" fmla="*/ 4 w 29"/>
                <a:gd name="T63" fmla="*/ 15 h 38"/>
                <a:gd name="T64" fmla="*/ 4 w 29"/>
                <a:gd name="T65" fmla="*/ 15 h 38"/>
                <a:gd name="T66" fmla="*/ 6 w 29"/>
                <a:gd name="T67" fmla="*/ 11 h 38"/>
                <a:gd name="T68" fmla="*/ 4 w 29"/>
                <a:gd name="T69" fmla="*/ 15 h 38"/>
                <a:gd name="T70" fmla="*/ 24 w 29"/>
                <a:gd name="T71" fmla="*/ 13 h 38"/>
                <a:gd name="T72" fmla="*/ 24 w 29"/>
                <a:gd name="T73" fmla="*/ 13 h 38"/>
                <a:gd name="T74" fmla="*/ 24 w 29"/>
                <a:gd name="T75" fmla="*/ 13 h 38"/>
                <a:gd name="T76" fmla="*/ 24 w 29"/>
                <a:gd name="T77" fmla="*/ 13 h 38"/>
                <a:gd name="T78" fmla="*/ 24 w 29"/>
                <a:gd name="T79" fmla="*/ 13 h 38"/>
                <a:gd name="T80" fmla="*/ 24 w 29"/>
                <a:gd name="T81" fmla="*/ 12 h 38"/>
                <a:gd name="T82" fmla="*/ 24 w 29"/>
                <a:gd name="T83" fmla="*/ 12 h 38"/>
                <a:gd name="T84" fmla="*/ 24 w 29"/>
                <a:gd name="T85" fmla="*/ 12 h 38"/>
                <a:gd name="T86" fmla="*/ 24 w 29"/>
                <a:gd name="T87" fmla="*/ 12 h 38"/>
                <a:gd name="T88" fmla="*/ 25 w 29"/>
                <a:gd name="T89" fmla="*/ 7 h 38"/>
                <a:gd name="T90" fmla="*/ 25 w 29"/>
                <a:gd name="T91" fmla="*/ 7 h 38"/>
                <a:gd name="T92" fmla="*/ 25 w 29"/>
                <a:gd name="T93" fmla="*/ 7 h 38"/>
                <a:gd name="T94" fmla="*/ 25 w 29"/>
                <a:gd name="T95" fmla="*/ 7 h 38"/>
                <a:gd name="T96" fmla="*/ 25 w 29"/>
                <a:gd name="T97" fmla="*/ 7 h 38"/>
                <a:gd name="T98" fmla="*/ 24 w 29"/>
                <a:gd name="T99" fmla="*/ 5 h 38"/>
                <a:gd name="T100" fmla="*/ 24 w 29"/>
                <a:gd name="T101" fmla="*/ 5 h 38"/>
                <a:gd name="T102" fmla="*/ 19 w 29"/>
                <a:gd name="T103" fmla="*/ 4 h 38"/>
                <a:gd name="T104" fmla="*/ 19 w 29"/>
                <a:gd name="T105" fmla="*/ 4 h 38"/>
                <a:gd name="T106" fmla="*/ 20 w 29"/>
                <a:gd name="T107" fmla="*/ 4 h 38"/>
                <a:gd name="T108" fmla="*/ 20 w 29"/>
                <a:gd name="T109"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 h="38">
                  <a:moveTo>
                    <a:pt x="14" y="33"/>
                  </a:moveTo>
                  <a:cubicBezTo>
                    <a:pt x="13" y="33"/>
                    <a:pt x="13" y="32"/>
                    <a:pt x="12" y="32"/>
                  </a:cubicBezTo>
                  <a:cubicBezTo>
                    <a:pt x="12" y="32"/>
                    <a:pt x="12" y="32"/>
                    <a:pt x="12" y="32"/>
                  </a:cubicBezTo>
                  <a:cubicBezTo>
                    <a:pt x="11" y="31"/>
                    <a:pt x="9" y="30"/>
                    <a:pt x="8" y="29"/>
                  </a:cubicBezTo>
                  <a:cubicBezTo>
                    <a:pt x="8" y="29"/>
                    <a:pt x="8" y="29"/>
                    <a:pt x="8" y="29"/>
                  </a:cubicBezTo>
                  <a:cubicBezTo>
                    <a:pt x="4" y="26"/>
                    <a:pt x="0" y="21"/>
                    <a:pt x="0" y="16"/>
                  </a:cubicBezTo>
                  <a:cubicBezTo>
                    <a:pt x="0" y="16"/>
                    <a:pt x="0" y="16"/>
                    <a:pt x="0" y="16"/>
                  </a:cubicBezTo>
                  <a:cubicBezTo>
                    <a:pt x="0" y="16"/>
                    <a:pt x="0" y="16"/>
                    <a:pt x="0" y="16"/>
                  </a:cubicBezTo>
                  <a:cubicBezTo>
                    <a:pt x="0" y="16"/>
                    <a:pt x="0" y="15"/>
                    <a:pt x="0" y="15"/>
                  </a:cubicBezTo>
                  <a:cubicBezTo>
                    <a:pt x="0" y="15"/>
                    <a:pt x="0" y="15"/>
                    <a:pt x="0" y="15"/>
                  </a:cubicBezTo>
                  <a:cubicBezTo>
                    <a:pt x="0" y="13"/>
                    <a:pt x="1" y="10"/>
                    <a:pt x="4" y="8"/>
                  </a:cubicBezTo>
                  <a:cubicBezTo>
                    <a:pt x="4" y="8"/>
                    <a:pt x="4" y="8"/>
                    <a:pt x="4" y="8"/>
                  </a:cubicBezTo>
                  <a:cubicBezTo>
                    <a:pt x="9" y="2"/>
                    <a:pt x="15" y="0"/>
                    <a:pt x="20" y="0"/>
                  </a:cubicBezTo>
                  <a:cubicBezTo>
                    <a:pt x="20" y="0"/>
                    <a:pt x="20" y="0"/>
                    <a:pt x="20" y="0"/>
                  </a:cubicBezTo>
                  <a:cubicBezTo>
                    <a:pt x="23" y="0"/>
                    <a:pt x="28" y="2"/>
                    <a:pt x="29" y="7"/>
                  </a:cubicBezTo>
                  <a:cubicBezTo>
                    <a:pt x="29" y="7"/>
                    <a:pt x="29" y="7"/>
                    <a:pt x="29" y="7"/>
                  </a:cubicBezTo>
                  <a:cubicBezTo>
                    <a:pt x="29" y="7"/>
                    <a:pt x="29" y="7"/>
                    <a:pt x="29" y="7"/>
                  </a:cubicBezTo>
                  <a:cubicBezTo>
                    <a:pt x="29" y="8"/>
                    <a:pt x="28" y="8"/>
                    <a:pt x="28" y="9"/>
                  </a:cubicBezTo>
                  <a:cubicBezTo>
                    <a:pt x="28" y="9"/>
                    <a:pt x="28" y="9"/>
                    <a:pt x="28" y="9"/>
                  </a:cubicBezTo>
                  <a:cubicBezTo>
                    <a:pt x="28" y="10"/>
                    <a:pt x="28" y="11"/>
                    <a:pt x="28" y="12"/>
                  </a:cubicBezTo>
                  <a:cubicBezTo>
                    <a:pt x="28" y="12"/>
                    <a:pt x="28" y="12"/>
                    <a:pt x="28" y="12"/>
                  </a:cubicBezTo>
                  <a:cubicBezTo>
                    <a:pt x="28" y="14"/>
                    <a:pt x="28" y="16"/>
                    <a:pt x="28" y="16"/>
                  </a:cubicBezTo>
                  <a:cubicBezTo>
                    <a:pt x="28" y="16"/>
                    <a:pt x="28" y="16"/>
                    <a:pt x="28" y="16"/>
                  </a:cubicBezTo>
                  <a:cubicBezTo>
                    <a:pt x="28" y="16"/>
                    <a:pt x="28" y="16"/>
                    <a:pt x="28" y="17"/>
                  </a:cubicBezTo>
                  <a:cubicBezTo>
                    <a:pt x="28" y="17"/>
                    <a:pt x="28" y="17"/>
                    <a:pt x="28" y="17"/>
                  </a:cubicBezTo>
                  <a:cubicBezTo>
                    <a:pt x="28" y="18"/>
                    <a:pt x="28" y="18"/>
                    <a:pt x="28" y="18"/>
                  </a:cubicBezTo>
                  <a:cubicBezTo>
                    <a:pt x="21" y="20"/>
                    <a:pt x="21" y="20"/>
                    <a:pt x="21" y="20"/>
                  </a:cubicBezTo>
                  <a:cubicBezTo>
                    <a:pt x="21" y="18"/>
                    <a:pt x="21" y="18"/>
                    <a:pt x="21" y="18"/>
                  </a:cubicBezTo>
                  <a:cubicBezTo>
                    <a:pt x="21" y="18"/>
                    <a:pt x="20" y="15"/>
                    <a:pt x="20" y="12"/>
                  </a:cubicBezTo>
                  <a:cubicBezTo>
                    <a:pt x="20" y="12"/>
                    <a:pt x="20" y="12"/>
                    <a:pt x="20" y="12"/>
                  </a:cubicBezTo>
                  <a:cubicBezTo>
                    <a:pt x="20" y="11"/>
                    <a:pt x="20" y="10"/>
                    <a:pt x="20" y="8"/>
                  </a:cubicBezTo>
                  <a:cubicBezTo>
                    <a:pt x="20" y="8"/>
                    <a:pt x="20" y="8"/>
                    <a:pt x="20" y="8"/>
                  </a:cubicBezTo>
                  <a:cubicBezTo>
                    <a:pt x="20" y="8"/>
                    <a:pt x="20" y="8"/>
                    <a:pt x="20" y="8"/>
                  </a:cubicBezTo>
                  <a:cubicBezTo>
                    <a:pt x="17" y="8"/>
                    <a:pt x="13" y="10"/>
                    <a:pt x="9" y="13"/>
                  </a:cubicBezTo>
                  <a:cubicBezTo>
                    <a:pt x="9" y="13"/>
                    <a:pt x="9" y="13"/>
                    <a:pt x="9" y="13"/>
                  </a:cubicBezTo>
                  <a:cubicBezTo>
                    <a:pt x="8" y="14"/>
                    <a:pt x="8" y="15"/>
                    <a:pt x="8" y="16"/>
                  </a:cubicBezTo>
                  <a:cubicBezTo>
                    <a:pt x="8" y="16"/>
                    <a:pt x="8" y="16"/>
                    <a:pt x="8" y="16"/>
                  </a:cubicBezTo>
                  <a:cubicBezTo>
                    <a:pt x="8" y="16"/>
                    <a:pt x="8" y="16"/>
                    <a:pt x="8" y="16"/>
                  </a:cubicBezTo>
                  <a:cubicBezTo>
                    <a:pt x="8" y="17"/>
                    <a:pt x="10" y="20"/>
                    <a:pt x="13" y="23"/>
                  </a:cubicBezTo>
                  <a:cubicBezTo>
                    <a:pt x="13" y="23"/>
                    <a:pt x="13" y="23"/>
                    <a:pt x="13" y="23"/>
                  </a:cubicBezTo>
                  <a:cubicBezTo>
                    <a:pt x="15" y="24"/>
                    <a:pt x="17" y="26"/>
                    <a:pt x="18" y="26"/>
                  </a:cubicBezTo>
                  <a:cubicBezTo>
                    <a:pt x="18" y="26"/>
                    <a:pt x="18" y="26"/>
                    <a:pt x="18" y="26"/>
                  </a:cubicBezTo>
                  <a:cubicBezTo>
                    <a:pt x="21" y="26"/>
                    <a:pt x="21" y="26"/>
                    <a:pt x="21" y="26"/>
                  </a:cubicBezTo>
                  <a:cubicBezTo>
                    <a:pt x="14" y="38"/>
                    <a:pt x="14" y="38"/>
                    <a:pt x="14" y="38"/>
                  </a:cubicBezTo>
                  <a:cubicBezTo>
                    <a:pt x="14" y="33"/>
                    <a:pt x="14" y="33"/>
                    <a:pt x="14" y="33"/>
                  </a:cubicBezTo>
                  <a:close/>
                  <a:moveTo>
                    <a:pt x="10" y="25"/>
                  </a:moveTo>
                  <a:cubicBezTo>
                    <a:pt x="11" y="26"/>
                    <a:pt x="12" y="27"/>
                    <a:pt x="13" y="28"/>
                  </a:cubicBezTo>
                  <a:cubicBezTo>
                    <a:pt x="13" y="28"/>
                    <a:pt x="13" y="28"/>
                    <a:pt x="13" y="28"/>
                  </a:cubicBezTo>
                  <a:cubicBezTo>
                    <a:pt x="12" y="27"/>
                    <a:pt x="11" y="26"/>
                    <a:pt x="10" y="26"/>
                  </a:cubicBezTo>
                  <a:cubicBezTo>
                    <a:pt x="10" y="26"/>
                    <a:pt x="10" y="26"/>
                    <a:pt x="10" y="26"/>
                  </a:cubicBezTo>
                  <a:cubicBezTo>
                    <a:pt x="9" y="24"/>
                    <a:pt x="8" y="23"/>
                    <a:pt x="7" y="22"/>
                  </a:cubicBezTo>
                  <a:cubicBezTo>
                    <a:pt x="7" y="22"/>
                    <a:pt x="7" y="22"/>
                    <a:pt x="7" y="22"/>
                  </a:cubicBezTo>
                  <a:cubicBezTo>
                    <a:pt x="8" y="23"/>
                    <a:pt x="9" y="24"/>
                    <a:pt x="10" y="25"/>
                  </a:cubicBezTo>
                  <a:close/>
                  <a:moveTo>
                    <a:pt x="24" y="17"/>
                  </a:moveTo>
                  <a:cubicBezTo>
                    <a:pt x="24" y="17"/>
                    <a:pt x="24" y="17"/>
                    <a:pt x="24" y="17"/>
                  </a:cubicBezTo>
                  <a:cubicBezTo>
                    <a:pt x="24" y="17"/>
                    <a:pt x="24" y="17"/>
                    <a:pt x="24" y="17"/>
                  </a:cubicBezTo>
                  <a:cubicBezTo>
                    <a:pt x="24" y="17"/>
                    <a:pt x="24" y="17"/>
                    <a:pt x="24" y="17"/>
                  </a:cubicBezTo>
                  <a:cubicBezTo>
                    <a:pt x="24" y="17"/>
                    <a:pt x="24" y="17"/>
                    <a:pt x="24" y="17"/>
                  </a:cubicBezTo>
                  <a:close/>
                  <a:moveTo>
                    <a:pt x="2" y="16"/>
                  </a:moveTo>
                  <a:cubicBezTo>
                    <a:pt x="4" y="15"/>
                    <a:pt x="4" y="15"/>
                    <a:pt x="4" y="15"/>
                  </a:cubicBezTo>
                  <a:cubicBezTo>
                    <a:pt x="3" y="15"/>
                    <a:pt x="3" y="15"/>
                    <a:pt x="3" y="15"/>
                  </a:cubicBezTo>
                  <a:cubicBezTo>
                    <a:pt x="4" y="15"/>
                    <a:pt x="4" y="15"/>
                    <a:pt x="4" y="15"/>
                  </a:cubicBezTo>
                  <a:cubicBezTo>
                    <a:pt x="2" y="16"/>
                    <a:pt x="2" y="16"/>
                    <a:pt x="2" y="16"/>
                  </a:cubicBezTo>
                  <a:close/>
                  <a:moveTo>
                    <a:pt x="4" y="15"/>
                  </a:moveTo>
                  <a:cubicBezTo>
                    <a:pt x="4" y="15"/>
                    <a:pt x="4" y="15"/>
                    <a:pt x="4" y="15"/>
                  </a:cubicBezTo>
                  <a:cubicBezTo>
                    <a:pt x="4" y="15"/>
                    <a:pt x="4" y="15"/>
                    <a:pt x="4" y="15"/>
                  </a:cubicBezTo>
                  <a:cubicBezTo>
                    <a:pt x="4" y="14"/>
                    <a:pt x="5" y="12"/>
                    <a:pt x="6" y="11"/>
                  </a:cubicBezTo>
                  <a:cubicBezTo>
                    <a:pt x="6" y="11"/>
                    <a:pt x="6" y="11"/>
                    <a:pt x="6" y="11"/>
                  </a:cubicBezTo>
                  <a:cubicBezTo>
                    <a:pt x="5" y="12"/>
                    <a:pt x="4" y="14"/>
                    <a:pt x="4" y="15"/>
                  </a:cubicBezTo>
                  <a:cubicBezTo>
                    <a:pt x="4" y="15"/>
                    <a:pt x="4" y="15"/>
                    <a:pt x="4" y="15"/>
                  </a:cubicBezTo>
                  <a:cubicBezTo>
                    <a:pt x="4" y="15"/>
                    <a:pt x="4" y="15"/>
                    <a:pt x="4" y="15"/>
                  </a:cubicBezTo>
                  <a:close/>
                  <a:moveTo>
                    <a:pt x="24" y="13"/>
                  </a:moveTo>
                  <a:cubicBezTo>
                    <a:pt x="24" y="13"/>
                    <a:pt x="24" y="13"/>
                    <a:pt x="24" y="13"/>
                  </a:cubicBezTo>
                  <a:cubicBezTo>
                    <a:pt x="24" y="13"/>
                    <a:pt x="24" y="13"/>
                    <a:pt x="24" y="13"/>
                  </a:cubicBezTo>
                  <a:cubicBezTo>
                    <a:pt x="24" y="13"/>
                    <a:pt x="24" y="13"/>
                    <a:pt x="24" y="13"/>
                  </a:cubicBezTo>
                  <a:close/>
                  <a:moveTo>
                    <a:pt x="24" y="13"/>
                  </a:moveTo>
                  <a:cubicBezTo>
                    <a:pt x="24" y="13"/>
                    <a:pt x="24" y="13"/>
                    <a:pt x="24" y="13"/>
                  </a:cubicBezTo>
                  <a:cubicBezTo>
                    <a:pt x="24" y="13"/>
                    <a:pt x="24" y="13"/>
                    <a:pt x="24" y="13"/>
                  </a:cubicBezTo>
                  <a:cubicBezTo>
                    <a:pt x="24" y="13"/>
                    <a:pt x="24" y="13"/>
                    <a:pt x="24" y="13"/>
                  </a:cubicBezTo>
                  <a:close/>
                  <a:moveTo>
                    <a:pt x="24" y="13"/>
                  </a:moveTo>
                  <a:cubicBezTo>
                    <a:pt x="24" y="13"/>
                    <a:pt x="24" y="12"/>
                    <a:pt x="24" y="12"/>
                  </a:cubicBezTo>
                  <a:cubicBezTo>
                    <a:pt x="24" y="12"/>
                    <a:pt x="24" y="12"/>
                    <a:pt x="24" y="12"/>
                  </a:cubicBezTo>
                  <a:cubicBezTo>
                    <a:pt x="24" y="12"/>
                    <a:pt x="24" y="13"/>
                    <a:pt x="24" y="13"/>
                  </a:cubicBezTo>
                  <a:close/>
                  <a:moveTo>
                    <a:pt x="24" y="12"/>
                  </a:moveTo>
                  <a:cubicBezTo>
                    <a:pt x="24" y="12"/>
                    <a:pt x="24" y="12"/>
                    <a:pt x="24" y="12"/>
                  </a:cubicBezTo>
                  <a:cubicBezTo>
                    <a:pt x="24" y="12"/>
                    <a:pt x="24" y="12"/>
                    <a:pt x="24" y="12"/>
                  </a:cubicBezTo>
                  <a:cubicBezTo>
                    <a:pt x="24" y="12"/>
                    <a:pt x="24" y="12"/>
                    <a:pt x="24" y="12"/>
                  </a:cubicBezTo>
                  <a:cubicBezTo>
                    <a:pt x="24" y="12"/>
                    <a:pt x="24" y="12"/>
                    <a:pt x="24" y="12"/>
                  </a:cubicBezTo>
                  <a:cubicBezTo>
                    <a:pt x="24" y="12"/>
                    <a:pt x="24" y="12"/>
                    <a:pt x="24" y="12"/>
                  </a:cubicBezTo>
                  <a:close/>
                  <a:moveTo>
                    <a:pt x="25" y="7"/>
                  </a:move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lose/>
                  <a:moveTo>
                    <a:pt x="25" y="7"/>
                  </a:moveTo>
                  <a:cubicBezTo>
                    <a:pt x="25" y="7"/>
                    <a:pt x="25" y="7"/>
                    <a:pt x="25" y="7"/>
                  </a:cubicBezTo>
                  <a:cubicBezTo>
                    <a:pt x="25" y="7"/>
                    <a:pt x="25" y="7"/>
                    <a:pt x="25" y="7"/>
                  </a:cubicBezTo>
                  <a:cubicBezTo>
                    <a:pt x="25" y="7"/>
                    <a:pt x="25" y="7"/>
                    <a:pt x="25" y="7"/>
                  </a:cubicBezTo>
                  <a:close/>
                  <a:moveTo>
                    <a:pt x="24" y="5"/>
                  </a:moveTo>
                  <a:cubicBezTo>
                    <a:pt x="24" y="5"/>
                    <a:pt x="24" y="5"/>
                    <a:pt x="24" y="5"/>
                  </a:cubicBezTo>
                  <a:cubicBezTo>
                    <a:pt x="24" y="5"/>
                    <a:pt x="24" y="5"/>
                    <a:pt x="24" y="5"/>
                  </a:cubicBezTo>
                  <a:cubicBezTo>
                    <a:pt x="24" y="5"/>
                    <a:pt x="24" y="5"/>
                    <a:pt x="24" y="5"/>
                  </a:cubicBezTo>
                  <a:close/>
                  <a:moveTo>
                    <a:pt x="19" y="4"/>
                  </a:moveTo>
                  <a:cubicBezTo>
                    <a:pt x="19" y="4"/>
                    <a:pt x="19" y="4"/>
                    <a:pt x="19" y="4"/>
                  </a:cubicBezTo>
                  <a:cubicBezTo>
                    <a:pt x="19" y="4"/>
                    <a:pt x="19" y="4"/>
                    <a:pt x="19" y="4"/>
                  </a:cubicBezTo>
                  <a:cubicBezTo>
                    <a:pt x="19" y="4"/>
                    <a:pt x="19" y="4"/>
                    <a:pt x="19" y="4"/>
                  </a:cubicBezTo>
                  <a:close/>
                  <a:moveTo>
                    <a:pt x="20" y="4"/>
                  </a:moveTo>
                  <a:cubicBezTo>
                    <a:pt x="20" y="4"/>
                    <a:pt x="20" y="4"/>
                    <a:pt x="20" y="4"/>
                  </a:cubicBezTo>
                  <a:cubicBezTo>
                    <a:pt x="20" y="4"/>
                    <a:pt x="20" y="4"/>
                    <a:pt x="20" y="4"/>
                  </a:cubicBezTo>
                  <a:cubicBezTo>
                    <a:pt x="20" y="4"/>
                    <a:pt x="20"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7"/>
            <p:cNvSpPr/>
            <p:nvPr/>
          </p:nvSpPr>
          <p:spPr bwMode="auto">
            <a:xfrm>
              <a:off x="4714" y="1908"/>
              <a:ext cx="12" cy="9"/>
            </a:xfrm>
            <a:custGeom>
              <a:avLst/>
              <a:gdLst>
                <a:gd name="T0" fmla="*/ 0 w 12"/>
                <a:gd name="T1" fmla="*/ 9 h 9"/>
                <a:gd name="T2" fmla="*/ 0 w 12"/>
                <a:gd name="T3" fmla="*/ 0 h 9"/>
                <a:gd name="T4" fmla="*/ 12 w 12"/>
                <a:gd name="T5" fmla="*/ 0 h 9"/>
                <a:gd name="T6" fmla="*/ 12 w 12"/>
                <a:gd name="T7" fmla="*/ 9 h 9"/>
                <a:gd name="T8" fmla="*/ 0 w 12"/>
                <a:gd name="T9" fmla="*/ 9 h 9"/>
                <a:gd name="T10" fmla="*/ 0 w 12"/>
                <a:gd name="T11" fmla="*/ 9 h 9"/>
              </a:gdLst>
              <a:ahLst/>
              <a:cxnLst>
                <a:cxn ang="0">
                  <a:pos x="T0" y="T1"/>
                </a:cxn>
                <a:cxn ang="0">
                  <a:pos x="T2" y="T3"/>
                </a:cxn>
                <a:cxn ang="0">
                  <a:pos x="T4" y="T5"/>
                </a:cxn>
                <a:cxn ang="0">
                  <a:pos x="T6" y="T7"/>
                </a:cxn>
                <a:cxn ang="0">
                  <a:pos x="T8" y="T9"/>
                </a:cxn>
                <a:cxn ang="0">
                  <a:pos x="T10" y="T11"/>
                </a:cxn>
              </a:cxnLst>
              <a:rect l="0" t="0" r="r" b="b"/>
              <a:pathLst>
                <a:path w="12" h="9">
                  <a:moveTo>
                    <a:pt x="0" y="9"/>
                  </a:moveTo>
                  <a:lnTo>
                    <a:pt x="0" y="0"/>
                  </a:lnTo>
                  <a:lnTo>
                    <a:pt x="12" y="0"/>
                  </a:lnTo>
                  <a:lnTo>
                    <a:pt x="12" y="9"/>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8"/>
            <p:cNvSpPr>
              <a:spLocks noEditPoints="1"/>
            </p:cNvSpPr>
            <p:nvPr/>
          </p:nvSpPr>
          <p:spPr bwMode="auto">
            <a:xfrm>
              <a:off x="4709" y="1903"/>
              <a:ext cx="22" cy="19"/>
            </a:xfrm>
            <a:custGeom>
              <a:avLst/>
              <a:gdLst>
                <a:gd name="T0" fmla="*/ 17 w 22"/>
                <a:gd name="T1" fmla="*/ 19 h 19"/>
                <a:gd name="T2" fmla="*/ 5 w 22"/>
                <a:gd name="T3" fmla="*/ 19 h 19"/>
                <a:gd name="T4" fmla="*/ 5 w 22"/>
                <a:gd name="T5" fmla="*/ 14 h 19"/>
                <a:gd name="T6" fmla="*/ 10 w 22"/>
                <a:gd name="T7" fmla="*/ 14 h 19"/>
                <a:gd name="T8" fmla="*/ 5 w 22"/>
                <a:gd name="T9" fmla="*/ 14 h 19"/>
                <a:gd name="T10" fmla="*/ 5 w 22"/>
                <a:gd name="T11" fmla="*/ 19 h 19"/>
                <a:gd name="T12" fmla="*/ 0 w 22"/>
                <a:gd name="T13" fmla="*/ 19 h 19"/>
                <a:gd name="T14" fmla="*/ 0 w 22"/>
                <a:gd name="T15" fmla="*/ 0 h 19"/>
                <a:gd name="T16" fmla="*/ 22 w 22"/>
                <a:gd name="T17" fmla="*/ 0 h 19"/>
                <a:gd name="T18" fmla="*/ 22 w 22"/>
                <a:gd name="T19" fmla="*/ 19 h 19"/>
                <a:gd name="T20" fmla="*/ 17 w 22"/>
                <a:gd name="T21" fmla="*/ 19 h 19"/>
                <a:gd name="T22" fmla="*/ 17 w 22"/>
                <a:gd name="T23" fmla="*/ 19 h 19"/>
                <a:gd name="T24" fmla="*/ 12 w 22"/>
                <a:gd name="T25" fmla="*/ 10 h 19"/>
                <a:gd name="T26" fmla="*/ 12 w 22"/>
                <a:gd name="T27" fmla="*/ 10 h 19"/>
                <a:gd name="T28" fmla="*/ 10 w 22"/>
                <a:gd name="T29" fmla="*/ 10 h 19"/>
                <a:gd name="T30" fmla="*/ 10 w 22"/>
                <a:gd name="T31" fmla="*/ 10 h 19"/>
                <a:gd name="T32" fmla="*/ 12 w 22"/>
                <a:gd name="T33" fmla="*/ 10 h 19"/>
                <a:gd name="T34" fmla="*/ 12 w 22"/>
                <a:gd name="T35"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19">
                  <a:moveTo>
                    <a:pt x="17" y="19"/>
                  </a:moveTo>
                  <a:lnTo>
                    <a:pt x="5" y="19"/>
                  </a:lnTo>
                  <a:lnTo>
                    <a:pt x="5" y="14"/>
                  </a:lnTo>
                  <a:lnTo>
                    <a:pt x="10" y="14"/>
                  </a:lnTo>
                  <a:lnTo>
                    <a:pt x="5" y="14"/>
                  </a:lnTo>
                  <a:lnTo>
                    <a:pt x="5" y="19"/>
                  </a:lnTo>
                  <a:lnTo>
                    <a:pt x="0" y="19"/>
                  </a:lnTo>
                  <a:lnTo>
                    <a:pt x="0" y="0"/>
                  </a:lnTo>
                  <a:lnTo>
                    <a:pt x="22" y="0"/>
                  </a:lnTo>
                  <a:lnTo>
                    <a:pt x="22" y="19"/>
                  </a:lnTo>
                  <a:lnTo>
                    <a:pt x="17" y="19"/>
                  </a:lnTo>
                  <a:lnTo>
                    <a:pt x="17" y="19"/>
                  </a:lnTo>
                  <a:close/>
                  <a:moveTo>
                    <a:pt x="12" y="10"/>
                  </a:moveTo>
                  <a:lnTo>
                    <a:pt x="12" y="10"/>
                  </a:lnTo>
                  <a:lnTo>
                    <a:pt x="10" y="10"/>
                  </a:lnTo>
                  <a:lnTo>
                    <a:pt x="10" y="10"/>
                  </a:lnTo>
                  <a:lnTo>
                    <a:pt x="12" y="10"/>
                  </a:ln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9"/>
            <p:cNvSpPr/>
            <p:nvPr/>
          </p:nvSpPr>
          <p:spPr bwMode="auto">
            <a:xfrm>
              <a:off x="4805" y="2084"/>
              <a:ext cx="10" cy="33"/>
            </a:xfrm>
            <a:custGeom>
              <a:avLst/>
              <a:gdLst>
                <a:gd name="T0" fmla="*/ 0 w 10"/>
                <a:gd name="T1" fmla="*/ 33 h 33"/>
                <a:gd name="T2" fmla="*/ 0 w 10"/>
                <a:gd name="T3" fmla="*/ 0 h 33"/>
                <a:gd name="T4" fmla="*/ 10 w 10"/>
                <a:gd name="T5" fmla="*/ 0 h 33"/>
                <a:gd name="T6" fmla="*/ 10 w 10"/>
                <a:gd name="T7" fmla="*/ 33 h 33"/>
                <a:gd name="T8" fmla="*/ 0 w 10"/>
                <a:gd name="T9" fmla="*/ 33 h 33"/>
                <a:gd name="T10" fmla="*/ 0 w 10"/>
                <a:gd name="T11" fmla="*/ 33 h 33"/>
              </a:gdLst>
              <a:ahLst/>
              <a:cxnLst>
                <a:cxn ang="0">
                  <a:pos x="T0" y="T1"/>
                </a:cxn>
                <a:cxn ang="0">
                  <a:pos x="T2" y="T3"/>
                </a:cxn>
                <a:cxn ang="0">
                  <a:pos x="T4" y="T5"/>
                </a:cxn>
                <a:cxn ang="0">
                  <a:pos x="T6" y="T7"/>
                </a:cxn>
                <a:cxn ang="0">
                  <a:pos x="T8" y="T9"/>
                </a:cxn>
                <a:cxn ang="0">
                  <a:pos x="T10" y="T11"/>
                </a:cxn>
              </a:cxnLst>
              <a:rect l="0" t="0" r="r" b="b"/>
              <a:pathLst>
                <a:path w="10" h="33">
                  <a:moveTo>
                    <a:pt x="0" y="33"/>
                  </a:moveTo>
                  <a:lnTo>
                    <a:pt x="0" y="0"/>
                  </a:lnTo>
                  <a:lnTo>
                    <a:pt x="10" y="0"/>
                  </a:lnTo>
                  <a:lnTo>
                    <a:pt x="10" y="33"/>
                  </a:lnTo>
                  <a:lnTo>
                    <a:pt x="0" y="33"/>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40"/>
            <p:cNvSpPr>
              <a:spLocks noEditPoints="1"/>
            </p:cNvSpPr>
            <p:nvPr/>
          </p:nvSpPr>
          <p:spPr bwMode="auto">
            <a:xfrm>
              <a:off x="4801" y="2079"/>
              <a:ext cx="19" cy="43"/>
            </a:xfrm>
            <a:custGeom>
              <a:avLst/>
              <a:gdLst>
                <a:gd name="T0" fmla="*/ 14 w 19"/>
                <a:gd name="T1" fmla="*/ 43 h 43"/>
                <a:gd name="T2" fmla="*/ 4 w 19"/>
                <a:gd name="T3" fmla="*/ 43 h 43"/>
                <a:gd name="T4" fmla="*/ 4 w 19"/>
                <a:gd name="T5" fmla="*/ 38 h 43"/>
                <a:gd name="T6" fmla="*/ 9 w 19"/>
                <a:gd name="T7" fmla="*/ 38 h 43"/>
                <a:gd name="T8" fmla="*/ 4 w 19"/>
                <a:gd name="T9" fmla="*/ 38 h 43"/>
                <a:gd name="T10" fmla="*/ 4 w 19"/>
                <a:gd name="T11" fmla="*/ 43 h 43"/>
                <a:gd name="T12" fmla="*/ 0 w 19"/>
                <a:gd name="T13" fmla="*/ 43 h 43"/>
                <a:gd name="T14" fmla="*/ 0 w 19"/>
                <a:gd name="T15" fmla="*/ 0 h 43"/>
                <a:gd name="T16" fmla="*/ 19 w 19"/>
                <a:gd name="T17" fmla="*/ 0 h 43"/>
                <a:gd name="T18" fmla="*/ 19 w 19"/>
                <a:gd name="T19" fmla="*/ 43 h 43"/>
                <a:gd name="T20" fmla="*/ 14 w 19"/>
                <a:gd name="T21" fmla="*/ 43 h 43"/>
                <a:gd name="T22" fmla="*/ 14 w 19"/>
                <a:gd name="T23" fmla="*/ 43 h 43"/>
                <a:gd name="T24" fmla="*/ 9 w 19"/>
                <a:gd name="T25" fmla="*/ 33 h 43"/>
                <a:gd name="T26" fmla="*/ 9 w 19"/>
                <a:gd name="T27" fmla="*/ 10 h 43"/>
                <a:gd name="T28" fmla="*/ 9 w 19"/>
                <a:gd name="T29" fmla="*/ 33 h 43"/>
                <a:gd name="T30" fmla="*/ 9 w 19"/>
                <a:gd name="T31" fmla="*/ 3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43">
                  <a:moveTo>
                    <a:pt x="14" y="43"/>
                  </a:moveTo>
                  <a:lnTo>
                    <a:pt x="4" y="43"/>
                  </a:lnTo>
                  <a:lnTo>
                    <a:pt x="4" y="38"/>
                  </a:lnTo>
                  <a:lnTo>
                    <a:pt x="9" y="38"/>
                  </a:lnTo>
                  <a:lnTo>
                    <a:pt x="4" y="38"/>
                  </a:lnTo>
                  <a:lnTo>
                    <a:pt x="4" y="43"/>
                  </a:lnTo>
                  <a:lnTo>
                    <a:pt x="0" y="43"/>
                  </a:lnTo>
                  <a:lnTo>
                    <a:pt x="0" y="0"/>
                  </a:lnTo>
                  <a:lnTo>
                    <a:pt x="19" y="0"/>
                  </a:lnTo>
                  <a:lnTo>
                    <a:pt x="19" y="43"/>
                  </a:lnTo>
                  <a:lnTo>
                    <a:pt x="14" y="43"/>
                  </a:lnTo>
                  <a:lnTo>
                    <a:pt x="14" y="43"/>
                  </a:lnTo>
                  <a:close/>
                  <a:moveTo>
                    <a:pt x="9" y="33"/>
                  </a:moveTo>
                  <a:lnTo>
                    <a:pt x="9" y="10"/>
                  </a:lnTo>
                  <a:lnTo>
                    <a:pt x="9" y="33"/>
                  </a:lnTo>
                  <a:lnTo>
                    <a:pt x="9"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1"/>
            <p:cNvSpPr>
              <a:spLocks noEditPoints="1"/>
            </p:cNvSpPr>
            <p:nvPr/>
          </p:nvSpPr>
          <p:spPr bwMode="auto">
            <a:xfrm>
              <a:off x="4688" y="2112"/>
              <a:ext cx="197" cy="260"/>
            </a:xfrm>
            <a:custGeom>
              <a:avLst/>
              <a:gdLst>
                <a:gd name="T0" fmla="*/ 35 w 82"/>
                <a:gd name="T1" fmla="*/ 109 h 109"/>
                <a:gd name="T2" fmla="*/ 10 w 82"/>
                <a:gd name="T3" fmla="*/ 85 h 109"/>
                <a:gd name="T4" fmla="*/ 10 w 82"/>
                <a:gd name="T5" fmla="*/ 85 h 109"/>
                <a:gd name="T6" fmla="*/ 0 w 82"/>
                <a:gd name="T7" fmla="*/ 43 h 109"/>
                <a:gd name="T8" fmla="*/ 0 w 82"/>
                <a:gd name="T9" fmla="*/ 43 h 109"/>
                <a:gd name="T10" fmla="*/ 51 w 82"/>
                <a:gd name="T11" fmla="*/ 0 h 109"/>
                <a:gd name="T12" fmla="*/ 51 w 82"/>
                <a:gd name="T13" fmla="*/ 0 h 109"/>
                <a:gd name="T14" fmla="*/ 75 w 82"/>
                <a:gd name="T15" fmla="*/ 16 h 109"/>
                <a:gd name="T16" fmla="*/ 75 w 82"/>
                <a:gd name="T17" fmla="*/ 16 h 109"/>
                <a:gd name="T18" fmla="*/ 82 w 82"/>
                <a:gd name="T19" fmla="*/ 54 h 109"/>
                <a:gd name="T20" fmla="*/ 82 w 82"/>
                <a:gd name="T21" fmla="*/ 54 h 109"/>
                <a:gd name="T22" fmla="*/ 42 w 82"/>
                <a:gd name="T23" fmla="*/ 107 h 109"/>
                <a:gd name="T24" fmla="*/ 42 w 82"/>
                <a:gd name="T25" fmla="*/ 107 h 109"/>
                <a:gd name="T26" fmla="*/ 35 w 82"/>
                <a:gd name="T27" fmla="*/ 109 h 109"/>
                <a:gd name="T28" fmla="*/ 35 w 82"/>
                <a:gd name="T29" fmla="*/ 109 h 109"/>
                <a:gd name="T30" fmla="*/ 35 w 82"/>
                <a:gd name="T31" fmla="*/ 109 h 109"/>
                <a:gd name="T32" fmla="*/ 19 w 82"/>
                <a:gd name="T33" fmla="*/ 13 h 109"/>
                <a:gd name="T34" fmla="*/ 4 w 82"/>
                <a:gd name="T35" fmla="*/ 43 h 109"/>
                <a:gd name="T36" fmla="*/ 4 w 82"/>
                <a:gd name="T37" fmla="*/ 43 h 109"/>
                <a:gd name="T38" fmla="*/ 14 w 82"/>
                <a:gd name="T39" fmla="*/ 83 h 109"/>
                <a:gd name="T40" fmla="*/ 14 w 82"/>
                <a:gd name="T41" fmla="*/ 83 h 109"/>
                <a:gd name="T42" fmla="*/ 35 w 82"/>
                <a:gd name="T43" fmla="*/ 105 h 109"/>
                <a:gd name="T44" fmla="*/ 35 w 82"/>
                <a:gd name="T45" fmla="*/ 105 h 109"/>
                <a:gd name="T46" fmla="*/ 40 w 82"/>
                <a:gd name="T47" fmla="*/ 103 h 109"/>
                <a:gd name="T48" fmla="*/ 40 w 82"/>
                <a:gd name="T49" fmla="*/ 103 h 109"/>
                <a:gd name="T50" fmla="*/ 78 w 82"/>
                <a:gd name="T51" fmla="*/ 54 h 109"/>
                <a:gd name="T52" fmla="*/ 78 w 82"/>
                <a:gd name="T53" fmla="*/ 54 h 109"/>
                <a:gd name="T54" fmla="*/ 72 w 82"/>
                <a:gd name="T55" fmla="*/ 18 h 109"/>
                <a:gd name="T56" fmla="*/ 72 w 82"/>
                <a:gd name="T57" fmla="*/ 18 h 109"/>
                <a:gd name="T58" fmla="*/ 51 w 82"/>
                <a:gd name="T59" fmla="*/ 4 h 109"/>
                <a:gd name="T60" fmla="*/ 51 w 82"/>
                <a:gd name="T61" fmla="*/ 4 h 109"/>
                <a:gd name="T62" fmla="*/ 51 w 82"/>
                <a:gd name="T63" fmla="*/ 4 h 109"/>
                <a:gd name="T64" fmla="*/ 51 w 82"/>
                <a:gd name="T65" fmla="*/ 4 h 109"/>
                <a:gd name="T66" fmla="*/ 19 w 82"/>
                <a:gd name="T67"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109">
                  <a:moveTo>
                    <a:pt x="35" y="109"/>
                  </a:moveTo>
                  <a:cubicBezTo>
                    <a:pt x="25" y="108"/>
                    <a:pt x="16" y="98"/>
                    <a:pt x="10" y="85"/>
                  </a:cubicBezTo>
                  <a:cubicBezTo>
                    <a:pt x="10" y="85"/>
                    <a:pt x="10" y="85"/>
                    <a:pt x="10" y="85"/>
                  </a:cubicBezTo>
                  <a:cubicBezTo>
                    <a:pt x="4" y="72"/>
                    <a:pt x="0" y="56"/>
                    <a:pt x="0" y="43"/>
                  </a:cubicBezTo>
                  <a:cubicBezTo>
                    <a:pt x="0" y="43"/>
                    <a:pt x="0" y="43"/>
                    <a:pt x="0" y="43"/>
                  </a:cubicBezTo>
                  <a:cubicBezTo>
                    <a:pt x="0" y="13"/>
                    <a:pt x="28" y="0"/>
                    <a:pt x="51" y="0"/>
                  </a:cubicBezTo>
                  <a:cubicBezTo>
                    <a:pt x="51" y="0"/>
                    <a:pt x="51" y="0"/>
                    <a:pt x="51" y="0"/>
                  </a:cubicBezTo>
                  <a:cubicBezTo>
                    <a:pt x="62" y="0"/>
                    <a:pt x="70" y="6"/>
                    <a:pt x="75" y="16"/>
                  </a:cubicBezTo>
                  <a:cubicBezTo>
                    <a:pt x="75" y="16"/>
                    <a:pt x="75" y="16"/>
                    <a:pt x="75" y="16"/>
                  </a:cubicBezTo>
                  <a:cubicBezTo>
                    <a:pt x="80" y="26"/>
                    <a:pt x="82" y="39"/>
                    <a:pt x="82" y="54"/>
                  </a:cubicBezTo>
                  <a:cubicBezTo>
                    <a:pt x="82" y="54"/>
                    <a:pt x="82" y="54"/>
                    <a:pt x="82" y="54"/>
                  </a:cubicBezTo>
                  <a:cubicBezTo>
                    <a:pt x="82" y="83"/>
                    <a:pt x="60" y="97"/>
                    <a:pt x="42" y="107"/>
                  </a:cubicBezTo>
                  <a:cubicBezTo>
                    <a:pt x="42" y="107"/>
                    <a:pt x="42" y="107"/>
                    <a:pt x="42" y="107"/>
                  </a:cubicBezTo>
                  <a:cubicBezTo>
                    <a:pt x="40" y="108"/>
                    <a:pt x="37" y="109"/>
                    <a:pt x="35" y="109"/>
                  </a:cubicBezTo>
                  <a:cubicBezTo>
                    <a:pt x="35" y="109"/>
                    <a:pt x="35" y="109"/>
                    <a:pt x="35" y="109"/>
                  </a:cubicBezTo>
                  <a:cubicBezTo>
                    <a:pt x="35" y="109"/>
                    <a:pt x="35" y="109"/>
                    <a:pt x="35" y="109"/>
                  </a:cubicBezTo>
                  <a:close/>
                  <a:moveTo>
                    <a:pt x="19" y="13"/>
                  </a:moveTo>
                  <a:cubicBezTo>
                    <a:pt x="10" y="20"/>
                    <a:pt x="4" y="29"/>
                    <a:pt x="4" y="43"/>
                  </a:cubicBezTo>
                  <a:cubicBezTo>
                    <a:pt x="4" y="43"/>
                    <a:pt x="4" y="43"/>
                    <a:pt x="4" y="43"/>
                  </a:cubicBezTo>
                  <a:cubicBezTo>
                    <a:pt x="4" y="55"/>
                    <a:pt x="7" y="71"/>
                    <a:pt x="14" y="83"/>
                  </a:cubicBezTo>
                  <a:cubicBezTo>
                    <a:pt x="14" y="83"/>
                    <a:pt x="14" y="83"/>
                    <a:pt x="14" y="83"/>
                  </a:cubicBezTo>
                  <a:cubicBezTo>
                    <a:pt x="20" y="96"/>
                    <a:pt x="28" y="105"/>
                    <a:pt x="35" y="105"/>
                  </a:cubicBezTo>
                  <a:cubicBezTo>
                    <a:pt x="35" y="105"/>
                    <a:pt x="35" y="105"/>
                    <a:pt x="35" y="105"/>
                  </a:cubicBezTo>
                  <a:cubicBezTo>
                    <a:pt x="37" y="105"/>
                    <a:pt x="38" y="104"/>
                    <a:pt x="40" y="103"/>
                  </a:cubicBezTo>
                  <a:cubicBezTo>
                    <a:pt x="40" y="103"/>
                    <a:pt x="40" y="103"/>
                    <a:pt x="40" y="103"/>
                  </a:cubicBezTo>
                  <a:cubicBezTo>
                    <a:pt x="58" y="93"/>
                    <a:pt x="78" y="81"/>
                    <a:pt x="78" y="54"/>
                  </a:cubicBezTo>
                  <a:cubicBezTo>
                    <a:pt x="78" y="54"/>
                    <a:pt x="78" y="54"/>
                    <a:pt x="78" y="54"/>
                  </a:cubicBezTo>
                  <a:cubicBezTo>
                    <a:pt x="78" y="40"/>
                    <a:pt x="76" y="27"/>
                    <a:pt x="72" y="18"/>
                  </a:cubicBezTo>
                  <a:cubicBezTo>
                    <a:pt x="72" y="18"/>
                    <a:pt x="72" y="18"/>
                    <a:pt x="72" y="18"/>
                  </a:cubicBezTo>
                  <a:cubicBezTo>
                    <a:pt x="67" y="9"/>
                    <a:pt x="61" y="4"/>
                    <a:pt x="51" y="4"/>
                  </a:cubicBezTo>
                  <a:cubicBezTo>
                    <a:pt x="51" y="4"/>
                    <a:pt x="51" y="4"/>
                    <a:pt x="51" y="4"/>
                  </a:cubicBezTo>
                  <a:cubicBezTo>
                    <a:pt x="51" y="4"/>
                    <a:pt x="51" y="4"/>
                    <a:pt x="51" y="4"/>
                  </a:cubicBezTo>
                  <a:cubicBezTo>
                    <a:pt x="51" y="4"/>
                    <a:pt x="51" y="4"/>
                    <a:pt x="51" y="4"/>
                  </a:cubicBezTo>
                  <a:cubicBezTo>
                    <a:pt x="40" y="4"/>
                    <a:pt x="28" y="7"/>
                    <a:pt x="19"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2"/>
            <p:cNvSpPr>
              <a:spLocks noEditPoints="1"/>
            </p:cNvSpPr>
            <p:nvPr/>
          </p:nvSpPr>
          <p:spPr bwMode="auto">
            <a:xfrm>
              <a:off x="4683" y="2108"/>
              <a:ext cx="206" cy="268"/>
            </a:xfrm>
            <a:custGeom>
              <a:avLst/>
              <a:gdLst>
                <a:gd name="T0" fmla="*/ 37 w 86"/>
                <a:gd name="T1" fmla="*/ 111 h 113"/>
                <a:gd name="T2" fmla="*/ 10 w 86"/>
                <a:gd name="T3" fmla="*/ 88 h 113"/>
                <a:gd name="T4" fmla="*/ 0 w 86"/>
                <a:gd name="T5" fmla="*/ 45 h 113"/>
                <a:gd name="T6" fmla="*/ 52 w 86"/>
                <a:gd name="T7" fmla="*/ 0 h 113"/>
                <a:gd name="T8" fmla="*/ 53 w 86"/>
                <a:gd name="T9" fmla="*/ 0 h 113"/>
                <a:gd name="T10" fmla="*/ 79 w 86"/>
                <a:gd name="T11" fmla="*/ 17 h 113"/>
                <a:gd name="T12" fmla="*/ 86 w 86"/>
                <a:gd name="T13" fmla="*/ 56 h 113"/>
                <a:gd name="T14" fmla="*/ 45 w 86"/>
                <a:gd name="T15" fmla="*/ 111 h 113"/>
                <a:gd name="T16" fmla="*/ 37 w 86"/>
                <a:gd name="T17" fmla="*/ 113 h 113"/>
                <a:gd name="T18" fmla="*/ 37 w 86"/>
                <a:gd name="T19" fmla="*/ 113 h 113"/>
                <a:gd name="T20" fmla="*/ 43 w 86"/>
                <a:gd name="T21" fmla="*/ 107 h 113"/>
                <a:gd name="T22" fmla="*/ 82 w 86"/>
                <a:gd name="T23" fmla="*/ 56 h 113"/>
                <a:gd name="T24" fmla="*/ 43 w 86"/>
                <a:gd name="T25" fmla="*/ 107 h 113"/>
                <a:gd name="T26" fmla="*/ 37 w 86"/>
                <a:gd name="T27" fmla="*/ 109 h 113"/>
                <a:gd name="T28" fmla="*/ 37 w 86"/>
                <a:gd name="T29" fmla="*/ 109 h 113"/>
                <a:gd name="T30" fmla="*/ 37 w 86"/>
                <a:gd name="T31" fmla="*/ 109 h 113"/>
                <a:gd name="T32" fmla="*/ 36 w 86"/>
                <a:gd name="T33" fmla="*/ 108 h 113"/>
                <a:gd name="T34" fmla="*/ 36 w 86"/>
                <a:gd name="T35" fmla="*/ 108 h 113"/>
                <a:gd name="T36" fmla="*/ 35 w 86"/>
                <a:gd name="T37" fmla="*/ 108 h 113"/>
                <a:gd name="T38" fmla="*/ 30 w 86"/>
                <a:gd name="T39" fmla="*/ 106 h 113"/>
                <a:gd name="T40" fmla="*/ 37 w 86"/>
                <a:gd name="T41" fmla="*/ 105 h 113"/>
                <a:gd name="T42" fmla="*/ 41 w 86"/>
                <a:gd name="T43" fmla="*/ 104 h 113"/>
                <a:gd name="T44" fmla="*/ 78 w 86"/>
                <a:gd name="T45" fmla="*/ 56 h 113"/>
                <a:gd name="T46" fmla="*/ 78 w 86"/>
                <a:gd name="T47" fmla="*/ 56 h 113"/>
                <a:gd name="T48" fmla="*/ 72 w 86"/>
                <a:gd name="T49" fmla="*/ 21 h 113"/>
                <a:gd name="T50" fmla="*/ 53 w 86"/>
                <a:gd name="T51" fmla="*/ 8 h 113"/>
                <a:gd name="T52" fmla="*/ 22 w 86"/>
                <a:gd name="T53" fmla="*/ 17 h 113"/>
                <a:gd name="T54" fmla="*/ 8 w 86"/>
                <a:gd name="T55" fmla="*/ 45 h 113"/>
                <a:gd name="T56" fmla="*/ 8 w 86"/>
                <a:gd name="T57" fmla="*/ 45 h 113"/>
                <a:gd name="T58" fmla="*/ 17 w 86"/>
                <a:gd name="T59" fmla="*/ 85 h 113"/>
                <a:gd name="T60" fmla="*/ 37 w 86"/>
                <a:gd name="T61" fmla="*/ 105 h 113"/>
                <a:gd name="T62" fmla="*/ 37 w 86"/>
                <a:gd name="T63" fmla="*/ 105 h 113"/>
                <a:gd name="T64" fmla="*/ 14 w 86"/>
                <a:gd name="T65" fmla="*/ 86 h 113"/>
                <a:gd name="T66" fmla="*/ 17 w 86"/>
                <a:gd name="T67" fmla="*/ 92 h 113"/>
                <a:gd name="T68" fmla="*/ 14 w 86"/>
                <a:gd name="T69" fmla="*/ 86 h 113"/>
                <a:gd name="T70" fmla="*/ 9 w 86"/>
                <a:gd name="T71" fmla="*/ 74 h 113"/>
                <a:gd name="T72" fmla="*/ 82 w 86"/>
                <a:gd name="T73" fmla="*/ 56 h 113"/>
                <a:gd name="T74" fmla="*/ 82 w 86"/>
                <a:gd name="T75" fmla="*/ 56 h 113"/>
                <a:gd name="T76" fmla="*/ 76 w 86"/>
                <a:gd name="T77" fmla="*/ 21 h 113"/>
                <a:gd name="T78" fmla="*/ 4 w 86"/>
                <a:gd name="T79" fmla="*/ 45 h 113"/>
                <a:gd name="T80" fmla="*/ 4 w 86"/>
                <a:gd name="T81" fmla="*/ 45 h 113"/>
                <a:gd name="T82" fmla="*/ 4 w 86"/>
                <a:gd name="T83" fmla="*/ 45 h 113"/>
                <a:gd name="T84" fmla="*/ 6 w 86"/>
                <a:gd name="T85" fmla="*/ 31 h 113"/>
                <a:gd name="T86" fmla="*/ 76 w 86"/>
                <a:gd name="T87" fmla="*/ 21 h 113"/>
                <a:gd name="T88" fmla="*/ 76 w 86"/>
                <a:gd name="T89" fmla="*/ 21 h 113"/>
                <a:gd name="T90" fmla="*/ 75 w 86"/>
                <a:gd name="T91" fmla="*/ 18 h 113"/>
                <a:gd name="T92" fmla="*/ 75 w 86"/>
                <a:gd name="T93" fmla="*/ 18 h 113"/>
                <a:gd name="T94" fmla="*/ 75 w 86"/>
                <a:gd name="T95" fmla="*/ 18 h 113"/>
                <a:gd name="T96" fmla="*/ 75 w 86"/>
                <a:gd name="T97" fmla="*/ 18 h 113"/>
                <a:gd name="T98" fmla="*/ 75 w 86"/>
                <a:gd name="T99" fmla="*/ 18 h 113"/>
                <a:gd name="T100" fmla="*/ 53 w 86"/>
                <a:gd name="T101" fmla="*/ 4 h 113"/>
                <a:gd name="T102" fmla="*/ 53 w 86"/>
                <a:gd name="T103" fmla="*/ 4 h 113"/>
                <a:gd name="T104" fmla="*/ 51 w 86"/>
                <a:gd name="T105" fmla="*/ 4 h 113"/>
                <a:gd name="T106" fmla="*/ 53 w 86"/>
                <a:gd name="T107" fmla="*/ 4 h 113"/>
                <a:gd name="T108" fmla="*/ 53 w 86"/>
                <a:gd name="T109" fmla="*/ 4 h 113"/>
                <a:gd name="T110" fmla="*/ 21 w 86"/>
                <a:gd name="T111" fmla="*/ 15 h 113"/>
                <a:gd name="T112" fmla="*/ 20 w 86"/>
                <a:gd name="T113" fmla="*/ 14 h 113"/>
                <a:gd name="T114" fmla="*/ 21 w 86"/>
                <a:gd name="T115" fmla="*/ 1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 h="113">
                  <a:moveTo>
                    <a:pt x="37" y="113"/>
                  </a:moveTo>
                  <a:cubicBezTo>
                    <a:pt x="37" y="111"/>
                    <a:pt x="37" y="111"/>
                    <a:pt x="37" y="111"/>
                  </a:cubicBezTo>
                  <a:cubicBezTo>
                    <a:pt x="37" y="113"/>
                    <a:pt x="37" y="113"/>
                    <a:pt x="37" y="113"/>
                  </a:cubicBezTo>
                  <a:cubicBezTo>
                    <a:pt x="25" y="112"/>
                    <a:pt x="17" y="101"/>
                    <a:pt x="10" y="88"/>
                  </a:cubicBezTo>
                  <a:cubicBezTo>
                    <a:pt x="10" y="88"/>
                    <a:pt x="10" y="88"/>
                    <a:pt x="10" y="88"/>
                  </a:cubicBezTo>
                  <a:cubicBezTo>
                    <a:pt x="4" y="75"/>
                    <a:pt x="0" y="59"/>
                    <a:pt x="0" y="45"/>
                  </a:cubicBezTo>
                  <a:cubicBezTo>
                    <a:pt x="0" y="45"/>
                    <a:pt x="0" y="45"/>
                    <a:pt x="0" y="45"/>
                  </a:cubicBezTo>
                  <a:cubicBezTo>
                    <a:pt x="0" y="14"/>
                    <a:pt x="30" y="0"/>
                    <a:pt x="52" y="0"/>
                  </a:cubicBezTo>
                  <a:cubicBezTo>
                    <a:pt x="52" y="0"/>
                    <a:pt x="52" y="0"/>
                    <a:pt x="52" y="0"/>
                  </a:cubicBezTo>
                  <a:cubicBezTo>
                    <a:pt x="53" y="0"/>
                    <a:pt x="53" y="0"/>
                    <a:pt x="53" y="0"/>
                  </a:cubicBezTo>
                  <a:cubicBezTo>
                    <a:pt x="53" y="0"/>
                    <a:pt x="53" y="0"/>
                    <a:pt x="53" y="0"/>
                  </a:cubicBezTo>
                  <a:cubicBezTo>
                    <a:pt x="65" y="0"/>
                    <a:pt x="74" y="7"/>
                    <a:pt x="79" y="17"/>
                  </a:cubicBezTo>
                  <a:cubicBezTo>
                    <a:pt x="79" y="17"/>
                    <a:pt x="79" y="17"/>
                    <a:pt x="79" y="17"/>
                  </a:cubicBezTo>
                  <a:cubicBezTo>
                    <a:pt x="84" y="28"/>
                    <a:pt x="86" y="41"/>
                    <a:pt x="86" y="56"/>
                  </a:cubicBezTo>
                  <a:cubicBezTo>
                    <a:pt x="86" y="56"/>
                    <a:pt x="86" y="56"/>
                    <a:pt x="86" y="56"/>
                  </a:cubicBezTo>
                  <a:cubicBezTo>
                    <a:pt x="86" y="86"/>
                    <a:pt x="63" y="101"/>
                    <a:pt x="45" y="111"/>
                  </a:cubicBezTo>
                  <a:cubicBezTo>
                    <a:pt x="45" y="111"/>
                    <a:pt x="45" y="111"/>
                    <a:pt x="45" y="111"/>
                  </a:cubicBezTo>
                  <a:cubicBezTo>
                    <a:pt x="42" y="112"/>
                    <a:pt x="40" y="113"/>
                    <a:pt x="37" y="113"/>
                  </a:cubicBezTo>
                  <a:cubicBezTo>
                    <a:pt x="37" y="113"/>
                    <a:pt x="37" y="113"/>
                    <a:pt x="37" y="113"/>
                  </a:cubicBezTo>
                  <a:cubicBezTo>
                    <a:pt x="37" y="113"/>
                    <a:pt x="37" y="113"/>
                    <a:pt x="37" y="113"/>
                  </a:cubicBezTo>
                  <a:close/>
                  <a:moveTo>
                    <a:pt x="37" y="109"/>
                  </a:moveTo>
                  <a:cubicBezTo>
                    <a:pt x="39" y="109"/>
                    <a:pt x="41" y="108"/>
                    <a:pt x="43" y="107"/>
                  </a:cubicBezTo>
                  <a:cubicBezTo>
                    <a:pt x="43" y="107"/>
                    <a:pt x="43" y="107"/>
                    <a:pt x="43" y="107"/>
                  </a:cubicBezTo>
                  <a:cubicBezTo>
                    <a:pt x="61" y="97"/>
                    <a:pt x="82" y="84"/>
                    <a:pt x="82" y="56"/>
                  </a:cubicBezTo>
                  <a:cubicBezTo>
                    <a:pt x="82" y="56"/>
                    <a:pt x="82" y="56"/>
                    <a:pt x="82" y="56"/>
                  </a:cubicBezTo>
                  <a:cubicBezTo>
                    <a:pt x="82" y="84"/>
                    <a:pt x="61" y="97"/>
                    <a:pt x="43" y="107"/>
                  </a:cubicBezTo>
                  <a:cubicBezTo>
                    <a:pt x="43" y="107"/>
                    <a:pt x="43" y="107"/>
                    <a:pt x="43" y="107"/>
                  </a:cubicBezTo>
                  <a:cubicBezTo>
                    <a:pt x="41" y="108"/>
                    <a:pt x="39" y="109"/>
                    <a:pt x="37" y="109"/>
                  </a:cubicBezTo>
                  <a:cubicBezTo>
                    <a:pt x="37" y="109"/>
                    <a:pt x="37" y="109"/>
                    <a:pt x="37" y="109"/>
                  </a:cubicBezTo>
                  <a:cubicBezTo>
                    <a:pt x="37" y="109"/>
                    <a:pt x="37" y="109"/>
                    <a:pt x="37" y="109"/>
                  </a:cubicBezTo>
                  <a:cubicBezTo>
                    <a:pt x="37" y="109"/>
                    <a:pt x="37" y="109"/>
                    <a:pt x="37" y="109"/>
                  </a:cubicBezTo>
                  <a:cubicBezTo>
                    <a:pt x="37" y="109"/>
                    <a:pt x="37" y="109"/>
                    <a:pt x="37" y="109"/>
                  </a:cubicBezTo>
                  <a:cubicBezTo>
                    <a:pt x="37" y="109"/>
                    <a:pt x="37" y="109"/>
                    <a:pt x="37" y="109"/>
                  </a:cubicBezTo>
                  <a:close/>
                  <a:moveTo>
                    <a:pt x="36" y="108"/>
                  </a:moveTo>
                  <a:cubicBezTo>
                    <a:pt x="36" y="108"/>
                    <a:pt x="36" y="108"/>
                    <a:pt x="36" y="108"/>
                  </a:cubicBezTo>
                  <a:cubicBezTo>
                    <a:pt x="36" y="108"/>
                    <a:pt x="36" y="108"/>
                    <a:pt x="36" y="108"/>
                  </a:cubicBezTo>
                  <a:cubicBezTo>
                    <a:pt x="36" y="108"/>
                    <a:pt x="36" y="108"/>
                    <a:pt x="36" y="108"/>
                  </a:cubicBezTo>
                  <a:close/>
                  <a:moveTo>
                    <a:pt x="35" y="108"/>
                  </a:moveTo>
                  <a:cubicBezTo>
                    <a:pt x="34" y="108"/>
                    <a:pt x="32" y="107"/>
                    <a:pt x="30" y="106"/>
                  </a:cubicBezTo>
                  <a:cubicBezTo>
                    <a:pt x="30" y="106"/>
                    <a:pt x="30" y="106"/>
                    <a:pt x="30" y="106"/>
                  </a:cubicBezTo>
                  <a:cubicBezTo>
                    <a:pt x="32" y="107"/>
                    <a:pt x="34" y="108"/>
                    <a:pt x="35" y="108"/>
                  </a:cubicBezTo>
                  <a:close/>
                  <a:moveTo>
                    <a:pt x="37" y="105"/>
                  </a:moveTo>
                  <a:cubicBezTo>
                    <a:pt x="38" y="105"/>
                    <a:pt x="39" y="104"/>
                    <a:pt x="41" y="104"/>
                  </a:cubicBezTo>
                  <a:cubicBezTo>
                    <a:pt x="41" y="104"/>
                    <a:pt x="41" y="104"/>
                    <a:pt x="41" y="104"/>
                  </a:cubicBezTo>
                  <a:cubicBezTo>
                    <a:pt x="59" y="94"/>
                    <a:pt x="78" y="82"/>
                    <a:pt x="78" y="56"/>
                  </a:cubicBezTo>
                  <a:cubicBezTo>
                    <a:pt x="78" y="56"/>
                    <a:pt x="78" y="56"/>
                    <a:pt x="78" y="56"/>
                  </a:cubicBezTo>
                  <a:cubicBezTo>
                    <a:pt x="78" y="56"/>
                    <a:pt x="78" y="56"/>
                    <a:pt x="78" y="56"/>
                  </a:cubicBezTo>
                  <a:cubicBezTo>
                    <a:pt x="78" y="56"/>
                    <a:pt x="78" y="56"/>
                    <a:pt x="78" y="56"/>
                  </a:cubicBezTo>
                  <a:cubicBezTo>
                    <a:pt x="78" y="42"/>
                    <a:pt x="76" y="29"/>
                    <a:pt x="72" y="21"/>
                  </a:cubicBezTo>
                  <a:cubicBezTo>
                    <a:pt x="72" y="21"/>
                    <a:pt x="72" y="21"/>
                    <a:pt x="72" y="21"/>
                  </a:cubicBezTo>
                  <a:cubicBezTo>
                    <a:pt x="67" y="12"/>
                    <a:pt x="62" y="8"/>
                    <a:pt x="53" y="8"/>
                  </a:cubicBezTo>
                  <a:cubicBezTo>
                    <a:pt x="53" y="8"/>
                    <a:pt x="53" y="8"/>
                    <a:pt x="53" y="8"/>
                  </a:cubicBezTo>
                  <a:cubicBezTo>
                    <a:pt x="53" y="8"/>
                    <a:pt x="53" y="8"/>
                    <a:pt x="53" y="8"/>
                  </a:cubicBezTo>
                  <a:cubicBezTo>
                    <a:pt x="43" y="8"/>
                    <a:pt x="31" y="11"/>
                    <a:pt x="22" y="17"/>
                  </a:cubicBezTo>
                  <a:cubicBezTo>
                    <a:pt x="22" y="17"/>
                    <a:pt x="22" y="17"/>
                    <a:pt x="22" y="17"/>
                  </a:cubicBezTo>
                  <a:cubicBezTo>
                    <a:pt x="14" y="23"/>
                    <a:pt x="8" y="32"/>
                    <a:pt x="8" y="45"/>
                  </a:cubicBezTo>
                  <a:cubicBezTo>
                    <a:pt x="8" y="45"/>
                    <a:pt x="8" y="45"/>
                    <a:pt x="8" y="45"/>
                  </a:cubicBezTo>
                  <a:cubicBezTo>
                    <a:pt x="8" y="45"/>
                    <a:pt x="8" y="45"/>
                    <a:pt x="8" y="45"/>
                  </a:cubicBezTo>
                  <a:cubicBezTo>
                    <a:pt x="7" y="57"/>
                    <a:pt x="11" y="72"/>
                    <a:pt x="17" y="85"/>
                  </a:cubicBezTo>
                  <a:cubicBezTo>
                    <a:pt x="17" y="85"/>
                    <a:pt x="17" y="85"/>
                    <a:pt x="17" y="85"/>
                  </a:cubicBezTo>
                  <a:cubicBezTo>
                    <a:pt x="23" y="97"/>
                    <a:pt x="31" y="105"/>
                    <a:pt x="37" y="105"/>
                  </a:cubicBezTo>
                  <a:cubicBezTo>
                    <a:pt x="37" y="105"/>
                    <a:pt x="37" y="105"/>
                    <a:pt x="37" y="105"/>
                  </a:cubicBezTo>
                  <a:cubicBezTo>
                    <a:pt x="37" y="105"/>
                    <a:pt x="37" y="105"/>
                    <a:pt x="37" y="105"/>
                  </a:cubicBezTo>
                  <a:cubicBezTo>
                    <a:pt x="37" y="105"/>
                    <a:pt x="37" y="105"/>
                    <a:pt x="37" y="105"/>
                  </a:cubicBezTo>
                  <a:cubicBezTo>
                    <a:pt x="37" y="105"/>
                    <a:pt x="37" y="105"/>
                    <a:pt x="37" y="105"/>
                  </a:cubicBezTo>
                  <a:close/>
                  <a:moveTo>
                    <a:pt x="14" y="86"/>
                  </a:moveTo>
                  <a:cubicBezTo>
                    <a:pt x="15" y="88"/>
                    <a:pt x="16" y="90"/>
                    <a:pt x="17" y="92"/>
                  </a:cubicBezTo>
                  <a:cubicBezTo>
                    <a:pt x="17" y="92"/>
                    <a:pt x="17" y="92"/>
                    <a:pt x="17" y="92"/>
                  </a:cubicBezTo>
                  <a:cubicBezTo>
                    <a:pt x="16" y="90"/>
                    <a:pt x="15" y="88"/>
                    <a:pt x="14" y="86"/>
                  </a:cubicBezTo>
                  <a:cubicBezTo>
                    <a:pt x="14" y="86"/>
                    <a:pt x="14" y="86"/>
                    <a:pt x="14" y="86"/>
                  </a:cubicBezTo>
                  <a:cubicBezTo>
                    <a:pt x="12" y="82"/>
                    <a:pt x="10" y="78"/>
                    <a:pt x="9" y="74"/>
                  </a:cubicBezTo>
                  <a:cubicBezTo>
                    <a:pt x="9" y="74"/>
                    <a:pt x="9" y="74"/>
                    <a:pt x="9" y="74"/>
                  </a:cubicBezTo>
                  <a:cubicBezTo>
                    <a:pt x="10" y="78"/>
                    <a:pt x="12" y="82"/>
                    <a:pt x="14" y="86"/>
                  </a:cubicBezTo>
                  <a:close/>
                  <a:moveTo>
                    <a:pt x="82" y="56"/>
                  </a:moveTo>
                  <a:cubicBezTo>
                    <a:pt x="82" y="56"/>
                    <a:pt x="82" y="56"/>
                    <a:pt x="82" y="56"/>
                  </a:cubicBezTo>
                  <a:cubicBezTo>
                    <a:pt x="82" y="56"/>
                    <a:pt x="82" y="56"/>
                    <a:pt x="82" y="56"/>
                  </a:cubicBezTo>
                  <a:cubicBezTo>
                    <a:pt x="82" y="43"/>
                    <a:pt x="80" y="31"/>
                    <a:pt x="76" y="21"/>
                  </a:cubicBezTo>
                  <a:cubicBezTo>
                    <a:pt x="76" y="21"/>
                    <a:pt x="76" y="21"/>
                    <a:pt x="76" y="21"/>
                  </a:cubicBezTo>
                  <a:cubicBezTo>
                    <a:pt x="80" y="31"/>
                    <a:pt x="82" y="43"/>
                    <a:pt x="82" y="56"/>
                  </a:cubicBezTo>
                  <a:close/>
                  <a:moveTo>
                    <a:pt x="4" y="45"/>
                  </a:moveTo>
                  <a:cubicBezTo>
                    <a:pt x="4" y="45"/>
                    <a:pt x="4" y="45"/>
                    <a:pt x="4" y="45"/>
                  </a:cubicBezTo>
                  <a:cubicBezTo>
                    <a:pt x="4" y="45"/>
                    <a:pt x="4" y="45"/>
                    <a:pt x="4" y="45"/>
                  </a:cubicBezTo>
                  <a:cubicBezTo>
                    <a:pt x="4" y="45"/>
                    <a:pt x="4" y="45"/>
                    <a:pt x="4" y="45"/>
                  </a:cubicBezTo>
                  <a:cubicBezTo>
                    <a:pt x="4" y="45"/>
                    <a:pt x="4" y="45"/>
                    <a:pt x="4" y="45"/>
                  </a:cubicBezTo>
                  <a:cubicBezTo>
                    <a:pt x="4" y="40"/>
                    <a:pt x="4" y="35"/>
                    <a:pt x="6" y="31"/>
                  </a:cubicBezTo>
                  <a:cubicBezTo>
                    <a:pt x="6" y="31"/>
                    <a:pt x="6" y="31"/>
                    <a:pt x="6" y="31"/>
                  </a:cubicBezTo>
                  <a:cubicBezTo>
                    <a:pt x="4" y="35"/>
                    <a:pt x="4" y="40"/>
                    <a:pt x="4" y="45"/>
                  </a:cubicBezTo>
                  <a:close/>
                  <a:moveTo>
                    <a:pt x="76" y="21"/>
                  </a:moveTo>
                  <a:cubicBezTo>
                    <a:pt x="76" y="21"/>
                    <a:pt x="76" y="21"/>
                    <a:pt x="76" y="21"/>
                  </a:cubicBezTo>
                  <a:cubicBezTo>
                    <a:pt x="76" y="21"/>
                    <a:pt x="76" y="21"/>
                    <a:pt x="76" y="21"/>
                  </a:cubicBezTo>
                  <a:cubicBezTo>
                    <a:pt x="76" y="21"/>
                    <a:pt x="76" y="21"/>
                    <a:pt x="76" y="21"/>
                  </a:cubicBezTo>
                  <a:close/>
                  <a:moveTo>
                    <a:pt x="75" y="18"/>
                  </a:moveTo>
                  <a:cubicBezTo>
                    <a:pt x="75" y="18"/>
                    <a:pt x="75" y="18"/>
                    <a:pt x="75" y="18"/>
                  </a:cubicBezTo>
                  <a:cubicBezTo>
                    <a:pt x="75" y="18"/>
                    <a:pt x="75" y="18"/>
                    <a:pt x="75" y="18"/>
                  </a:cubicBezTo>
                  <a:cubicBezTo>
                    <a:pt x="75" y="18"/>
                    <a:pt x="75" y="18"/>
                    <a:pt x="75" y="18"/>
                  </a:cubicBezTo>
                  <a:close/>
                  <a:moveTo>
                    <a:pt x="75" y="18"/>
                  </a:moveTo>
                  <a:cubicBezTo>
                    <a:pt x="75" y="18"/>
                    <a:pt x="75" y="18"/>
                    <a:pt x="75" y="18"/>
                  </a:cubicBezTo>
                  <a:cubicBezTo>
                    <a:pt x="75" y="18"/>
                    <a:pt x="75" y="18"/>
                    <a:pt x="75" y="18"/>
                  </a:cubicBezTo>
                  <a:cubicBezTo>
                    <a:pt x="75" y="18"/>
                    <a:pt x="75" y="18"/>
                    <a:pt x="75" y="18"/>
                  </a:cubicBezTo>
                  <a:close/>
                  <a:moveTo>
                    <a:pt x="75" y="18"/>
                  </a:moveTo>
                  <a:cubicBezTo>
                    <a:pt x="70" y="9"/>
                    <a:pt x="63" y="4"/>
                    <a:pt x="53" y="4"/>
                  </a:cubicBezTo>
                  <a:cubicBezTo>
                    <a:pt x="53" y="4"/>
                    <a:pt x="53" y="4"/>
                    <a:pt x="53" y="4"/>
                  </a:cubicBezTo>
                  <a:cubicBezTo>
                    <a:pt x="53" y="3"/>
                    <a:pt x="53" y="3"/>
                    <a:pt x="53" y="3"/>
                  </a:cubicBezTo>
                  <a:cubicBezTo>
                    <a:pt x="53" y="4"/>
                    <a:pt x="53" y="4"/>
                    <a:pt x="53" y="4"/>
                  </a:cubicBezTo>
                  <a:cubicBezTo>
                    <a:pt x="52" y="4"/>
                    <a:pt x="51" y="4"/>
                    <a:pt x="51" y="4"/>
                  </a:cubicBezTo>
                  <a:cubicBezTo>
                    <a:pt x="51" y="4"/>
                    <a:pt x="51" y="4"/>
                    <a:pt x="51" y="4"/>
                  </a:cubicBezTo>
                  <a:cubicBezTo>
                    <a:pt x="51" y="4"/>
                    <a:pt x="52" y="4"/>
                    <a:pt x="53" y="4"/>
                  </a:cubicBezTo>
                  <a:cubicBezTo>
                    <a:pt x="53" y="4"/>
                    <a:pt x="53" y="4"/>
                    <a:pt x="53" y="4"/>
                  </a:cubicBezTo>
                  <a:cubicBezTo>
                    <a:pt x="53" y="4"/>
                    <a:pt x="53" y="4"/>
                    <a:pt x="53" y="4"/>
                  </a:cubicBezTo>
                  <a:cubicBezTo>
                    <a:pt x="53" y="4"/>
                    <a:pt x="53" y="4"/>
                    <a:pt x="53" y="4"/>
                  </a:cubicBezTo>
                  <a:cubicBezTo>
                    <a:pt x="63" y="4"/>
                    <a:pt x="70" y="9"/>
                    <a:pt x="75" y="18"/>
                  </a:cubicBezTo>
                  <a:close/>
                  <a:moveTo>
                    <a:pt x="21" y="15"/>
                  </a:moveTo>
                  <a:cubicBezTo>
                    <a:pt x="20" y="14"/>
                    <a:pt x="20" y="14"/>
                    <a:pt x="20" y="14"/>
                  </a:cubicBezTo>
                  <a:cubicBezTo>
                    <a:pt x="20" y="14"/>
                    <a:pt x="20" y="14"/>
                    <a:pt x="20" y="14"/>
                  </a:cubicBezTo>
                  <a:cubicBezTo>
                    <a:pt x="20" y="14"/>
                    <a:pt x="20" y="14"/>
                    <a:pt x="20" y="14"/>
                  </a:cubicBezTo>
                  <a:cubicBezTo>
                    <a:pt x="21" y="15"/>
                    <a:pt x="21" y="15"/>
                    <a:pt x="2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3"/>
            <p:cNvSpPr/>
            <p:nvPr/>
          </p:nvSpPr>
          <p:spPr bwMode="auto">
            <a:xfrm>
              <a:off x="4853" y="2117"/>
              <a:ext cx="178" cy="167"/>
            </a:xfrm>
            <a:custGeom>
              <a:avLst/>
              <a:gdLst>
                <a:gd name="T0" fmla="*/ 55 w 74"/>
                <a:gd name="T1" fmla="*/ 67 h 70"/>
                <a:gd name="T2" fmla="*/ 70 w 74"/>
                <a:gd name="T3" fmla="*/ 58 h 70"/>
                <a:gd name="T4" fmla="*/ 70 w 74"/>
                <a:gd name="T5" fmla="*/ 56 h 70"/>
                <a:gd name="T6" fmla="*/ 70 w 74"/>
                <a:gd name="T7" fmla="*/ 56 h 70"/>
                <a:gd name="T8" fmla="*/ 50 w 74"/>
                <a:gd name="T9" fmla="*/ 6 h 70"/>
                <a:gd name="T10" fmla="*/ 50 w 74"/>
                <a:gd name="T11" fmla="*/ 6 h 70"/>
                <a:gd name="T12" fmla="*/ 41 w 74"/>
                <a:gd name="T13" fmla="*/ 4 h 70"/>
                <a:gd name="T14" fmla="*/ 41 w 74"/>
                <a:gd name="T15" fmla="*/ 4 h 70"/>
                <a:gd name="T16" fmla="*/ 2 w 74"/>
                <a:gd name="T17" fmla="*/ 11 h 70"/>
                <a:gd name="T18" fmla="*/ 2 w 74"/>
                <a:gd name="T19" fmla="*/ 11 h 70"/>
                <a:gd name="T20" fmla="*/ 0 w 74"/>
                <a:gd name="T21" fmla="*/ 7 h 70"/>
                <a:gd name="T22" fmla="*/ 41 w 74"/>
                <a:gd name="T23" fmla="*/ 0 h 70"/>
                <a:gd name="T24" fmla="*/ 41 w 74"/>
                <a:gd name="T25" fmla="*/ 0 h 70"/>
                <a:gd name="T26" fmla="*/ 53 w 74"/>
                <a:gd name="T27" fmla="*/ 3 h 70"/>
                <a:gd name="T28" fmla="*/ 53 w 74"/>
                <a:gd name="T29" fmla="*/ 3 h 70"/>
                <a:gd name="T30" fmla="*/ 74 w 74"/>
                <a:gd name="T31" fmla="*/ 56 h 70"/>
                <a:gd name="T32" fmla="*/ 74 w 74"/>
                <a:gd name="T33" fmla="*/ 56 h 70"/>
                <a:gd name="T34" fmla="*/ 72 w 74"/>
                <a:gd name="T35" fmla="*/ 62 h 70"/>
                <a:gd name="T36" fmla="*/ 72 w 74"/>
                <a:gd name="T37" fmla="*/ 62 h 70"/>
                <a:gd name="T38" fmla="*/ 72 w 74"/>
                <a:gd name="T39" fmla="*/ 62 h 70"/>
                <a:gd name="T40" fmla="*/ 57 w 74"/>
                <a:gd name="T41" fmla="*/ 70 h 70"/>
                <a:gd name="T42" fmla="*/ 57 w 74"/>
                <a:gd name="T43" fmla="*/ 70 h 70"/>
                <a:gd name="T44" fmla="*/ 55 w 74"/>
                <a:gd name="T45"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0">
                  <a:moveTo>
                    <a:pt x="55" y="67"/>
                  </a:moveTo>
                  <a:cubicBezTo>
                    <a:pt x="70" y="58"/>
                    <a:pt x="70" y="58"/>
                    <a:pt x="70" y="58"/>
                  </a:cubicBezTo>
                  <a:cubicBezTo>
                    <a:pt x="70" y="58"/>
                    <a:pt x="70" y="57"/>
                    <a:pt x="70" y="56"/>
                  </a:cubicBezTo>
                  <a:cubicBezTo>
                    <a:pt x="70" y="56"/>
                    <a:pt x="70" y="56"/>
                    <a:pt x="70" y="56"/>
                  </a:cubicBezTo>
                  <a:cubicBezTo>
                    <a:pt x="71" y="45"/>
                    <a:pt x="55" y="12"/>
                    <a:pt x="50" y="6"/>
                  </a:cubicBezTo>
                  <a:cubicBezTo>
                    <a:pt x="50" y="6"/>
                    <a:pt x="50" y="6"/>
                    <a:pt x="50" y="6"/>
                  </a:cubicBezTo>
                  <a:cubicBezTo>
                    <a:pt x="49" y="5"/>
                    <a:pt x="46" y="4"/>
                    <a:pt x="41" y="4"/>
                  </a:cubicBezTo>
                  <a:cubicBezTo>
                    <a:pt x="41" y="4"/>
                    <a:pt x="41" y="4"/>
                    <a:pt x="41" y="4"/>
                  </a:cubicBezTo>
                  <a:cubicBezTo>
                    <a:pt x="27" y="4"/>
                    <a:pt x="2" y="11"/>
                    <a:pt x="2" y="11"/>
                  </a:cubicBezTo>
                  <a:cubicBezTo>
                    <a:pt x="2" y="11"/>
                    <a:pt x="2" y="11"/>
                    <a:pt x="2" y="11"/>
                  </a:cubicBezTo>
                  <a:cubicBezTo>
                    <a:pt x="0" y="7"/>
                    <a:pt x="0" y="7"/>
                    <a:pt x="0" y="7"/>
                  </a:cubicBezTo>
                  <a:cubicBezTo>
                    <a:pt x="1" y="7"/>
                    <a:pt x="26" y="0"/>
                    <a:pt x="41" y="0"/>
                  </a:cubicBezTo>
                  <a:cubicBezTo>
                    <a:pt x="41" y="0"/>
                    <a:pt x="41" y="0"/>
                    <a:pt x="41" y="0"/>
                  </a:cubicBezTo>
                  <a:cubicBezTo>
                    <a:pt x="46" y="0"/>
                    <a:pt x="51" y="0"/>
                    <a:pt x="53" y="3"/>
                  </a:cubicBezTo>
                  <a:cubicBezTo>
                    <a:pt x="53" y="3"/>
                    <a:pt x="53" y="3"/>
                    <a:pt x="53" y="3"/>
                  </a:cubicBezTo>
                  <a:cubicBezTo>
                    <a:pt x="59" y="11"/>
                    <a:pt x="74" y="43"/>
                    <a:pt x="74" y="56"/>
                  </a:cubicBezTo>
                  <a:cubicBezTo>
                    <a:pt x="74" y="56"/>
                    <a:pt x="74" y="56"/>
                    <a:pt x="74" y="56"/>
                  </a:cubicBezTo>
                  <a:cubicBezTo>
                    <a:pt x="74" y="58"/>
                    <a:pt x="74" y="60"/>
                    <a:pt x="72" y="62"/>
                  </a:cubicBezTo>
                  <a:cubicBezTo>
                    <a:pt x="72" y="62"/>
                    <a:pt x="72" y="62"/>
                    <a:pt x="72" y="62"/>
                  </a:cubicBezTo>
                  <a:cubicBezTo>
                    <a:pt x="72" y="62"/>
                    <a:pt x="72" y="62"/>
                    <a:pt x="72" y="62"/>
                  </a:cubicBezTo>
                  <a:cubicBezTo>
                    <a:pt x="57" y="70"/>
                    <a:pt x="57" y="70"/>
                    <a:pt x="57" y="70"/>
                  </a:cubicBezTo>
                  <a:cubicBezTo>
                    <a:pt x="57" y="70"/>
                    <a:pt x="57" y="70"/>
                    <a:pt x="57" y="70"/>
                  </a:cubicBezTo>
                  <a:cubicBezTo>
                    <a:pt x="55" y="67"/>
                    <a:pt x="55" y="67"/>
                    <a:pt x="55"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4"/>
            <p:cNvSpPr>
              <a:spLocks noEditPoints="1"/>
            </p:cNvSpPr>
            <p:nvPr/>
          </p:nvSpPr>
          <p:spPr bwMode="auto">
            <a:xfrm>
              <a:off x="4849" y="2112"/>
              <a:ext cx="187" cy="191"/>
            </a:xfrm>
            <a:custGeom>
              <a:avLst/>
              <a:gdLst>
                <a:gd name="T0" fmla="*/ 57 w 78"/>
                <a:gd name="T1" fmla="*/ 69 h 80"/>
                <a:gd name="T2" fmla="*/ 57 w 78"/>
                <a:gd name="T3" fmla="*/ 69 h 80"/>
                <a:gd name="T4" fmla="*/ 54 w 78"/>
                <a:gd name="T5" fmla="*/ 68 h 80"/>
                <a:gd name="T6" fmla="*/ 70 w 78"/>
                <a:gd name="T7" fmla="*/ 58 h 80"/>
                <a:gd name="T8" fmla="*/ 70 w 78"/>
                <a:gd name="T9" fmla="*/ 58 h 80"/>
                <a:gd name="T10" fmla="*/ 70 w 78"/>
                <a:gd name="T11" fmla="*/ 58 h 80"/>
                <a:gd name="T12" fmla="*/ 50 w 78"/>
                <a:gd name="T13" fmla="*/ 9 h 80"/>
                <a:gd name="T14" fmla="*/ 50 w 78"/>
                <a:gd name="T15" fmla="*/ 9 h 80"/>
                <a:gd name="T16" fmla="*/ 50 w 78"/>
                <a:gd name="T17" fmla="*/ 9 h 80"/>
                <a:gd name="T18" fmla="*/ 50 w 78"/>
                <a:gd name="T19" fmla="*/ 9 h 80"/>
                <a:gd name="T20" fmla="*/ 49 w 78"/>
                <a:gd name="T21" fmla="*/ 8 h 80"/>
                <a:gd name="T22" fmla="*/ 44 w 78"/>
                <a:gd name="T23" fmla="*/ 8 h 80"/>
                <a:gd name="T24" fmla="*/ 44 w 78"/>
                <a:gd name="T25" fmla="*/ 8 h 80"/>
                <a:gd name="T26" fmla="*/ 43 w 78"/>
                <a:gd name="T27" fmla="*/ 8 h 80"/>
                <a:gd name="T28" fmla="*/ 5 w 78"/>
                <a:gd name="T29" fmla="*/ 15 h 80"/>
                <a:gd name="T30" fmla="*/ 3 w 78"/>
                <a:gd name="T31" fmla="*/ 18 h 80"/>
                <a:gd name="T32" fmla="*/ 2 w 78"/>
                <a:gd name="T33" fmla="*/ 7 h 80"/>
                <a:gd name="T34" fmla="*/ 2 w 78"/>
                <a:gd name="T35" fmla="*/ 7 h 80"/>
                <a:gd name="T36" fmla="*/ 3 w 78"/>
                <a:gd name="T37" fmla="*/ 7 h 80"/>
                <a:gd name="T38" fmla="*/ 6 w 78"/>
                <a:gd name="T39" fmla="*/ 6 h 80"/>
                <a:gd name="T40" fmla="*/ 17 w 78"/>
                <a:gd name="T41" fmla="*/ 4 h 80"/>
                <a:gd name="T42" fmla="*/ 43 w 78"/>
                <a:gd name="T43" fmla="*/ 0 h 80"/>
                <a:gd name="T44" fmla="*/ 57 w 78"/>
                <a:gd name="T45" fmla="*/ 4 h 80"/>
                <a:gd name="T46" fmla="*/ 78 w 78"/>
                <a:gd name="T47" fmla="*/ 58 h 80"/>
                <a:gd name="T48" fmla="*/ 76 w 78"/>
                <a:gd name="T49" fmla="*/ 65 h 80"/>
                <a:gd name="T50" fmla="*/ 61 w 78"/>
                <a:gd name="T51" fmla="*/ 73 h 80"/>
                <a:gd name="T52" fmla="*/ 55 w 78"/>
                <a:gd name="T53" fmla="*/ 70 h 80"/>
                <a:gd name="T54" fmla="*/ 73 w 78"/>
                <a:gd name="T55" fmla="*/ 62 h 80"/>
                <a:gd name="T56" fmla="*/ 73 w 78"/>
                <a:gd name="T57" fmla="*/ 62 h 80"/>
                <a:gd name="T58" fmla="*/ 60 w 78"/>
                <a:gd name="T59" fmla="*/ 69 h 80"/>
                <a:gd name="T60" fmla="*/ 74 w 78"/>
                <a:gd name="T61" fmla="*/ 61 h 80"/>
                <a:gd name="T62" fmla="*/ 74 w 78"/>
                <a:gd name="T63" fmla="*/ 58 h 80"/>
                <a:gd name="T64" fmla="*/ 54 w 78"/>
                <a:gd name="T65" fmla="*/ 7 h 80"/>
                <a:gd name="T66" fmla="*/ 53 w 78"/>
                <a:gd name="T67" fmla="*/ 7 h 80"/>
                <a:gd name="T68" fmla="*/ 74 w 78"/>
                <a:gd name="T69" fmla="*/ 58 h 80"/>
                <a:gd name="T70" fmla="*/ 74 w 78"/>
                <a:gd name="T71" fmla="*/ 58 h 80"/>
                <a:gd name="T72" fmla="*/ 74 w 78"/>
                <a:gd name="T73" fmla="*/ 58 h 80"/>
                <a:gd name="T74" fmla="*/ 48 w 78"/>
                <a:gd name="T75" fmla="*/ 4 h 80"/>
                <a:gd name="T76" fmla="*/ 44 w 78"/>
                <a:gd name="T77" fmla="*/ 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80">
                  <a:moveTo>
                    <a:pt x="55" y="70"/>
                  </a:moveTo>
                  <a:cubicBezTo>
                    <a:pt x="57" y="69"/>
                    <a:pt x="57" y="69"/>
                    <a:pt x="57" y="69"/>
                  </a:cubicBezTo>
                  <a:cubicBezTo>
                    <a:pt x="58" y="70"/>
                    <a:pt x="58" y="70"/>
                    <a:pt x="58" y="70"/>
                  </a:cubicBezTo>
                  <a:cubicBezTo>
                    <a:pt x="57" y="69"/>
                    <a:pt x="57" y="69"/>
                    <a:pt x="57" y="69"/>
                  </a:cubicBezTo>
                  <a:cubicBezTo>
                    <a:pt x="55" y="70"/>
                    <a:pt x="55" y="70"/>
                    <a:pt x="55" y="70"/>
                  </a:cubicBezTo>
                  <a:cubicBezTo>
                    <a:pt x="54" y="68"/>
                    <a:pt x="54" y="68"/>
                    <a:pt x="54" y="68"/>
                  </a:cubicBezTo>
                  <a:cubicBezTo>
                    <a:pt x="70" y="59"/>
                    <a:pt x="70" y="59"/>
                    <a:pt x="70" y="59"/>
                  </a:cubicBezTo>
                  <a:cubicBezTo>
                    <a:pt x="70" y="59"/>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1" y="48"/>
                    <a:pt x="55" y="15"/>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49" y="8"/>
                    <a:pt x="49" y="8"/>
                  </a:cubicBezTo>
                  <a:cubicBezTo>
                    <a:pt x="49" y="8"/>
                    <a:pt x="49" y="8"/>
                    <a:pt x="49" y="8"/>
                  </a:cubicBezTo>
                  <a:cubicBezTo>
                    <a:pt x="48" y="8"/>
                    <a:pt x="46" y="8"/>
                    <a:pt x="44" y="8"/>
                  </a:cubicBezTo>
                  <a:cubicBezTo>
                    <a:pt x="44" y="8"/>
                    <a:pt x="44" y="8"/>
                    <a:pt x="44" y="8"/>
                  </a:cubicBezTo>
                  <a:cubicBezTo>
                    <a:pt x="44" y="8"/>
                    <a:pt x="44" y="8"/>
                    <a:pt x="44" y="8"/>
                  </a:cubicBezTo>
                  <a:cubicBezTo>
                    <a:pt x="44" y="8"/>
                    <a:pt x="44" y="8"/>
                    <a:pt x="44" y="8"/>
                  </a:cubicBezTo>
                  <a:cubicBezTo>
                    <a:pt x="43" y="8"/>
                    <a:pt x="43" y="8"/>
                    <a:pt x="43" y="8"/>
                  </a:cubicBezTo>
                  <a:cubicBezTo>
                    <a:pt x="43" y="8"/>
                    <a:pt x="43" y="8"/>
                    <a:pt x="43" y="8"/>
                  </a:cubicBezTo>
                  <a:cubicBezTo>
                    <a:pt x="43" y="8"/>
                    <a:pt x="43" y="8"/>
                    <a:pt x="43" y="8"/>
                  </a:cubicBezTo>
                  <a:cubicBezTo>
                    <a:pt x="31" y="8"/>
                    <a:pt x="9" y="14"/>
                    <a:pt x="5" y="15"/>
                  </a:cubicBezTo>
                  <a:cubicBezTo>
                    <a:pt x="5" y="15"/>
                    <a:pt x="5" y="15"/>
                    <a:pt x="5" y="15"/>
                  </a:cubicBezTo>
                  <a:cubicBezTo>
                    <a:pt x="3" y="18"/>
                    <a:pt x="3" y="18"/>
                    <a:pt x="3" y="18"/>
                  </a:cubicBezTo>
                  <a:cubicBezTo>
                    <a:pt x="0" y="8"/>
                    <a:pt x="0" y="8"/>
                    <a:pt x="0" y="8"/>
                  </a:cubicBezTo>
                  <a:cubicBezTo>
                    <a:pt x="2" y="7"/>
                    <a:pt x="2" y="7"/>
                    <a:pt x="2" y="7"/>
                  </a:cubicBezTo>
                  <a:cubicBezTo>
                    <a:pt x="2" y="7"/>
                    <a:pt x="2" y="7"/>
                    <a:pt x="2" y="7"/>
                  </a:cubicBezTo>
                  <a:cubicBezTo>
                    <a:pt x="2" y="7"/>
                    <a:pt x="2" y="7"/>
                    <a:pt x="2" y="7"/>
                  </a:cubicBezTo>
                  <a:cubicBezTo>
                    <a:pt x="2" y="7"/>
                    <a:pt x="3" y="7"/>
                    <a:pt x="3" y="7"/>
                  </a:cubicBezTo>
                  <a:cubicBezTo>
                    <a:pt x="3" y="7"/>
                    <a:pt x="3" y="7"/>
                    <a:pt x="3" y="7"/>
                  </a:cubicBezTo>
                  <a:cubicBezTo>
                    <a:pt x="4" y="7"/>
                    <a:pt x="5" y="7"/>
                    <a:pt x="6" y="6"/>
                  </a:cubicBezTo>
                  <a:cubicBezTo>
                    <a:pt x="6" y="6"/>
                    <a:pt x="6" y="6"/>
                    <a:pt x="6" y="6"/>
                  </a:cubicBezTo>
                  <a:cubicBezTo>
                    <a:pt x="9" y="6"/>
                    <a:pt x="12" y="5"/>
                    <a:pt x="17" y="4"/>
                  </a:cubicBezTo>
                  <a:cubicBezTo>
                    <a:pt x="17" y="4"/>
                    <a:pt x="17" y="4"/>
                    <a:pt x="17" y="4"/>
                  </a:cubicBezTo>
                  <a:cubicBezTo>
                    <a:pt x="25" y="2"/>
                    <a:pt x="35" y="0"/>
                    <a:pt x="43" y="0"/>
                  </a:cubicBezTo>
                  <a:cubicBezTo>
                    <a:pt x="43" y="0"/>
                    <a:pt x="43" y="0"/>
                    <a:pt x="43" y="0"/>
                  </a:cubicBezTo>
                  <a:cubicBezTo>
                    <a:pt x="48" y="0"/>
                    <a:pt x="53" y="0"/>
                    <a:pt x="57" y="4"/>
                  </a:cubicBezTo>
                  <a:cubicBezTo>
                    <a:pt x="57" y="4"/>
                    <a:pt x="57" y="4"/>
                    <a:pt x="57" y="4"/>
                  </a:cubicBezTo>
                  <a:cubicBezTo>
                    <a:pt x="63" y="13"/>
                    <a:pt x="78" y="43"/>
                    <a:pt x="78" y="58"/>
                  </a:cubicBezTo>
                  <a:cubicBezTo>
                    <a:pt x="78" y="58"/>
                    <a:pt x="78" y="58"/>
                    <a:pt x="78" y="58"/>
                  </a:cubicBezTo>
                  <a:cubicBezTo>
                    <a:pt x="78" y="60"/>
                    <a:pt x="78" y="63"/>
                    <a:pt x="76" y="65"/>
                  </a:cubicBezTo>
                  <a:cubicBezTo>
                    <a:pt x="76" y="65"/>
                    <a:pt x="76" y="65"/>
                    <a:pt x="76" y="65"/>
                  </a:cubicBezTo>
                  <a:cubicBezTo>
                    <a:pt x="75" y="65"/>
                    <a:pt x="75" y="65"/>
                    <a:pt x="75" y="65"/>
                  </a:cubicBezTo>
                  <a:cubicBezTo>
                    <a:pt x="61" y="73"/>
                    <a:pt x="61" y="73"/>
                    <a:pt x="61" y="73"/>
                  </a:cubicBezTo>
                  <a:cubicBezTo>
                    <a:pt x="61" y="80"/>
                    <a:pt x="61" y="80"/>
                    <a:pt x="61" y="80"/>
                  </a:cubicBezTo>
                  <a:cubicBezTo>
                    <a:pt x="55" y="70"/>
                    <a:pt x="55" y="70"/>
                    <a:pt x="55" y="70"/>
                  </a:cubicBezTo>
                  <a:close/>
                  <a:moveTo>
                    <a:pt x="60" y="69"/>
                  </a:moveTo>
                  <a:cubicBezTo>
                    <a:pt x="73" y="62"/>
                    <a:pt x="73" y="62"/>
                    <a:pt x="73" y="62"/>
                  </a:cubicBezTo>
                  <a:cubicBezTo>
                    <a:pt x="73" y="62"/>
                    <a:pt x="73" y="62"/>
                    <a:pt x="73" y="62"/>
                  </a:cubicBezTo>
                  <a:cubicBezTo>
                    <a:pt x="73" y="62"/>
                    <a:pt x="73" y="62"/>
                    <a:pt x="73" y="62"/>
                  </a:cubicBezTo>
                  <a:cubicBezTo>
                    <a:pt x="73" y="62"/>
                    <a:pt x="73" y="62"/>
                    <a:pt x="73" y="62"/>
                  </a:cubicBezTo>
                  <a:cubicBezTo>
                    <a:pt x="60" y="69"/>
                    <a:pt x="60" y="69"/>
                    <a:pt x="60" y="69"/>
                  </a:cubicBezTo>
                  <a:cubicBezTo>
                    <a:pt x="60" y="69"/>
                    <a:pt x="60" y="69"/>
                    <a:pt x="60" y="69"/>
                  </a:cubicBezTo>
                  <a:close/>
                  <a:moveTo>
                    <a:pt x="74" y="61"/>
                  </a:moveTo>
                  <a:cubicBezTo>
                    <a:pt x="74" y="60"/>
                    <a:pt x="74" y="59"/>
                    <a:pt x="74" y="58"/>
                  </a:cubicBezTo>
                  <a:cubicBezTo>
                    <a:pt x="74" y="58"/>
                    <a:pt x="74" y="58"/>
                    <a:pt x="74" y="58"/>
                  </a:cubicBezTo>
                  <a:cubicBezTo>
                    <a:pt x="74" y="46"/>
                    <a:pt x="59" y="14"/>
                    <a:pt x="54" y="7"/>
                  </a:cubicBezTo>
                  <a:cubicBezTo>
                    <a:pt x="54" y="7"/>
                    <a:pt x="54" y="7"/>
                    <a:pt x="54" y="7"/>
                  </a:cubicBezTo>
                  <a:cubicBezTo>
                    <a:pt x="54" y="7"/>
                    <a:pt x="53" y="7"/>
                    <a:pt x="53" y="7"/>
                  </a:cubicBezTo>
                  <a:cubicBezTo>
                    <a:pt x="53" y="7"/>
                    <a:pt x="53" y="7"/>
                    <a:pt x="53" y="7"/>
                  </a:cubicBezTo>
                  <a:cubicBezTo>
                    <a:pt x="59" y="14"/>
                    <a:pt x="74" y="45"/>
                    <a:pt x="74" y="58"/>
                  </a:cubicBezTo>
                  <a:cubicBezTo>
                    <a:pt x="74" y="58"/>
                    <a:pt x="74" y="58"/>
                    <a:pt x="74" y="58"/>
                  </a:cubicBezTo>
                  <a:cubicBezTo>
                    <a:pt x="74" y="58"/>
                    <a:pt x="74" y="58"/>
                    <a:pt x="74" y="58"/>
                  </a:cubicBezTo>
                  <a:cubicBezTo>
                    <a:pt x="74" y="58"/>
                    <a:pt x="74" y="58"/>
                    <a:pt x="74" y="58"/>
                  </a:cubicBezTo>
                  <a:cubicBezTo>
                    <a:pt x="74" y="58"/>
                    <a:pt x="74" y="58"/>
                    <a:pt x="74" y="58"/>
                  </a:cubicBezTo>
                  <a:cubicBezTo>
                    <a:pt x="74" y="58"/>
                    <a:pt x="74" y="58"/>
                    <a:pt x="74" y="58"/>
                  </a:cubicBezTo>
                  <a:cubicBezTo>
                    <a:pt x="74" y="60"/>
                    <a:pt x="74" y="60"/>
                    <a:pt x="74" y="61"/>
                  </a:cubicBezTo>
                  <a:close/>
                  <a:moveTo>
                    <a:pt x="48" y="4"/>
                  </a:moveTo>
                  <a:cubicBezTo>
                    <a:pt x="47" y="4"/>
                    <a:pt x="46" y="4"/>
                    <a:pt x="44" y="4"/>
                  </a:cubicBezTo>
                  <a:cubicBezTo>
                    <a:pt x="44" y="4"/>
                    <a:pt x="44" y="4"/>
                    <a:pt x="44" y="4"/>
                  </a:cubicBezTo>
                  <a:cubicBezTo>
                    <a:pt x="46" y="4"/>
                    <a:pt x="47" y="4"/>
                    <a:pt x="4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5"/>
            <p:cNvSpPr/>
            <p:nvPr/>
          </p:nvSpPr>
          <p:spPr bwMode="auto">
            <a:xfrm>
              <a:off x="5014" y="2262"/>
              <a:ext cx="10" cy="29"/>
            </a:xfrm>
            <a:custGeom>
              <a:avLst/>
              <a:gdLst>
                <a:gd name="T0" fmla="*/ 0 w 10"/>
                <a:gd name="T1" fmla="*/ 29 h 29"/>
                <a:gd name="T2" fmla="*/ 0 w 10"/>
                <a:gd name="T3" fmla="*/ 0 h 29"/>
                <a:gd name="T4" fmla="*/ 10 w 10"/>
                <a:gd name="T5" fmla="*/ 0 h 29"/>
                <a:gd name="T6" fmla="*/ 10 w 10"/>
                <a:gd name="T7" fmla="*/ 29 h 29"/>
                <a:gd name="T8" fmla="*/ 0 w 10"/>
                <a:gd name="T9" fmla="*/ 29 h 29"/>
                <a:gd name="T10" fmla="*/ 0 w 10"/>
                <a:gd name="T11" fmla="*/ 29 h 29"/>
              </a:gdLst>
              <a:ahLst/>
              <a:cxnLst>
                <a:cxn ang="0">
                  <a:pos x="T0" y="T1"/>
                </a:cxn>
                <a:cxn ang="0">
                  <a:pos x="T2" y="T3"/>
                </a:cxn>
                <a:cxn ang="0">
                  <a:pos x="T4" y="T5"/>
                </a:cxn>
                <a:cxn ang="0">
                  <a:pos x="T6" y="T7"/>
                </a:cxn>
                <a:cxn ang="0">
                  <a:pos x="T8" y="T9"/>
                </a:cxn>
                <a:cxn ang="0">
                  <a:pos x="T10" y="T11"/>
                </a:cxn>
              </a:cxnLst>
              <a:rect l="0" t="0" r="r" b="b"/>
              <a:pathLst>
                <a:path w="10" h="29">
                  <a:moveTo>
                    <a:pt x="0" y="29"/>
                  </a:moveTo>
                  <a:lnTo>
                    <a:pt x="0" y="0"/>
                  </a:lnTo>
                  <a:lnTo>
                    <a:pt x="10" y="0"/>
                  </a:lnTo>
                  <a:lnTo>
                    <a:pt x="10" y="29"/>
                  </a:lnTo>
                  <a:lnTo>
                    <a:pt x="0" y="29"/>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6"/>
            <p:cNvSpPr>
              <a:spLocks noEditPoints="1"/>
            </p:cNvSpPr>
            <p:nvPr/>
          </p:nvSpPr>
          <p:spPr bwMode="auto">
            <a:xfrm>
              <a:off x="5009" y="2258"/>
              <a:ext cx="20" cy="38"/>
            </a:xfrm>
            <a:custGeom>
              <a:avLst/>
              <a:gdLst>
                <a:gd name="T0" fmla="*/ 15 w 20"/>
                <a:gd name="T1" fmla="*/ 38 h 38"/>
                <a:gd name="T2" fmla="*/ 5 w 20"/>
                <a:gd name="T3" fmla="*/ 38 h 38"/>
                <a:gd name="T4" fmla="*/ 5 w 20"/>
                <a:gd name="T5" fmla="*/ 33 h 38"/>
                <a:gd name="T6" fmla="*/ 10 w 20"/>
                <a:gd name="T7" fmla="*/ 33 h 38"/>
                <a:gd name="T8" fmla="*/ 5 w 20"/>
                <a:gd name="T9" fmla="*/ 33 h 38"/>
                <a:gd name="T10" fmla="*/ 5 w 20"/>
                <a:gd name="T11" fmla="*/ 38 h 38"/>
                <a:gd name="T12" fmla="*/ 0 w 20"/>
                <a:gd name="T13" fmla="*/ 38 h 38"/>
                <a:gd name="T14" fmla="*/ 0 w 20"/>
                <a:gd name="T15" fmla="*/ 0 h 38"/>
                <a:gd name="T16" fmla="*/ 20 w 20"/>
                <a:gd name="T17" fmla="*/ 0 h 38"/>
                <a:gd name="T18" fmla="*/ 20 w 20"/>
                <a:gd name="T19" fmla="*/ 38 h 38"/>
                <a:gd name="T20" fmla="*/ 15 w 20"/>
                <a:gd name="T21" fmla="*/ 38 h 38"/>
                <a:gd name="T22" fmla="*/ 15 w 20"/>
                <a:gd name="T23" fmla="*/ 38 h 38"/>
                <a:gd name="T24" fmla="*/ 10 w 20"/>
                <a:gd name="T25" fmla="*/ 28 h 38"/>
                <a:gd name="T26" fmla="*/ 10 w 20"/>
                <a:gd name="T27" fmla="*/ 9 h 38"/>
                <a:gd name="T28" fmla="*/ 10 w 20"/>
                <a:gd name="T29" fmla="*/ 28 h 38"/>
                <a:gd name="T30" fmla="*/ 10 w 20"/>
                <a:gd name="T3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38">
                  <a:moveTo>
                    <a:pt x="15" y="38"/>
                  </a:moveTo>
                  <a:lnTo>
                    <a:pt x="5" y="38"/>
                  </a:lnTo>
                  <a:lnTo>
                    <a:pt x="5" y="33"/>
                  </a:lnTo>
                  <a:lnTo>
                    <a:pt x="10" y="33"/>
                  </a:lnTo>
                  <a:lnTo>
                    <a:pt x="5" y="33"/>
                  </a:lnTo>
                  <a:lnTo>
                    <a:pt x="5" y="38"/>
                  </a:lnTo>
                  <a:lnTo>
                    <a:pt x="0" y="38"/>
                  </a:lnTo>
                  <a:lnTo>
                    <a:pt x="0" y="0"/>
                  </a:lnTo>
                  <a:lnTo>
                    <a:pt x="20" y="0"/>
                  </a:lnTo>
                  <a:lnTo>
                    <a:pt x="20" y="38"/>
                  </a:lnTo>
                  <a:lnTo>
                    <a:pt x="15" y="38"/>
                  </a:lnTo>
                  <a:lnTo>
                    <a:pt x="15" y="38"/>
                  </a:lnTo>
                  <a:close/>
                  <a:moveTo>
                    <a:pt x="10" y="28"/>
                  </a:moveTo>
                  <a:lnTo>
                    <a:pt x="10" y="9"/>
                  </a:lnTo>
                  <a:lnTo>
                    <a:pt x="10" y="28"/>
                  </a:lnTo>
                  <a:lnTo>
                    <a:pt x="1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7"/>
            <p:cNvSpPr/>
            <p:nvPr/>
          </p:nvSpPr>
          <p:spPr bwMode="auto">
            <a:xfrm>
              <a:off x="4558" y="2048"/>
              <a:ext cx="178" cy="122"/>
            </a:xfrm>
            <a:custGeom>
              <a:avLst/>
              <a:gdLst>
                <a:gd name="T0" fmla="*/ 7 w 74"/>
                <a:gd name="T1" fmla="*/ 47 h 51"/>
                <a:gd name="T2" fmla="*/ 1 w 74"/>
                <a:gd name="T3" fmla="*/ 34 h 51"/>
                <a:gd name="T4" fmla="*/ 1 w 74"/>
                <a:gd name="T5" fmla="*/ 34 h 51"/>
                <a:gd name="T6" fmla="*/ 0 w 74"/>
                <a:gd name="T7" fmla="*/ 29 h 51"/>
                <a:gd name="T8" fmla="*/ 0 w 74"/>
                <a:gd name="T9" fmla="*/ 29 h 51"/>
                <a:gd name="T10" fmla="*/ 13 w 74"/>
                <a:gd name="T11" fmla="*/ 5 h 51"/>
                <a:gd name="T12" fmla="*/ 13 w 74"/>
                <a:gd name="T13" fmla="*/ 5 h 51"/>
                <a:gd name="T14" fmla="*/ 15 w 74"/>
                <a:gd name="T15" fmla="*/ 0 h 51"/>
                <a:gd name="T16" fmla="*/ 15 w 74"/>
                <a:gd name="T17" fmla="*/ 0 h 51"/>
                <a:gd name="T18" fmla="*/ 18 w 74"/>
                <a:gd name="T19" fmla="*/ 2 h 51"/>
                <a:gd name="T20" fmla="*/ 16 w 74"/>
                <a:gd name="T21" fmla="*/ 7 h 51"/>
                <a:gd name="T22" fmla="*/ 16 w 74"/>
                <a:gd name="T23" fmla="*/ 8 h 51"/>
                <a:gd name="T24" fmla="*/ 10 w 74"/>
                <a:gd name="T25" fmla="*/ 14 h 51"/>
                <a:gd name="T26" fmla="*/ 10 w 74"/>
                <a:gd name="T27" fmla="*/ 14 h 51"/>
                <a:gd name="T28" fmla="*/ 4 w 74"/>
                <a:gd name="T29" fmla="*/ 29 h 51"/>
                <a:gd name="T30" fmla="*/ 4 w 74"/>
                <a:gd name="T31" fmla="*/ 29 h 51"/>
                <a:gd name="T32" fmla="*/ 5 w 74"/>
                <a:gd name="T33" fmla="*/ 33 h 51"/>
                <a:gd name="T34" fmla="*/ 5 w 74"/>
                <a:gd name="T35" fmla="*/ 33 h 51"/>
                <a:gd name="T36" fmla="*/ 10 w 74"/>
                <a:gd name="T37" fmla="*/ 44 h 51"/>
                <a:gd name="T38" fmla="*/ 10 w 74"/>
                <a:gd name="T39" fmla="*/ 44 h 51"/>
                <a:gd name="T40" fmla="*/ 18 w 74"/>
                <a:gd name="T41" fmla="*/ 47 h 51"/>
                <a:gd name="T42" fmla="*/ 18 w 74"/>
                <a:gd name="T43" fmla="*/ 47 h 51"/>
                <a:gd name="T44" fmla="*/ 22 w 74"/>
                <a:gd name="T45" fmla="*/ 47 h 51"/>
                <a:gd name="T46" fmla="*/ 22 w 74"/>
                <a:gd name="T47" fmla="*/ 47 h 51"/>
                <a:gd name="T48" fmla="*/ 73 w 74"/>
                <a:gd name="T49" fmla="*/ 35 h 51"/>
                <a:gd name="T50" fmla="*/ 73 w 74"/>
                <a:gd name="T51" fmla="*/ 35 h 51"/>
                <a:gd name="T52" fmla="*/ 74 w 74"/>
                <a:gd name="T53" fmla="*/ 39 h 51"/>
                <a:gd name="T54" fmla="*/ 22 w 74"/>
                <a:gd name="T55" fmla="*/ 51 h 51"/>
                <a:gd name="T56" fmla="*/ 22 w 74"/>
                <a:gd name="T57" fmla="*/ 51 h 51"/>
                <a:gd name="T58" fmla="*/ 18 w 74"/>
                <a:gd name="T59" fmla="*/ 51 h 51"/>
                <a:gd name="T60" fmla="*/ 18 w 74"/>
                <a:gd name="T61" fmla="*/ 51 h 51"/>
                <a:gd name="T62" fmla="*/ 17 w 74"/>
                <a:gd name="T63" fmla="*/ 51 h 51"/>
                <a:gd name="T64" fmla="*/ 17 w 74"/>
                <a:gd name="T65" fmla="*/ 51 h 51"/>
                <a:gd name="T66" fmla="*/ 7 w 74"/>
                <a:gd name="T6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51">
                  <a:moveTo>
                    <a:pt x="7" y="47"/>
                  </a:moveTo>
                  <a:cubicBezTo>
                    <a:pt x="4" y="44"/>
                    <a:pt x="3" y="40"/>
                    <a:pt x="1" y="34"/>
                  </a:cubicBezTo>
                  <a:cubicBezTo>
                    <a:pt x="1" y="34"/>
                    <a:pt x="1" y="34"/>
                    <a:pt x="1" y="34"/>
                  </a:cubicBezTo>
                  <a:cubicBezTo>
                    <a:pt x="0" y="32"/>
                    <a:pt x="0" y="31"/>
                    <a:pt x="0" y="29"/>
                  </a:cubicBezTo>
                  <a:cubicBezTo>
                    <a:pt x="0" y="29"/>
                    <a:pt x="0" y="29"/>
                    <a:pt x="0" y="29"/>
                  </a:cubicBezTo>
                  <a:cubicBezTo>
                    <a:pt x="0" y="17"/>
                    <a:pt x="11" y="7"/>
                    <a:pt x="13" y="5"/>
                  </a:cubicBezTo>
                  <a:cubicBezTo>
                    <a:pt x="13" y="5"/>
                    <a:pt x="13" y="5"/>
                    <a:pt x="13" y="5"/>
                  </a:cubicBezTo>
                  <a:cubicBezTo>
                    <a:pt x="15" y="0"/>
                    <a:pt x="15" y="0"/>
                    <a:pt x="15" y="0"/>
                  </a:cubicBezTo>
                  <a:cubicBezTo>
                    <a:pt x="15" y="0"/>
                    <a:pt x="15" y="0"/>
                    <a:pt x="15" y="0"/>
                  </a:cubicBezTo>
                  <a:cubicBezTo>
                    <a:pt x="18" y="2"/>
                    <a:pt x="18" y="2"/>
                    <a:pt x="18" y="2"/>
                  </a:cubicBezTo>
                  <a:cubicBezTo>
                    <a:pt x="16" y="7"/>
                    <a:pt x="16" y="7"/>
                    <a:pt x="16" y="7"/>
                  </a:cubicBezTo>
                  <a:cubicBezTo>
                    <a:pt x="16" y="8"/>
                    <a:pt x="16" y="8"/>
                    <a:pt x="16" y="8"/>
                  </a:cubicBezTo>
                  <a:cubicBezTo>
                    <a:pt x="16" y="8"/>
                    <a:pt x="13" y="10"/>
                    <a:pt x="10" y="14"/>
                  </a:cubicBezTo>
                  <a:cubicBezTo>
                    <a:pt x="10" y="14"/>
                    <a:pt x="10" y="14"/>
                    <a:pt x="10" y="14"/>
                  </a:cubicBezTo>
                  <a:cubicBezTo>
                    <a:pt x="7" y="19"/>
                    <a:pt x="4" y="24"/>
                    <a:pt x="4" y="29"/>
                  </a:cubicBezTo>
                  <a:cubicBezTo>
                    <a:pt x="4" y="29"/>
                    <a:pt x="4" y="29"/>
                    <a:pt x="4" y="29"/>
                  </a:cubicBezTo>
                  <a:cubicBezTo>
                    <a:pt x="4" y="30"/>
                    <a:pt x="4" y="32"/>
                    <a:pt x="5" y="33"/>
                  </a:cubicBezTo>
                  <a:cubicBezTo>
                    <a:pt x="5" y="33"/>
                    <a:pt x="5" y="33"/>
                    <a:pt x="5" y="33"/>
                  </a:cubicBezTo>
                  <a:cubicBezTo>
                    <a:pt x="6" y="39"/>
                    <a:pt x="8" y="42"/>
                    <a:pt x="10" y="44"/>
                  </a:cubicBezTo>
                  <a:cubicBezTo>
                    <a:pt x="10" y="44"/>
                    <a:pt x="10" y="44"/>
                    <a:pt x="10" y="44"/>
                  </a:cubicBezTo>
                  <a:cubicBezTo>
                    <a:pt x="11" y="46"/>
                    <a:pt x="13" y="47"/>
                    <a:pt x="18" y="47"/>
                  </a:cubicBezTo>
                  <a:cubicBezTo>
                    <a:pt x="18" y="47"/>
                    <a:pt x="18" y="47"/>
                    <a:pt x="18" y="47"/>
                  </a:cubicBezTo>
                  <a:cubicBezTo>
                    <a:pt x="19" y="47"/>
                    <a:pt x="20" y="47"/>
                    <a:pt x="22" y="47"/>
                  </a:cubicBezTo>
                  <a:cubicBezTo>
                    <a:pt x="22" y="47"/>
                    <a:pt x="22" y="47"/>
                    <a:pt x="22" y="47"/>
                  </a:cubicBezTo>
                  <a:cubicBezTo>
                    <a:pt x="34" y="46"/>
                    <a:pt x="73" y="35"/>
                    <a:pt x="73" y="35"/>
                  </a:cubicBezTo>
                  <a:cubicBezTo>
                    <a:pt x="73" y="35"/>
                    <a:pt x="73" y="35"/>
                    <a:pt x="73" y="35"/>
                  </a:cubicBezTo>
                  <a:cubicBezTo>
                    <a:pt x="74" y="39"/>
                    <a:pt x="74" y="39"/>
                    <a:pt x="74" y="39"/>
                  </a:cubicBezTo>
                  <a:cubicBezTo>
                    <a:pt x="74" y="39"/>
                    <a:pt x="35" y="50"/>
                    <a:pt x="22" y="51"/>
                  </a:cubicBezTo>
                  <a:cubicBezTo>
                    <a:pt x="22" y="51"/>
                    <a:pt x="22" y="51"/>
                    <a:pt x="22" y="51"/>
                  </a:cubicBezTo>
                  <a:cubicBezTo>
                    <a:pt x="20" y="51"/>
                    <a:pt x="19" y="51"/>
                    <a:pt x="18" y="51"/>
                  </a:cubicBezTo>
                  <a:cubicBezTo>
                    <a:pt x="18" y="51"/>
                    <a:pt x="18" y="51"/>
                    <a:pt x="18" y="51"/>
                  </a:cubicBezTo>
                  <a:cubicBezTo>
                    <a:pt x="18" y="51"/>
                    <a:pt x="18" y="51"/>
                    <a:pt x="17" y="51"/>
                  </a:cubicBezTo>
                  <a:cubicBezTo>
                    <a:pt x="17" y="51"/>
                    <a:pt x="17" y="51"/>
                    <a:pt x="17" y="51"/>
                  </a:cubicBezTo>
                  <a:cubicBezTo>
                    <a:pt x="13" y="51"/>
                    <a:pt x="9" y="50"/>
                    <a:pt x="7"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8"/>
            <p:cNvSpPr>
              <a:spLocks noEditPoints="1"/>
            </p:cNvSpPr>
            <p:nvPr/>
          </p:nvSpPr>
          <p:spPr bwMode="auto">
            <a:xfrm>
              <a:off x="4553" y="2043"/>
              <a:ext cx="190" cy="131"/>
            </a:xfrm>
            <a:custGeom>
              <a:avLst/>
              <a:gdLst>
                <a:gd name="T0" fmla="*/ 1 w 79"/>
                <a:gd name="T1" fmla="*/ 37 h 55"/>
                <a:gd name="T2" fmla="*/ 0 w 79"/>
                <a:gd name="T3" fmla="*/ 31 h 55"/>
                <a:gd name="T4" fmla="*/ 15 w 79"/>
                <a:gd name="T5" fmla="*/ 1 h 55"/>
                <a:gd name="T6" fmla="*/ 23 w 79"/>
                <a:gd name="T7" fmla="*/ 2 h 55"/>
                <a:gd name="T8" fmla="*/ 19 w 79"/>
                <a:gd name="T9" fmla="*/ 11 h 55"/>
                <a:gd name="T10" fmla="*/ 18 w 79"/>
                <a:gd name="T11" fmla="*/ 13 h 55"/>
                <a:gd name="T12" fmla="*/ 14 w 79"/>
                <a:gd name="T13" fmla="*/ 18 h 55"/>
                <a:gd name="T14" fmla="*/ 8 w 79"/>
                <a:gd name="T15" fmla="*/ 31 h 55"/>
                <a:gd name="T16" fmla="*/ 13 w 79"/>
                <a:gd name="T17" fmla="*/ 45 h 55"/>
                <a:gd name="T18" fmla="*/ 20 w 79"/>
                <a:gd name="T19" fmla="*/ 47 h 55"/>
                <a:gd name="T20" fmla="*/ 74 w 79"/>
                <a:gd name="T21" fmla="*/ 36 h 55"/>
                <a:gd name="T22" fmla="*/ 77 w 79"/>
                <a:gd name="T23" fmla="*/ 35 h 55"/>
                <a:gd name="T24" fmla="*/ 76 w 79"/>
                <a:gd name="T25" fmla="*/ 43 h 55"/>
                <a:gd name="T26" fmla="*/ 75 w 79"/>
                <a:gd name="T27" fmla="*/ 44 h 55"/>
                <a:gd name="T28" fmla="*/ 55 w 79"/>
                <a:gd name="T29" fmla="*/ 49 h 55"/>
                <a:gd name="T30" fmla="*/ 24 w 79"/>
                <a:gd name="T31" fmla="*/ 55 h 55"/>
                <a:gd name="T32" fmla="*/ 19 w 79"/>
                <a:gd name="T33" fmla="*/ 55 h 55"/>
                <a:gd name="T34" fmla="*/ 19 w 79"/>
                <a:gd name="T35" fmla="*/ 55 h 55"/>
                <a:gd name="T36" fmla="*/ 23 w 79"/>
                <a:gd name="T37" fmla="*/ 51 h 55"/>
                <a:gd name="T38" fmla="*/ 20 w 79"/>
                <a:gd name="T39" fmla="*/ 51 h 55"/>
                <a:gd name="T40" fmla="*/ 19 w 79"/>
                <a:gd name="T41" fmla="*/ 51 h 55"/>
                <a:gd name="T42" fmla="*/ 19 w 79"/>
                <a:gd name="T43" fmla="*/ 51 h 55"/>
                <a:gd name="T44" fmla="*/ 17 w 79"/>
                <a:gd name="T45" fmla="*/ 51 h 55"/>
                <a:gd name="T46" fmla="*/ 17 w 79"/>
                <a:gd name="T47" fmla="*/ 51 h 55"/>
                <a:gd name="T48" fmla="*/ 17 w 79"/>
                <a:gd name="T49" fmla="*/ 51 h 55"/>
                <a:gd name="T50" fmla="*/ 10 w 79"/>
                <a:gd name="T51" fmla="*/ 48 h 55"/>
                <a:gd name="T52" fmla="*/ 10 w 79"/>
                <a:gd name="T53" fmla="*/ 48 h 55"/>
                <a:gd name="T54" fmla="*/ 54 w 79"/>
                <a:gd name="T55" fmla="*/ 45 h 55"/>
                <a:gd name="T56" fmla="*/ 47 w 79"/>
                <a:gd name="T57" fmla="*/ 46 h 55"/>
                <a:gd name="T58" fmla="*/ 74 w 79"/>
                <a:gd name="T59" fmla="*/ 40 h 55"/>
                <a:gd name="T60" fmla="*/ 5 w 79"/>
                <a:gd name="T61" fmla="*/ 36 h 55"/>
                <a:gd name="T62" fmla="*/ 5 w 79"/>
                <a:gd name="T63" fmla="*/ 36 h 55"/>
                <a:gd name="T64" fmla="*/ 4 w 79"/>
                <a:gd name="T65" fmla="*/ 31 h 55"/>
                <a:gd name="T66" fmla="*/ 5 w 79"/>
                <a:gd name="T67" fmla="*/ 36 h 55"/>
                <a:gd name="T68" fmla="*/ 7 w 79"/>
                <a:gd name="T69" fmla="*/ 21 h 55"/>
                <a:gd name="T70" fmla="*/ 10 w 79"/>
                <a:gd name="T71" fmla="*/ 15 h 55"/>
                <a:gd name="T72" fmla="*/ 13 w 79"/>
                <a:gd name="T73" fmla="*/ 12 h 55"/>
                <a:gd name="T74" fmla="*/ 20 w 79"/>
                <a:gd name="T75" fmla="*/ 9 h 55"/>
                <a:gd name="T76" fmla="*/ 16 w 79"/>
                <a:gd name="T77" fmla="*/ 9 h 55"/>
                <a:gd name="T78" fmla="*/ 16 w 79"/>
                <a:gd name="T79" fmla="*/ 9 h 55"/>
                <a:gd name="T80" fmla="*/ 16 w 79"/>
                <a:gd name="T81" fmla="*/ 8 h 55"/>
                <a:gd name="T82" fmla="*/ 16 w 79"/>
                <a:gd name="T83" fmla="*/ 8 h 55"/>
                <a:gd name="T84" fmla="*/ 19 w 79"/>
                <a:gd name="T85"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 h="55">
                  <a:moveTo>
                    <a:pt x="7" y="50"/>
                  </a:moveTo>
                  <a:cubicBezTo>
                    <a:pt x="7" y="50"/>
                    <a:pt x="7" y="50"/>
                    <a:pt x="7" y="50"/>
                  </a:cubicBezTo>
                  <a:cubicBezTo>
                    <a:pt x="4" y="47"/>
                    <a:pt x="3" y="42"/>
                    <a:pt x="1" y="37"/>
                  </a:cubicBezTo>
                  <a:cubicBezTo>
                    <a:pt x="1" y="37"/>
                    <a:pt x="1" y="37"/>
                    <a:pt x="1" y="37"/>
                  </a:cubicBezTo>
                  <a:cubicBezTo>
                    <a:pt x="0" y="35"/>
                    <a:pt x="0" y="33"/>
                    <a:pt x="0" y="31"/>
                  </a:cubicBezTo>
                  <a:cubicBezTo>
                    <a:pt x="0" y="31"/>
                    <a:pt x="0" y="31"/>
                    <a:pt x="0" y="31"/>
                  </a:cubicBezTo>
                  <a:cubicBezTo>
                    <a:pt x="0" y="19"/>
                    <a:pt x="10" y="9"/>
                    <a:pt x="13" y="6"/>
                  </a:cubicBezTo>
                  <a:cubicBezTo>
                    <a:pt x="13" y="6"/>
                    <a:pt x="13" y="6"/>
                    <a:pt x="13" y="6"/>
                  </a:cubicBezTo>
                  <a:cubicBezTo>
                    <a:pt x="15" y="1"/>
                    <a:pt x="15" y="1"/>
                    <a:pt x="15" y="1"/>
                  </a:cubicBezTo>
                  <a:cubicBezTo>
                    <a:pt x="17" y="2"/>
                    <a:pt x="17" y="2"/>
                    <a:pt x="17" y="2"/>
                  </a:cubicBezTo>
                  <a:cubicBezTo>
                    <a:pt x="17" y="0"/>
                    <a:pt x="17" y="0"/>
                    <a:pt x="17" y="0"/>
                  </a:cubicBezTo>
                  <a:cubicBezTo>
                    <a:pt x="23" y="2"/>
                    <a:pt x="23" y="2"/>
                    <a:pt x="23" y="2"/>
                  </a:cubicBezTo>
                  <a:cubicBezTo>
                    <a:pt x="20" y="10"/>
                    <a:pt x="20" y="10"/>
                    <a:pt x="20" y="10"/>
                  </a:cubicBezTo>
                  <a:cubicBezTo>
                    <a:pt x="20" y="11"/>
                    <a:pt x="20" y="11"/>
                    <a:pt x="20" y="11"/>
                  </a:cubicBezTo>
                  <a:cubicBezTo>
                    <a:pt x="19" y="11"/>
                    <a:pt x="19" y="11"/>
                    <a:pt x="19" y="11"/>
                  </a:cubicBezTo>
                  <a:cubicBezTo>
                    <a:pt x="19" y="11"/>
                    <a:pt x="19" y="11"/>
                    <a:pt x="19" y="11"/>
                  </a:cubicBezTo>
                  <a:cubicBezTo>
                    <a:pt x="19" y="11"/>
                    <a:pt x="19" y="11"/>
                    <a:pt x="19" y="11"/>
                  </a:cubicBezTo>
                  <a:cubicBezTo>
                    <a:pt x="19" y="12"/>
                    <a:pt x="18" y="12"/>
                    <a:pt x="18" y="13"/>
                  </a:cubicBezTo>
                  <a:cubicBezTo>
                    <a:pt x="18" y="13"/>
                    <a:pt x="18" y="13"/>
                    <a:pt x="18" y="13"/>
                  </a:cubicBezTo>
                  <a:cubicBezTo>
                    <a:pt x="16" y="14"/>
                    <a:pt x="15" y="16"/>
                    <a:pt x="14" y="18"/>
                  </a:cubicBezTo>
                  <a:cubicBezTo>
                    <a:pt x="14" y="18"/>
                    <a:pt x="14" y="18"/>
                    <a:pt x="14" y="18"/>
                  </a:cubicBezTo>
                  <a:cubicBezTo>
                    <a:pt x="11" y="21"/>
                    <a:pt x="8" y="27"/>
                    <a:pt x="8" y="31"/>
                  </a:cubicBezTo>
                  <a:cubicBezTo>
                    <a:pt x="8" y="31"/>
                    <a:pt x="8" y="31"/>
                    <a:pt x="8" y="31"/>
                  </a:cubicBezTo>
                  <a:cubicBezTo>
                    <a:pt x="8" y="31"/>
                    <a:pt x="8" y="31"/>
                    <a:pt x="8" y="31"/>
                  </a:cubicBezTo>
                  <a:cubicBezTo>
                    <a:pt x="8" y="32"/>
                    <a:pt x="8" y="33"/>
                    <a:pt x="9" y="34"/>
                  </a:cubicBezTo>
                  <a:cubicBezTo>
                    <a:pt x="9" y="34"/>
                    <a:pt x="9" y="34"/>
                    <a:pt x="9" y="34"/>
                  </a:cubicBezTo>
                  <a:cubicBezTo>
                    <a:pt x="10" y="40"/>
                    <a:pt x="12" y="44"/>
                    <a:pt x="13" y="45"/>
                  </a:cubicBezTo>
                  <a:cubicBezTo>
                    <a:pt x="13" y="45"/>
                    <a:pt x="13" y="45"/>
                    <a:pt x="13" y="45"/>
                  </a:cubicBezTo>
                  <a:cubicBezTo>
                    <a:pt x="15" y="47"/>
                    <a:pt x="16" y="47"/>
                    <a:pt x="20" y="47"/>
                  </a:cubicBezTo>
                  <a:cubicBezTo>
                    <a:pt x="20" y="47"/>
                    <a:pt x="20" y="47"/>
                    <a:pt x="20" y="47"/>
                  </a:cubicBezTo>
                  <a:cubicBezTo>
                    <a:pt x="21" y="47"/>
                    <a:pt x="22" y="47"/>
                    <a:pt x="23" y="47"/>
                  </a:cubicBezTo>
                  <a:cubicBezTo>
                    <a:pt x="23" y="47"/>
                    <a:pt x="23" y="47"/>
                    <a:pt x="23" y="47"/>
                  </a:cubicBezTo>
                  <a:cubicBezTo>
                    <a:pt x="34" y="46"/>
                    <a:pt x="70" y="37"/>
                    <a:pt x="74" y="36"/>
                  </a:cubicBezTo>
                  <a:cubicBezTo>
                    <a:pt x="74" y="36"/>
                    <a:pt x="74" y="36"/>
                    <a:pt x="74" y="36"/>
                  </a:cubicBezTo>
                  <a:cubicBezTo>
                    <a:pt x="75" y="36"/>
                    <a:pt x="75" y="36"/>
                    <a:pt x="75" y="36"/>
                  </a:cubicBezTo>
                  <a:cubicBezTo>
                    <a:pt x="77" y="35"/>
                    <a:pt x="77" y="35"/>
                    <a:pt x="77" y="35"/>
                  </a:cubicBezTo>
                  <a:cubicBezTo>
                    <a:pt x="79" y="43"/>
                    <a:pt x="79" y="43"/>
                    <a:pt x="79" y="43"/>
                  </a:cubicBezTo>
                  <a:cubicBezTo>
                    <a:pt x="77" y="43"/>
                    <a:pt x="77" y="43"/>
                    <a:pt x="77" y="43"/>
                  </a:cubicBezTo>
                  <a:cubicBezTo>
                    <a:pt x="77" y="43"/>
                    <a:pt x="77" y="43"/>
                    <a:pt x="76" y="43"/>
                  </a:cubicBezTo>
                  <a:cubicBezTo>
                    <a:pt x="76" y="43"/>
                    <a:pt x="76" y="43"/>
                    <a:pt x="76" y="43"/>
                  </a:cubicBezTo>
                  <a:cubicBezTo>
                    <a:pt x="76" y="43"/>
                    <a:pt x="76" y="44"/>
                    <a:pt x="75" y="44"/>
                  </a:cubicBezTo>
                  <a:cubicBezTo>
                    <a:pt x="75" y="44"/>
                    <a:pt x="75" y="44"/>
                    <a:pt x="75" y="44"/>
                  </a:cubicBezTo>
                  <a:cubicBezTo>
                    <a:pt x="74" y="44"/>
                    <a:pt x="72" y="44"/>
                    <a:pt x="71" y="45"/>
                  </a:cubicBezTo>
                  <a:cubicBezTo>
                    <a:pt x="71" y="45"/>
                    <a:pt x="71" y="45"/>
                    <a:pt x="71" y="45"/>
                  </a:cubicBezTo>
                  <a:cubicBezTo>
                    <a:pt x="67" y="46"/>
                    <a:pt x="61" y="47"/>
                    <a:pt x="55" y="49"/>
                  </a:cubicBezTo>
                  <a:cubicBezTo>
                    <a:pt x="55" y="49"/>
                    <a:pt x="55" y="49"/>
                    <a:pt x="55" y="49"/>
                  </a:cubicBezTo>
                  <a:cubicBezTo>
                    <a:pt x="44" y="51"/>
                    <a:pt x="31" y="54"/>
                    <a:pt x="24" y="55"/>
                  </a:cubicBezTo>
                  <a:cubicBezTo>
                    <a:pt x="24" y="55"/>
                    <a:pt x="24" y="55"/>
                    <a:pt x="24" y="55"/>
                  </a:cubicBezTo>
                  <a:cubicBezTo>
                    <a:pt x="23" y="55"/>
                    <a:pt x="21" y="55"/>
                    <a:pt x="20" y="55"/>
                  </a:cubicBezTo>
                  <a:cubicBezTo>
                    <a:pt x="20" y="55"/>
                    <a:pt x="20" y="55"/>
                    <a:pt x="20" y="55"/>
                  </a:cubicBezTo>
                  <a:cubicBezTo>
                    <a:pt x="20" y="55"/>
                    <a:pt x="20" y="55"/>
                    <a:pt x="19" y="55"/>
                  </a:cubicBezTo>
                  <a:cubicBezTo>
                    <a:pt x="19" y="55"/>
                    <a:pt x="19" y="55"/>
                    <a:pt x="19" y="55"/>
                  </a:cubicBezTo>
                  <a:cubicBezTo>
                    <a:pt x="19" y="55"/>
                    <a:pt x="19" y="55"/>
                    <a:pt x="19" y="55"/>
                  </a:cubicBezTo>
                  <a:cubicBezTo>
                    <a:pt x="19" y="55"/>
                    <a:pt x="19" y="55"/>
                    <a:pt x="19" y="55"/>
                  </a:cubicBezTo>
                  <a:cubicBezTo>
                    <a:pt x="14" y="55"/>
                    <a:pt x="10" y="54"/>
                    <a:pt x="7" y="50"/>
                  </a:cubicBezTo>
                  <a:close/>
                  <a:moveTo>
                    <a:pt x="20" y="51"/>
                  </a:moveTo>
                  <a:cubicBezTo>
                    <a:pt x="21" y="51"/>
                    <a:pt x="22" y="51"/>
                    <a:pt x="23" y="51"/>
                  </a:cubicBezTo>
                  <a:cubicBezTo>
                    <a:pt x="23" y="51"/>
                    <a:pt x="23" y="51"/>
                    <a:pt x="23" y="51"/>
                  </a:cubicBezTo>
                  <a:cubicBezTo>
                    <a:pt x="22" y="51"/>
                    <a:pt x="21" y="51"/>
                    <a:pt x="20" y="51"/>
                  </a:cubicBezTo>
                  <a:cubicBezTo>
                    <a:pt x="20" y="51"/>
                    <a:pt x="20" y="51"/>
                    <a:pt x="20" y="51"/>
                  </a:cubicBezTo>
                  <a:cubicBezTo>
                    <a:pt x="20" y="51"/>
                    <a:pt x="20" y="51"/>
                    <a:pt x="20" y="51"/>
                  </a:cubicBezTo>
                  <a:close/>
                  <a:moveTo>
                    <a:pt x="19" y="51"/>
                  </a:moveTo>
                  <a:cubicBezTo>
                    <a:pt x="19" y="51"/>
                    <a:pt x="19" y="51"/>
                    <a:pt x="19" y="51"/>
                  </a:cubicBezTo>
                  <a:cubicBezTo>
                    <a:pt x="19" y="51"/>
                    <a:pt x="19" y="51"/>
                    <a:pt x="19" y="51"/>
                  </a:cubicBezTo>
                  <a:cubicBezTo>
                    <a:pt x="19" y="51"/>
                    <a:pt x="19" y="51"/>
                    <a:pt x="19" y="51"/>
                  </a:cubicBezTo>
                  <a:cubicBezTo>
                    <a:pt x="19" y="51"/>
                    <a:pt x="19" y="51"/>
                    <a:pt x="19" y="51"/>
                  </a:cubicBezTo>
                  <a:cubicBezTo>
                    <a:pt x="19" y="51"/>
                    <a:pt x="19" y="51"/>
                    <a:pt x="19" y="51"/>
                  </a:cubicBezTo>
                  <a:close/>
                  <a:moveTo>
                    <a:pt x="17" y="51"/>
                  </a:moveTo>
                  <a:cubicBezTo>
                    <a:pt x="17" y="51"/>
                    <a:pt x="17" y="51"/>
                    <a:pt x="17" y="51"/>
                  </a:cubicBezTo>
                  <a:cubicBezTo>
                    <a:pt x="17" y="51"/>
                    <a:pt x="17" y="51"/>
                    <a:pt x="17" y="51"/>
                  </a:cubicBezTo>
                  <a:cubicBezTo>
                    <a:pt x="17" y="51"/>
                    <a:pt x="17" y="51"/>
                    <a:pt x="17" y="51"/>
                  </a:cubicBezTo>
                  <a:close/>
                  <a:moveTo>
                    <a:pt x="17" y="51"/>
                  </a:moveTo>
                  <a:cubicBezTo>
                    <a:pt x="14" y="51"/>
                    <a:pt x="13" y="50"/>
                    <a:pt x="11" y="49"/>
                  </a:cubicBezTo>
                  <a:cubicBezTo>
                    <a:pt x="11" y="49"/>
                    <a:pt x="11" y="49"/>
                    <a:pt x="11" y="49"/>
                  </a:cubicBezTo>
                  <a:cubicBezTo>
                    <a:pt x="13" y="50"/>
                    <a:pt x="14" y="51"/>
                    <a:pt x="17" y="51"/>
                  </a:cubicBezTo>
                  <a:close/>
                  <a:moveTo>
                    <a:pt x="9" y="49"/>
                  </a:moveTo>
                  <a:cubicBezTo>
                    <a:pt x="10" y="48"/>
                    <a:pt x="10" y="48"/>
                    <a:pt x="10" y="48"/>
                  </a:cubicBezTo>
                  <a:cubicBezTo>
                    <a:pt x="10" y="48"/>
                    <a:pt x="10" y="48"/>
                    <a:pt x="10" y="48"/>
                  </a:cubicBezTo>
                  <a:cubicBezTo>
                    <a:pt x="10" y="48"/>
                    <a:pt x="10" y="48"/>
                    <a:pt x="10" y="48"/>
                  </a:cubicBezTo>
                  <a:cubicBezTo>
                    <a:pt x="10" y="48"/>
                    <a:pt x="10" y="48"/>
                    <a:pt x="10" y="48"/>
                  </a:cubicBezTo>
                  <a:cubicBezTo>
                    <a:pt x="10" y="48"/>
                    <a:pt x="10" y="48"/>
                    <a:pt x="10" y="48"/>
                  </a:cubicBezTo>
                  <a:cubicBezTo>
                    <a:pt x="9" y="49"/>
                    <a:pt x="9" y="49"/>
                    <a:pt x="9" y="49"/>
                  </a:cubicBezTo>
                  <a:close/>
                  <a:moveTo>
                    <a:pt x="69" y="41"/>
                  </a:moveTo>
                  <a:cubicBezTo>
                    <a:pt x="66" y="42"/>
                    <a:pt x="60" y="43"/>
                    <a:pt x="54" y="45"/>
                  </a:cubicBezTo>
                  <a:cubicBezTo>
                    <a:pt x="54" y="45"/>
                    <a:pt x="54" y="45"/>
                    <a:pt x="54" y="45"/>
                  </a:cubicBezTo>
                  <a:cubicBezTo>
                    <a:pt x="52" y="45"/>
                    <a:pt x="50" y="46"/>
                    <a:pt x="47" y="46"/>
                  </a:cubicBezTo>
                  <a:cubicBezTo>
                    <a:pt x="47" y="46"/>
                    <a:pt x="47" y="46"/>
                    <a:pt x="47" y="46"/>
                  </a:cubicBezTo>
                  <a:cubicBezTo>
                    <a:pt x="56" y="45"/>
                    <a:pt x="64" y="42"/>
                    <a:pt x="70" y="41"/>
                  </a:cubicBezTo>
                  <a:cubicBezTo>
                    <a:pt x="70" y="41"/>
                    <a:pt x="70" y="41"/>
                    <a:pt x="70" y="41"/>
                  </a:cubicBezTo>
                  <a:cubicBezTo>
                    <a:pt x="71" y="41"/>
                    <a:pt x="73" y="40"/>
                    <a:pt x="74" y="40"/>
                  </a:cubicBezTo>
                  <a:cubicBezTo>
                    <a:pt x="74" y="40"/>
                    <a:pt x="74" y="40"/>
                    <a:pt x="74" y="40"/>
                  </a:cubicBezTo>
                  <a:cubicBezTo>
                    <a:pt x="73" y="40"/>
                    <a:pt x="71" y="41"/>
                    <a:pt x="69" y="41"/>
                  </a:cubicBezTo>
                  <a:close/>
                  <a:moveTo>
                    <a:pt x="5" y="36"/>
                  </a:moveTo>
                  <a:cubicBezTo>
                    <a:pt x="6" y="39"/>
                    <a:pt x="7" y="41"/>
                    <a:pt x="8" y="44"/>
                  </a:cubicBezTo>
                  <a:cubicBezTo>
                    <a:pt x="8" y="44"/>
                    <a:pt x="8" y="44"/>
                    <a:pt x="8" y="44"/>
                  </a:cubicBezTo>
                  <a:cubicBezTo>
                    <a:pt x="7" y="41"/>
                    <a:pt x="6" y="39"/>
                    <a:pt x="5" y="36"/>
                  </a:cubicBezTo>
                  <a:cubicBezTo>
                    <a:pt x="5" y="36"/>
                    <a:pt x="5" y="36"/>
                    <a:pt x="5" y="36"/>
                  </a:cubicBezTo>
                  <a:cubicBezTo>
                    <a:pt x="4" y="34"/>
                    <a:pt x="4" y="33"/>
                    <a:pt x="4" y="31"/>
                  </a:cubicBezTo>
                  <a:cubicBezTo>
                    <a:pt x="4" y="31"/>
                    <a:pt x="4" y="31"/>
                    <a:pt x="4" y="31"/>
                  </a:cubicBezTo>
                  <a:cubicBezTo>
                    <a:pt x="4" y="31"/>
                    <a:pt x="4" y="31"/>
                    <a:pt x="4" y="31"/>
                  </a:cubicBezTo>
                  <a:cubicBezTo>
                    <a:pt x="4" y="31"/>
                    <a:pt x="4" y="31"/>
                    <a:pt x="4" y="31"/>
                  </a:cubicBezTo>
                  <a:cubicBezTo>
                    <a:pt x="4" y="33"/>
                    <a:pt x="4" y="34"/>
                    <a:pt x="5" y="36"/>
                  </a:cubicBezTo>
                  <a:close/>
                  <a:moveTo>
                    <a:pt x="7" y="21"/>
                  </a:moveTo>
                  <a:cubicBezTo>
                    <a:pt x="7" y="21"/>
                    <a:pt x="7" y="21"/>
                    <a:pt x="7" y="21"/>
                  </a:cubicBezTo>
                  <a:cubicBezTo>
                    <a:pt x="7" y="21"/>
                    <a:pt x="7" y="21"/>
                    <a:pt x="7" y="21"/>
                  </a:cubicBezTo>
                  <a:cubicBezTo>
                    <a:pt x="7" y="21"/>
                    <a:pt x="7" y="21"/>
                    <a:pt x="7" y="21"/>
                  </a:cubicBezTo>
                  <a:close/>
                  <a:moveTo>
                    <a:pt x="7" y="21"/>
                  </a:moveTo>
                  <a:cubicBezTo>
                    <a:pt x="8" y="19"/>
                    <a:pt x="9" y="17"/>
                    <a:pt x="10" y="15"/>
                  </a:cubicBezTo>
                  <a:cubicBezTo>
                    <a:pt x="10" y="15"/>
                    <a:pt x="10" y="15"/>
                    <a:pt x="10" y="15"/>
                  </a:cubicBezTo>
                  <a:cubicBezTo>
                    <a:pt x="11" y="14"/>
                    <a:pt x="12" y="13"/>
                    <a:pt x="13" y="12"/>
                  </a:cubicBezTo>
                  <a:cubicBezTo>
                    <a:pt x="13" y="12"/>
                    <a:pt x="13" y="12"/>
                    <a:pt x="13" y="12"/>
                  </a:cubicBezTo>
                  <a:cubicBezTo>
                    <a:pt x="11" y="15"/>
                    <a:pt x="9" y="18"/>
                    <a:pt x="7" y="21"/>
                  </a:cubicBezTo>
                  <a:close/>
                  <a:moveTo>
                    <a:pt x="20" y="10"/>
                  </a:moveTo>
                  <a:cubicBezTo>
                    <a:pt x="20" y="9"/>
                    <a:pt x="20" y="9"/>
                    <a:pt x="20" y="9"/>
                  </a:cubicBezTo>
                  <a:cubicBezTo>
                    <a:pt x="20" y="9"/>
                    <a:pt x="20" y="9"/>
                    <a:pt x="20" y="9"/>
                  </a:cubicBezTo>
                  <a:cubicBezTo>
                    <a:pt x="20" y="9"/>
                    <a:pt x="20" y="9"/>
                    <a:pt x="20" y="10"/>
                  </a:cubicBezTo>
                  <a:close/>
                  <a:moveTo>
                    <a:pt x="16" y="9"/>
                  </a:moveTo>
                  <a:cubicBezTo>
                    <a:pt x="16" y="9"/>
                    <a:pt x="16" y="9"/>
                    <a:pt x="16" y="9"/>
                  </a:cubicBezTo>
                  <a:cubicBezTo>
                    <a:pt x="16" y="9"/>
                    <a:pt x="16" y="9"/>
                    <a:pt x="16" y="9"/>
                  </a:cubicBezTo>
                  <a:cubicBezTo>
                    <a:pt x="16" y="9"/>
                    <a:pt x="16" y="9"/>
                    <a:pt x="16" y="9"/>
                  </a:cubicBezTo>
                  <a:close/>
                  <a:moveTo>
                    <a:pt x="16" y="8"/>
                  </a:move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lose/>
                  <a:moveTo>
                    <a:pt x="19" y="8"/>
                  </a:moveTo>
                  <a:cubicBezTo>
                    <a:pt x="19" y="8"/>
                    <a:pt x="19" y="8"/>
                    <a:pt x="19" y="8"/>
                  </a:cubicBezTo>
                  <a:cubicBezTo>
                    <a:pt x="19" y="8"/>
                    <a:pt x="19" y="8"/>
                    <a:pt x="19" y="8"/>
                  </a:cubicBezTo>
                  <a:cubicBezTo>
                    <a:pt x="19" y="8"/>
                    <a:pt x="19" y="8"/>
                    <a:pt x="1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49"/>
            <p:cNvSpPr/>
            <p:nvPr/>
          </p:nvSpPr>
          <p:spPr bwMode="auto">
            <a:xfrm>
              <a:off x="4592" y="2058"/>
              <a:ext cx="24" cy="16"/>
            </a:xfrm>
            <a:custGeom>
              <a:avLst/>
              <a:gdLst>
                <a:gd name="T0" fmla="*/ 0 w 24"/>
                <a:gd name="T1" fmla="*/ 9 h 16"/>
                <a:gd name="T2" fmla="*/ 2 w 24"/>
                <a:gd name="T3" fmla="*/ 0 h 16"/>
                <a:gd name="T4" fmla="*/ 24 w 24"/>
                <a:gd name="T5" fmla="*/ 7 h 16"/>
                <a:gd name="T6" fmla="*/ 19 w 24"/>
                <a:gd name="T7" fmla="*/ 16 h 16"/>
                <a:gd name="T8" fmla="*/ 0 w 24"/>
                <a:gd name="T9" fmla="*/ 9 h 16"/>
                <a:gd name="T10" fmla="*/ 0 w 24"/>
                <a:gd name="T11" fmla="*/ 9 h 16"/>
              </a:gdLst>
              <a:ahLst/>
              <a:cxnLst>
                <a:cxn ang="0">
                  <a:pos x="T0" y="T1"/>
                </a:cxn>
                <a:cxn ang="0">
                  <a:pos x="T2" y="T3"/>
                </a:cxn>
                <a:cxn ang="0">
                  <a:pos x="T4" y="T5"/>
                </a:cxn>
                <a:cxn ang="0">
                  <a:pos x="T6" y="T7"/>
                </a:cxn>
                <a:cxn ang="0">
                  <a:pos x="T8" y="T9"/>
                </a:cxn>
                <a:cxn ang="0">
                  <a:pos x="T10" y="T11"/>
                </a:cxn>
              </a:cxnLst>
              <a:rect l="0" t="0" r="r" b="b"/>
              <a:pathLst>
                <a:path w="24" h="16">
                  <a:moveTo>
                    <a:pt x="0" y="9"/>
                  </a:moveTo>
                  <a:lnTo>
                    <a:pt x="2" y="0"/>
                  </a:lnTo>
                  <a:lnTo>
                    <a:pt x="24" y="7"/>
                  </a:lnTo>
                  <a:lnTo>
                    <a:pt x="19" y="16"/>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50"/>
            <p:cNvSpPr>
              <a:spLocks noEditPoints="1"/>
            </p:cNvSpPr>
            <p:nvPr/>
          </p:nvSpPr>
          <p:spPr bwMode="auto">
            <a:xfrm>
              <a:off x="4585" y="2053"/>
              <a:ext cx="36" cy="26"/>
            </a:xfrm>
            <a:custGeom>
              <a:avLst/>
              <a:gdLst>
                <a:gd name="T0" fmla="*/ 4 w 36"/>
                <a:gd name="T1" fmla="*/ 19 h 26"/>
                <a:gd name="T2" fmla="*/ 7 w 36"/>
                <a:gd name="T3" fmla="*/ 14 h 26"/>
                <a:gd name="T4" fmla="*/ 12 w 36"/>
                <a:gd name="T5" fmla="*/ 17 h 26"/>
                <a:gd name="T6" fmla="*/ 7 w 36"/>
                <a:gd name="T7" fmla="*/ 14 h 26"/>
                <a:gd name="T8" fmla="*/ 4 w 36"/>
                <a:gd name="T9" fmla="*/ 19 h 26"/>
                <a:gd name="T10" fmla="*/ 0 w 36"/>
                <a:gd name="T11" fmla="*/ 17 h 26"/>
                <a:gd name="T12" fmla="*/ 7 w 36"/>
                <a:gd name="T13" fmla="*/ 0 h 26"/>
                <a:gd name="T14" fmla="*/ 36 w 36"/>
                <a:gd name="T15" fmla="*/ 7 h 26"/>
                <a:gd name="T16" fmla="*/ 31 w 36"/>
                <a:gd name="T17" fmla="*/ 26 h 26"/>
                <a:gd name="T18" fmla="*/ 4 w 36"/>
                <a:gd name="T19" fmla="*/ 19 h 26"/>
                <a:gd name="T20" fmla="*/ 4 w 36"/>
                <a:gd name="T21" fmla="*/ 19 h 26"/>
                <a:gd name="T22" fmla="*/ 24 w 36"/>
                <a:gd name="T23" fmla="*/ 14 h 26"/>
                <a:gd name="T24" fmla="*/ 12 w 36"/>
                <a:gd name="T25" fmla="*/ 12 h 26"/>
                <a:gd name="T26" fmla="*/ 12 w 36"/>
                <a:gd name="T27" fmla="*/ 12 h 26"/>
                <a:gd name="T28" fmla="*/ 24 w 36"/>
                <a:gd name="T29" fmla="*/ 14 h 26"/>
                <a:gd name="T30" fmla="*/ 24 w 36"/>
                <a:gd name="T31"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26">
                  <a:moveTo>
                    <a:pt x="4" y="19"/>
                  </a:moveTo>
                  <a:lnTo>
                    <a:pt x="7" y="14"/>
                  </a:lnTo>
                  <a:lnTo>
                    <a:pt x="12" y="17"/>
                  </a:lnTo>
                  <a:lnTo>
                    <a:pt x="7" y="14"/>
                  </a:lnTo>
                  <a:lnTo>
                    <a:pt x="4" y="19"/>
                  </a:lnTo>
                  <a:lnTo>
                    <a:pt x="0" y="17"/>
                  </a:lnTo>
                  <a:lnTo>
                    <a:pt x="7" y="0"/>
                  </a:lnTo>
                  <a:lnTo>
                    <a:pt x="36" y="7"/>
                  </a:lnTo>
                  <a:lnTo>
                    <a:pt x="31" y="26"/>
                  </a:lnTo>
                  <a:lnTo>
                    <a:pt x="4" y="19"/>
                  </a:lnTo>
                  <a:lnTo>
                    <a:pt x="4" y="19"/>
                  </a:lnTo>
                  <a:close/>
                  <a:moveTo>
                    <a:pt x="24" y="14"/>
                  </a:moveTo>
                  <a:lnTo>
                    <a:pt x="12" y="12"/>
                  </a:lnTo>
                  <a:lnTo>
                    <a:pt x="12" y="12"/>
                  </a:lnTo>
                  <a:lnTo>
                    <a:pt x="24" y="14"/>
                  </a:lnTo>
                  <a:lnTo>
                    <a:pt x="24"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51"/>
            <p:cNvSpPr/>
            <p:nvPr/>
          </p:nvSpPr>
          <p:spPr bwMode="auto">
            <a:xfrm>
              <a:off x="4587" y="2341"/>
              <a:ext cx="163" cy="254"/>
            </a:xfrm>
            <a:custGeom>
              <a:avLst/>
              <a:gdLst>
                <a:gd name="T0" fmla="*/ 7 w 68"/>
                <a:gd name="T1" fmla="*/ 103 h 107"/>
                <a:gd name="T2" fmla="*/ 21 w 68"/>
                <a:gd name="T3" fmla="*/ 103 h 107"/>
                <a:gd name="T4" fmla="*/ 0 w 68"/>
                <a:gd name="T5" fmla="*/ 13 h 107"/>
                <a:gd name="T6" fmla="*/ 0 w 68"/>
                <a:gd name="T7" fmla="*/ 13 h 107"/>
                <a:gd name="T8" fmla="*/ 1 w 68"/>
                <a:gd name="T9" fmla="*/ 10 h 107"/>
                <a:gd name="T10" fmla="*/ 1 w 68"/>
                <a:gd name="T11" fmla="*/ 10 h 107"/>
                <a:gd name="T12" fmla="*/ 7 w 68"/>
                <a:gd name="T13" fmla="*/ 2 h 107"/>
                <a:gd name="T14" fmla="*/ 7 w 68"/>
                <a:gd name="T15" fmla="*/ 2 h 107"/>
                <a:gd name="T16" fmla="*/ 20 w 68"/>
                <a:gd name="T17" fmla="*/ 0 h 107"/>
                <a:gd name="T18" fmla="*/ 20 w 68"/>
                <a:gd name="T19" fmla="*/ 0 h 107"/>
                <a:gd name="T20" fmla="*/ 68 w 68"/>
                <a:gd name="T21" fmla="*/ 9 h 107"/>
                <a:gd name="T22" fmla="*/ 68 w 68"/>
                <a:gd name="T23" fmla="*/ 9 h 107"/>
                <a:gd name="T24" fmla="*/ 68 w 68"/>
                <a:gd name="T25" fmla="*/ 9 h 107"/>
                <a:gd name="T26" fmla="*/ 67 w 68"/>
                <a:gd name="T27" fmla="*/ 12 h 107"/>
                <a:gd name="T28" fmla="*/ 50 w 68"/>
                <a:gd name="T29" fmla="*/ 8 h 107"/>
                <a:gd name="T30" fmla="*/ 50 w 68"/>
                <a:gd name="T31" fmla="*/ 8 h 107"/>
                <a:gd name="T32" fmla="*/ 20 w 68"/>
                <a:gd name="T33" fmla="*/ 4 h 107"/>
                <a:gd name="T34" fmla="*/ 20 w 68"/>
                <a:gd name="T35" fmla="*/ 4 h 107"/>
                <a:gd name="T36" fmla="*/ 9 w 68"/>
                <a:gd name="T37" fmla="*/ 6 h 107"/>
                <a:gd name="T38" fmla="*/ 9 w 68"/>
                <a:gd name="T39" fmla="*/ 6 h 107"/>
                <a:gd name="T40" fmla="*/ 5 w 68"/>
                <a:gd name="T41" fmla="*/ 11 h 107"/>
                <a:gd name="T42" fmla="*/ 5 w 68"/>
                <a:gd name="T43" fmla="*/ 11 h 107"/>
                <a:gd name="T44" fmla="*/ 4 w 68"/>
                <a:gd name="T45" fmla="*/ 13 h 107"/>
                <a:gd name="T46" fmla="*/ 4 w 68"/>
                <a:gd name="T47" fmla="*/ 13 h 107"/>
                <a:gd name="T48" fmla="*/ 15 w 68"/>
                <a:gd name="T49" fmla="*/ 67 h 107"/>
                <a:gd name="T50" fmla="*/ 15 w 68"/>
                <a:gd name="T51" fmla="*/ 67 h 107"/>
                <a:gd name="T52" fmla="*/ 26 w 68"/>
                <a:gd name="T53" fmla="*/ 104 h 107"/>
                <a:gd name="T54" fmla="*/ 26 w 68"/>
                <a:gd name="T55" fmla="*/ 104 h 107"/>
                <a:gd name="T56" fmla="*/ 27 w 68"/>
                <a:gd name="T57" fmla="*/ 107 h 107"/>
                <a:gd name="T58" fmla="*/ 7 w 68"/>
                <a:gd name="T59" fmla="*/ 107 h 107"/>
                <a:gd name="T60" fmla="*/ 7 w 68"/>
                <a:gd name="T61" fmla="*/ 10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8" h="107">
                  <a:moveTo>
                    <a:pt x="7" y="103"/>
                  </a:moveTo>
                  <a:cubicBezTo>
                    <a:pt x="21" y="103"/>
                    <a:pt x="21" y="103"/>
                    <a:pt x="21" y="103"/>
                  </a:cubicBezTo>
                  <a:cubicBezTo>
                    <a:pt x="18" y="90"/>
                    <a:pt x="1" y="34"/>
                    <a:pt x="0" y="13"/>
                  </a:cubicBezTo>
                  <a:cubicBezTo>
                    <a:pt x="0" y="13"/>
                    <a:pt x="0" y="13"/>
                    <a:pt x="0" y="13"/>
                  </a:cubicBezTo>
                  <a:cubicBezTo>
                    <a:pt x="0" y="12"/>
                    <a:pt x="0" y="11"/>
                    <a:pt x="1" y="10"/>
                  </a:cubicBezTo>
                  <a:cubicBezTo>
                    <a:pt x="1" y="10"/>
                    <a:pt x="1" y="10"/>
                    <a:pt x="1" y="10"/>
                  </a:cubicBezTo>
                  <a:cubicBezTo>
                    <a:pt x="1" y="6"/>
                    <a:pt x="4" y="3"/>
                    <a:pt x="7" y="2"/>
                  </a:cubicBezTo>
                  <a:cubicBezTo>
                    <a:pt x="7" y="2"/>
                    <a:pt x="7" y="2"/>
                    <a:pt x="7" y="2"/>
                  </a:cubicBezTo>
                  <a:cubicBezTo>
                    <a:pt x="11" y="0"/>
                    <a:pt x="15" y="0"/>
                    <a:pt x="20" y="0"/>
                  </a:cubicBezTo>
                  <a:cubicBezTo>
                    <a:pt x="20" y="0"/>
                    <a:pt x="20" y="0"/>
                    <a:pt x="20" y="0"/>
                  </a:cubicBezTo>
                  <a:cubicBezTo>
                    <a:pt x="40" y="0"/>
                    <a:pt x="68" y="9"/>
                    <a:pt x="68" y="9"/>
                  </a:cubicBezTo>
                  <a:cubicBezTo>
                    <a:pt x="68" y="9"/>
                    <a:pt x="68" y="9"/>
                    <a:pt x="68" y="9"/>
                  </a:cubicBezTo>
                  <a:cubicBezTo>
                    <a:pt x="68" y="9"/>
                    <a:pt x="68" y="9"/>
                    <a:pt x="68" y="9"/>
                  </a:cubicBezTo>
                  <a:cubicBezTo>
                    <a:pt x="67" y="12"/>
                    <a:pt x="67" y="12"/>
                    <a:pt x="67" y="12"/>
                  </a:cubicBezTo>
                  <a:cubicBezTo>
                    <a:pt x="67" y="12"/>
                    <a:pt x="60" y="10"/>
                    <a:pt x="50" y="8"/>
                  </a:cubicBezTo>
                  <a:cubicBezTo>
                    <a:pt x="50" y="8"/>
                    <a:pt x="50" y="8"/>
                    <a:pt x="50" y="8"/>
                  </a:cubicBezTo>
                  <a:cubicBezTo>
                    <a:pt x="41" y="6"/>
                    <a:pt x="30" y="4"/>
                    <a:pt x="20" y="4"/>
                  </a:cubicBezTo>
                  <a:cubicBezTo>
                    <a:pt x="20" y="4"/>
                    <a:pt x="20" y="4"/>
                    <a:pt x="20" y="4"/>
                  </a:cubicBezTo>
                  <a:cubicBezTo>
                    <a:pt x="16" y="4"/>
                    <a:pt x="12" y="4"/>
                    <a:pt x="9" y="6"/>
                  </a:cubicBezTo>
                  <a:cubicBezTo>
                    <a:pt x="9" y="6"/>
                    <a:pt x="9" y="6"/>
                    <a:pt x="9" y="6"/>
                  </a:cubicBezTo>
                  <a:cubicBezTo>
                    <a:pt x="6" y="7"/>
                    <a:pt x="5" y="8"/>
                    <a:pt x="5" y="11"/>
                  </a:cubicBezTo>
                  <a:cubicBezTo>
                    <a:pt x="5" y="11"/>
                    <a:pt x="5" y="11"/>
                    <a:pt x="5" y="11"/>
                  </a:cubicBezTo>
                  <a:cubicBezTo>
                    <a:pt x="4" y="11"/>
                    <a:pt x="4" y="12"/>
                    <a:pt x="4" y="13"/>
                  </a:cubicBezTo>
                  <a:cubicBezTo>
                    <a:pt x="4" y="13"/>
                    <a:pt x="4" y="13"/>
                    <a:pt x="4" y="13"/>
                  </a:cubicBezTo>
                  <a:cubicBezTo>
                    <a:pt x="4" y="24"/>
                    <a:pt x="10" y="47"/>
                    <a:pt x="15" y="67"/>
                  </a:cubicBezTo>
                  <a:cubicBezTo>
                    <a:pt x="15" y="67"/>
                    <a:pt x="15" y="67"/>
                    <a:pt x="15" y="67"/>
                  </a:cubicBezTo>
                  <a:cubicBezTo>
                    <a:pt x="21" y="87"/>
                    <a:pt x="26" y="104"/>
                    <a:pt x="26" y="104"/>
                  </a:cubicBezTo>
                  <a:cubicBezTo>
                    <a:pt x="26" y="104"/>
                    <a:pt x="26" y="104"/>
                    <a:pt x="26" y="104"/>
                  </a:cubicBezTo>
                  <a:cubicBezTo>
                    <a:pt x="27" y="107"/>
                    <a:pt x="27" y="107"/>
                    <a:pt x="27" y="107"/>
                  </a:cubicBezTo>
                  <a:cubicBezTo>
                    <a:pt x="7" y="107"/>
                    <a:pt x="7" y="107"/>
                    <a:pt x="7" y="107"/>
                  </a:cubicBezTo>
                  <a:cubicBezTo>
                    <a:pt x="7" y="103"/>
                    <a:pt x="7" y="103"/>
                    <a:pt x="7"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2"/>
            <p:cNvSpPr>
              <a:spLocks noEditPoints="1"/>
            </p:cNvSpPr>
            <p:nvPr/>
          </p:nvSpPr>
          <p:spPr bwMode="auto">
            <a:xfrm>
              <a:off x="4582" y="2336"/>
              <a:ext cx="173" cy="264"/>
            </a:xfrm>
            <a:custGeom>
              <a:avLst/>
              <a:gdLst>
                <a:gd name="T0" fmla="*/ 7 w 72"/>
                <a:gd name="T1" fmla="*/ 105 h 111"/>
                <a:gd name="T2" fmla="*/ 21 w 72"/>
                <a:gd name="T3" fmla="*/ 103 h 111"/>
                <a:gd name="T4" fmla="*/ 0 w 72"/>
                <a:gd name="T5" fmla="*/ 15 h 111"/>
                <a:gd name="T6" fmla="*/ 1 w 72"/>
                <a:gd name="T7" fmla="*/ 12 h 111"/>
                <a:gd name="T8" fmla="*/ 8 w 72"/>
                <a:gd name="T9" fmla="*/ 2 h 111"/>
                <a:gd name="T10" fmla="*/ 22 w 72"/>
                <a:gd name="T11" fmla="*/ 0 h 111"/>
                <a:gd name="T12" fmla="*/ 70 w 72"/>
                <a:gd name="T13" fmla="*/ 9 h 111"/>
                <a:gd name="T14" fmla="*/ 71 w 72"/>
                <a:gd name="T15" fmla="*/ 9 h 111"/>
                <a:gd name="T16" fmla="*/ 72 w 72"/>
                <a:gd name="T17" fmla="*/ 10 h 111"/>
                <a:gd name="T18" fmla="*/ 69 w 72"/>
                <a:gd name="T19" fmla="*/ 16 h 111"/>
                <a:gd name="T20" fmla="*/ 69 w 72"/>
                <a:gd name="T21" fmla="*/ 16 h 111"/>
                <a:gd name="T22" fmla="*/ 68 w 72"/>
                <a:gd name="T23" fmla="*/ 16 h 111"/>
                <a:gd name="T24" fmla="*/ 68 w 72"/>
                <a:gd name="T25" fmla="*/ 16 h 111"/>
                <a:gd name="T26" fmla="*/ 68 w 72"/>
                <a:gd name="T27" fmla="*/ 16 h 111"/>
                <a:gd name="T28" fmla="*/ 68 w 72"/>
                <a:gd name="T29" fmla="*/ 16 h 111"/>
                <a:gd name="T30" fmla="*/ 67 w 72"/>
                <a:gd name="T31" fmla="*/ 16 h 111"/>
                <a:gd name="T32" fmla="*/ 64 w 72"/>
                <a:gd name="T33" fmla="*/ 15 h 111"/>
                <a:gd name="T34" fmla="*/ 52 w 72"/>
                <a:gd name="T35" fmla="*/ 12 h 111"/>
                <a:gd name="T36" fmla="*/ 23 w 72"/>
                <a:gd name="T37" fmla="*/ 8 h 111"/>
                <a:gd name="T38" fmla="*/ 22 w 72"/>
                <a:gd name="T39" fmla="*/ 8 h 111"/>
                <a:gd name="T40" fmla="*/ 12 w 72"/>
                <a:gd name="T41" fmla="*/ 9 h 111"/>
                <a:gd name="T42" fmla="*/ 9 w 72"/>
                <a:gd name="T43" fmla="*/ 13 h 111"/>
                <a:gd name="T44" fmla="*/ 8 w 72"/>
                <a:gd name="T45" fmla="*/ 15 h 111"/>
                <a:gd name="T46" fmla="*/ 8 w 72"/>
                <a:gd name="T47" fmla="*/ 15 h 111"/>
                <a:gd name="T48" fmla="*/ 19 w 72"/>
                <a:gd name="T49" fmla="*/ 69 h 111"/>
                <a:gd name="T50" fmla="*/ 30 w 72"/>
                <a:gd name="T51" fmla="*/ 106 h 111"/>
                <a:gd name="T52" fmla="*/ 30 w 72"/>
                <a:gd name="T53" fmla="*/ 106 h 111"/>
                <a:gd name="T54" fmla="*/ 7 w 72"/>
                <a:gd name="T55" fmla="*/ 111 h 111"/>
                <a:gd name="T56" fmla="*/ 23 w 72"/>
                <a:gd name="T57" fmla="*/ 96 h 111"/>
                <a:gd name="T58" fmla="*/ 17 w 72"/>
                <a:gd name="T59" fmla="*/ 76 h 111"/>
                <a:gd name="T60" fmla="*/ 4 w 72"/>
                <a:gd name="T61" fmla="*/ 15 h 111"/>
                <a:gd name="T62" fmla="*/ 4 w 72"/>
                <a:gd name="T63" fmla="*/ 15 h 111"/>
                <a:gd name="T64" fmla="*/ 4 w 72"/>
                <a:gd name="T65" fmla="*/ 14 h 111"/>
                <a:gd name="T66" fmla="*/ 4 w 72"/>
                <a:gd name="T67" fmla="*/ 14 h 111"/>
                <a:gd name="T68" fmla="*/ 4 w 72"/>
                <a:gd name="T69" fmla="*/ 14 h 111"/>
                <a:gd name="T70" fmla="*/ 53 w 72"/>
                <a:gd name="T71" fmla="*/ 8 h 111"/>
                <a:gd name="T72" fmla="*/ 67 w 72"/>
                <a:gd name="T73" fmla="*/ 12 h 111"/>
                <a:gd name="T74" fmla="*/ 65 w 72"/>
                <a:gd name="T75" fmla="*/ 11 h 111"/>
                <a:gd name="T76" fmla="*/ 53 w 72"/>
                <a:gd name="T77" fmla="*/ 8 h 111"/>
                <a:gd name="T78" fmla="*/ 41 w 72"/>
                <a:gd name="T79" fmla="*/ 6 h 111"/>
                <a:gd name="T80" fmla="*/ 53 w 72"/>
                <a:gd name="T81" fmla="*/ 8 h 111"/>
                <a:gd name="T82" fmla="*/ 6 w 72"/>
                <a:gd name="T83" fmla="*/ 8 h 111"/>
                <a:gd name="T84" fmla="*/ 6 w 72"/>
                <a:gd name="T85" fmla="*/ 8 h 111"/>
                <a:gd name="T86" fmla="*/ 8 w 72"/>
                <a:gd name="T87" fmla="*/ 7 h 111"/>
                <a:gd name="T88" fmla="*/ 6 w 72"/>
                <a:gd name="T89" fmla="*/ 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111">
                  <a:moveTo>
                    <a:pt x="7" y="109"/>
                  </a:moveTo>
                  <a:cubicBezTo>
                    <a:pt x="7" y="105"/>
                    <a:pt x="7" y="105"/>
                    <a:pt x="7" y="105"/>
                  </a:cubicBezTo>
                  <a:cubicBezTo>
                    <a:pt x="7" y="103"/>
                    <a:pt x="7" y="103"/>
                    <a:pt x="7" y="103"/>
                  </a:cubicBezTo>
                  <a:cubicBezTo>
                    <a:pt x="21" y="103"/>
                    <a:pt x="21" y="103"/>
                    <a:pt x="21" y="103"/>
                  </a:cubicBezTo>
                  <a:cubicBezTo>
                    <a:pt x="16" y="86"/>
                    <a:pt x="1" y="35"/>
                    <a:pt x="0" y="15"/>
                  </a:cubicBezTo>
                  <a:cubicBezTo>
                    <a:pt x="0" y="15"/>
                    <a:pt x="0" y="15"/>
                    <a:pt x="0" y="15"/>
                  </a:cubicBezTo>
                  <a:cubicBezTo>
                    <a:pt x="0" y="14"/>
                    <a:pt x="0" y="13"/>
                    <a:pt x="1" y="12"/>
                  </a:cubicBezTo>
                  <a:cubicBezTo>
                    <a:pt x="1" y="12"/>
                    <a:pt x="1" y="12"/>
                    <a:pt x="1" y="12"/>
                  </a:cubicBezTo>
                  <a:cubicBezTo>
                    <a:pt x="1" y="7"/>
                    <a:pt x="4" y="4"/>
                    <a:pt x="8" y="2"/>
                  </a:cubicBezTo>
                  <a:cubicBezTo>
                    <a:pt x="8" y="2"/>
                    <a:pt x="8" y="2"/>
                    <a:pt x="8" y="2"/>
                  </a:cubicBezTo>
                  <a:cubicBezTo>
                    <a:pt x="12" y="0"/>
                    <a:pt x="17" y="0"/>
                    <a:pt x="22" y="0"/>
                  </a:cubicBezTo>
                  <a:cubicBezTo>
                    <a:pt x="22" y="0"/>
                    <a:pt x="22" y="0"/>
                    <a:pt x="22" y="0"/>
                  </a:cubicBezTo>
                  <a:cubicBezTo>
                    <a:pt x="41" y="0"/>
                    <a:pt x="67" y="8"/>
                    <a:pt x="70" y="9"/>
                  </a:cubicBezTo>
                  <a:cubicBezTo>
                    <a:pt x="70" y="9"/>
                    <a:pt x="70" y="9"/>
                    <a:pt x="70" y="9"/>
                  </a:cubicBezTo>
                  <a:cubicBezTo>
                    <a:pt x="70" y="9"/>
                    <a:pt x="70" y="9"/>
                    <a:pt x="70" y="9"/>
                  </a:cubicBezTo>
                  <a:cubicBezTo>
                    <a:pt x="71" y="9"/>
                    <a:pt x="71" y="9"/>
                    <a:pt x="71" y="9"/>
                  </a:cubicBezTo>
                  <a:cubicBezTo>
                    <a:pt x="71" y="9"/>
                    <a:pt x="71" y="9"/>
                    <a:pt x="71" y="9"/>
                  </a:cubicBezTo>
                  <a:cubicBezTo>
                    <a:pt x="72" y="10"/>
                    <a:pt x="72" y="10"/>
                    <a:pt x="72" y="10"/>
                  </a:cubicBezTo>
                  <a:cubicBezTo>
                    <a:pt x="70" y="16"/>
                    <a:pt x="70" y="16"/>
                    <a:pt x="70" y="16"/>
                  </a:cubicBezTo>
                  <a:cubicBezTo>
                    <a:pt x="69" y="16"/>
                    <a:pt x="69" y="16"/>
                    <a:pt x="69" y="16"/>
                  </a:cubicBezTo>
                  <a:cubicBezTo>
                    <a:pt x="69" y="16"/>
                    <a:pt x="69" y="16"/>
                    <a:pt x="69" y="16"/>
                  </a:cubicBezTo>
                  <a:cubicBezTo>
                    <a:pt x="69" y="16"/>
                    <a:pt x="69" y="16"/>
                    <a:pt x="69" y="16"/>
                  </a:cubicBezTo>
                  <a:cubicBezTo>
                    <a:pt x="69" y="16"/>
                    <a:pt x="69" y="16"/>
                    <a:pt x="69"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7" y="16"/>
                    <a:pt x="67" y="16"/>
                  </a:cubicBezTo>
                  <a:cubicBezTo>
                    <a:pt x="67" y="16"/>
                    <a:pt x="67" y="16"/>
                    <a:pt x="67" y="16"/>
                  </a:cubicBezTo>
                  <a:cubicBezTo>
                    <a:pt x="66" y="16"/>
                    <a:pt x="65" y="15"/>
                    <a:pt x="64" y="15"/>
                  </a:cubicBezTo>
                  <a:cubicBezTo>
                    <a:pt x="64" y="15"/>
                    <a:pt x="64" y="15"/>
                    <a:pt x="64" y="15"/>
                  </a:cubicBezTo>
                  <a:cubicBezTo>
                    <a:pt x="61" y="14"/>
                    <a:pt x="57" y="13"/>
                    <a:pt x="52" y="12"/>
                  </a:cubicBezTo>
                  <a:cubicBezTo>
                    <a:pt x="52" y="12"/>
                    <a:pt x="52" y="12"/>
                    <a:pt x="52" y="12"/>
                  </a:cubicBezTo>
                  <a:cubicBezTo>
                    <a:pt x="43" y="10"/>
                    <a:pt x="32" y="8"/>
                    <a:pt x="23" y="8"/>
                  </a:cubicBezTo>
                  <a:cubicBezTo>
                    <a:pt x="23" y="8"/>
                    <a:pt x="23" y="8"/>
                    <a:pt x="23" y="8"/>
                  </a:cubicBezTo>
                  <a:cubicBezTo>
                    <a:pt x="23" y="8"/>
                    <a:pt x="23" y="8"/>
                    <a:pt x="23" y="8"/>
                  </a:cubicBezTo>
                  <a:cubicBezTo>
                    <a:pt x="22" y="8"/>
                    <a:pt x="22" y="8"/>
                    <a:pt x="22" y="8"/>
                  </a:cubicBezTo>
                  <a:cubicBezTo>
                    <a:pt x="18" y="8"/>
                    <a:pt x="14" y="8"/>
                    <a:pt x="12" y="9"/>
                  </a:cubicBezTo>
                  <a:cubicBezTo>
                    <a:pt x="12" y="9"/>
                    <a:pt x="12" y="9"/>
                    <a:pt x="12" y="9"/>
                  </a:cubicBezTo>
                  <a:cubicBezTo>
                    <a:pt x="9" y="11"/>
                    <a:pt x="9" y="11"/>
                    <a:pt x="9" y="13"/>
                  </a:cubicBezTo>
                  <a:cubicBezTo>
                    <a:pt x="9" y="13"/>
                    <a:pt x="9" y="13"/>
                    <a:pt x="9" y="13"/>
                  </a:cubicBezTo>
                  <a:cubicBezTo>
                    <a:pt x="8" y="14"/>
                    <a:pt x="8" y="14"/>
                    <a:pt x="8" y="15"/>
                  </a:cubicBezTo>
                  <a:cubicBezTo>
                    <a:pt x="8" y="15"/>
                    <a:pt x="8" y="15"/>
                    <a:pt x="8" y="15"/>
                  </a:cubicBezTo>
                  <a:cubicBezTo>
                    <a:pt x="8" y="15"/>
                    <a:pt x="8" y="15"/>
                    <a:pt x="8" y="15"/>
                  </a:cubicBezTo>
                  <a:cubicBezTo>
                    <a:pt x="8" y="15"/>
                    <a:pt x="8" y="15"/>
                    <a:pt x="8" y="15"/>
                  </a:cubicBezTo>
                  <a:cubicBezTo>
                    <a:pt x="8" y="26"/>
                    <a:pt x="14" y="49"/>
                    <a:pt x="19" y="69"/>
                  </a:cubicBezTo>
                  <a:cubicBezTo>
                    <a:pt x="19" y="69"/>
                    <a:pt x="19" y="69"/>
                    <a:pt x="19" y="69"/>
                  </a:cubicBezTo>
                  <a:cubicBezTo>
                    <a:pt x="24" y="87"/>
                    <a:pt x="29" y="104"/>
                    <a:pt x="30" y="106"/>
                  </a:cubicBezTo>
                  <a:cubicBezTo>
                    <a:pt x="30" y="106"/>
                    <a:pt x="30" y="106"/>
                    <a:pt x="30" y="106"/>
                  </a:cubicBezTo>
                  <a:cubicBezTo>
                    <a:pt x="30" y="106"/>
                    <a:pt x="30" y="106"/>
                    <a:pt x="30" y="106"/>
                  </a:cubicBezTo>
                  <a:cubicBezTo>
                    <a:pt x="30" y="106"/>
                    <a:pt x="30" y="106"/>
                    <a:pt x="30" y="106"/>
                  </a:cubicBezTo>
                  <a:cubicBezTo>
                    <a:pt x="32" y="111"/>
                    <a:pt x="32" y="111"/>
                    <a:pt x="32" y="111"/>
                  </a:cubicBezTo>
                  <a:cubicBezTo>
                    <a:pt x="7" y="111"/>
                    <a:pt x="7" y="111"/>
                    <a:pt x="7" y="111"/>
                  </a:cubicBezTo>
                  <a:cubicBezTo>
                    <a:pt x="7" y="109"/>
                    <a:pt x="7" y="109"/>
                    <a:pt x="7" y="109"/>
                  </a:cubicBezTo>
                  <a:close/>
                  <a:moveTo>
                    <a:pt x="23" y="96"/>
                  </a:moveTo>
                  <a:cubicBezTo>
                    <a:pt x="21" y="90"/>
                    <a:pt x="19" y="84"/>
                    <a:pt x="17" y="76"/>
                  </a:cubicBezTo>
                  <a:cubicBezTo>
                    <a:pt x="17" y="76"/>
                    <a:pt x="17" y="76"/>
                    <a:pt x="17" y="76"/>
                  </a:cubicBezTo>
                  <a:cubicBezTo>
                    <a:pt x="19" y="84"/>
                    <a:pt x="21" y="90"/>
                    <a:pt x="23" y="96"/>
                  </a:cubicBezTo>
                  <a:close/>
                  <a:moveTo>
                    <a:pt x="4" y="15"/>
                  </a:moveTo>
                  <a:cubicBezTo>
                    <a:pt x="4" y="15"/>
                    <a:pt x="4" y="15"/>
                    <a:pt x="4" y="15"/>
                  </a:cubicBezTo>
                  <a:cubicBezTo>
                    <a:pt x="4" y="15"/>
                    <a:pt x="4" y="15"/>
                    <a:pt x="4" y="15"/>
                  </a:cubicBezTo>
                  <a:cubicBezTo>
                    <a:pt x="4" y="15"/>
                    <a:pt x="4" y="14"/>
                    <a:pt x="4" y="14"/>
                  </a:cubicBezTo>
                  <a:cubicBezTo>
                    <a:pt x="4" y="14"/>
                    <a:pt x="4" y="14"/>
                    <a:pt x="4" y="14"/>
                  </a:cubicBezTo>
                  <a:cubicBezTo>
                    <a:pt x="4" y="14"/>
                    <a:pt x="4" y="15"/>
                    <a:pt x="4" y="15"/>
                  </a:cubicBezTo>
                  <a:close/>
                  <a:moveTo>
                    <a:pt x="4" y="14"/>
                  </a:moveTo>
                  <a:cubicBezTo>
                    <a:pt x="4" y="14"/>
                    <a:pt x="4" y="14"/>
                    <a:pt x="4" y="14"/>
                  </a:cubicBezTo>
                  <a:cubicBezTo>
                    <a:pt x="4" y="14"/>
                    <a:pt x="4" y="14"/>
                    <a:pt x="4" y="14"/>
                  </a:cubicBezTo>
                  <a:cubicBezTo>
                    <a:pt x="4" y="14"/>
                    <a:pt x="4" y="14"/>
                    <a:pt x="4" y="14"/>
                  </a:cubicBezTo>
                  <a:close/>
                  <a:moveTo>
                    <a:pt x="53" y="8"/>
                  </a:moveTo>
                  <a:cubicBezTo>
                    <a:pt x="59" y="10"/>
                    <a:pt x="65" y="11"/>
                    <a:pt x="67" y="12"/>
                  </a:cubicBezTo>
                  <a:cubicBezTo>
                    <a:pt x="67" y="12"/>
                    <a:pt x="67" y="12"/>
                    <a:pt x="67" y="12"/>
                  </a:cubicBezTo>
                  <a:cubicBezTo>
                    <a:pt x="67" y="12"/>
                    <a:pt x="67" y="12"/>
                    <a:pt x="67" y="12"/>
                  </a:cubicBezTo>
                  <a:cubicBezTo>
                    <a:pt x="67" y="12"/>
                    <a:pt x="66" y="11"/>
                    <a:pt x="65" y="11"/>
                  </a:cubicBezTo>
                  <a:cubicBezTo>
                    <a:pt x="65" y="11"/>
                    <a:pt x="65" y="11"/>
                    <a:pt x="65" y="11"/>
                  </a:cubicBezTo>
                  <a:cubicBezTo>
                    <a:pt x="62" y="10"/>
                    <a:pt x="58" y="9"/>
                    <a:pt x="53" y="8"/>
                  </a:cubicBezTo>
                  <a:cubicBezTo>
                    <a:pt x="53" y="8"/>
                    <a:pt x="53" y="8"/>
                    <a:pt x="53" y="8"/>
                  </a:cubicBezTo>
                  <a:cubicBezTo>
                    <a:pt x="49" y="7"/>
                    <a:pt x="45" y="7"/>
                    <a:pt x="41" y="6"/>
                  </a:cubicBezTo>
                  <a:cubicBezTo>
                    <a:pt x="41" y="6"/>
                    <a:pt x="41" y="6"/>
                    <a:pt x="41" y="6"/>
                  </a:cubicBezTo>
                  <a:cubicBezTo>
                    <a:pt x="45" y="7"/>
                    <a:pt x="49" y="7"/>
                    <a:pt x="53" y="8"/>
                  </a:cubicBezTo>
                  <a:close/>
                  <a:moveTo>
                    <a:pt x="6" y="8"/>
                  </a:moveTo>
                  <a:cubicBezTo>
                    <a:pt x="6" y="8"/>
                    <a:pt x="6" y="8"/>
                    <a:pt x="6" y="8"/>
                  </a:cubicBezTo>
                  <a:cubicBezTo>
                    <a:pt x="6" y="8"/>
                    <a:pt x="6" y="8"/>
                    <a:pt x="6" y="8"/>
                  </a:cubicBezTo>
                  <a:cubicBezTo>
                    <a:pt x="6" y="8"/>
                    <a:pt x="6" y="8"/>
                    <a:pt x="6" y="8"/>
                  </a:cubicBezTo>
                  <a:close/>
                  <a:moveTo>
                    <a:pt x="6" y="8"/>
                  </a:moveTo>
                  <a:cubicBezTo>
                    <a:pt x="7" y="8"/>
                    <a:pt x="7" y="8"/>
                    <a:pt x="8" y="7"/>
                  </a:cubicBezTo>
                  <a:cubicBezTo>
                    <a:pt x="8" y="7"/>
                    <a:pt x="8" y="7"/>
                    <a:pt x="8" y="7"/>
                  </a:cubicBezTo>
                  <a:cubicBezTo>
                    <a:pt x="7" y="8"/>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53"/>
            <p:cNvSpPr>
              <a:spLocks noEditPoints="1"/>
            </p:cNvSpPr>
            <p:nvPr/>
          </p:nvSpPr>
          <p:spPr bwMode="auto">
            <a:xfrm>
              <a:off x="4805" y="2365"/>
              <a:ext cx="243" cy="180"/>
            </a:xfrm>
            <a:custGeom>
              <a:avLst/>
              <a:gdLst>
                <a:gd name="T0" fmla="*/ 30 w 101"/>
                <a:gd name="T1" fmla="*/ 72 h 76"/>
                <a:gd name="T2" fmla="*/ 25 w 101"/>
                <a:gd name="T3" fmla="*/ 64 h 76"/>
                <a:gd name="T4" fmla="*/ 25 w 101"/>
                <a:gd name="T5" fmla="*/ 64 h 76"/>
                <a:gd name="T6" fmla="*/ 13 w 101"/>
                <a:gd name="T7" fmla="*/ 38 h 76"/>
                <a:gd name="T8" fmla="*/ 13 w 101"/>
                <a:gd name="T9" fmla="*/ 38 h 76"/>
                <a:gd name="T10" fmla="*/ 0 w 101"/>
                <a:gd name="T11" fmla="*/ 1 h 76"/>
                <a:gd name="T12" fmla="*/ 0 w 101"/>
                <a:gd name="T13" fmla="*/ 1 h 76"/>
                <a:gd name="T14" fmla="*/ 4 w 101"/>
                <a:gd name="T15" fmla="*/ 0 h 76"/>
                <a:gd name="T16" fmla="*/ 16 w 101"/>
                <a:gd name="T17" fmla="*/ 33 h 76"/>
                <a:gd name="T18" fmla="*/ 16 w 101"/>
                <a:gd name="T19" fmla="*/ 33 h 76"/>
                <a:gd name="T20" fmla="*/ 35 w 101"/>
                <a:gd name="T21" fmla="*/ 72 h 76"/>
                <a:gd name="T22" fmla="*/ 35 w 101"/>
                <a:gd name="T23" fmla="*/ 72 h 76"/>
                <a:gd name="T24" fmla="*/ 36 w 101"/>
                <a:gd name="T25" fmla="*/ 72 h 76"/>
                <a:gd name="T26" fmla="*/ 36 w 101"/>
                <a:gd name="T27" fmla="*/ 72 h 76"/>
                <a:gd name="T28" fmla="*/ 59 w 101"/>
                <a:gd name="T29" fmla="*/ 52 h 76"/>
                <a:gd name="T30" fmla="*/ 59 w 101"/>
                <a:gd name="T31" fmla="*/ 52 h 76"/>
                <a:gd name="T32" fmla="*/ 76 w 101"/>
                <a:gd name="T33" fmla="*/ 36 h 76"/>
                <a:gd name="T34" fmla="*/ 76 w 101"/>
                <a:gd name="T35" fmla="*/ 36 h 76"/>
                <a:gd name="T36" fmla="*/ 78 w 101"/>
                <a:gd name="T37" fmla="*/ 34 h 76"/>
                <a:gd name="T38" fmla="*/ 101 w 101"/>
                <a:gd name="T39" fmla="*/ 63 h 76"/>
                <a:gd name="T40" fmla="*/ 98 w 101"/>
                <a:gd name="T41" fmla="*/ 66 h 76"/>
                <a:gd name="T42" fmla="*/ 77 w 101"/>
                <a:gd name="T43" fmla="*/ 40 h 76"/>
                <a:gd name="T44" fmla="*/ 38 w 101"/>
                <a:gd name="T45" fmla="*/ 76 h 76"/>
                <a:gd name="T46" fmla="*/ 38 w 101"/>
                <a:gd name="T47" fmla="*/ 76 h 76"/>
                <a:gd name="T48" fmla="*/ 36 w 101"/>
                <a:gd name="T49" fmla="*/ 76 h 76"/>
                <a:gd name="T50" fmla="*/ 36 w 101"/>
                <a:gd name="T51" fmla="*/ 76 h 76"/>
                <a:gd name="T52" fmla="*/ 30 w 101"/>
                <a:gd name="T53" fmla="*/ 72 h 76"/>
                <a:gd name="T54" fmla="*/ 0 w 101"/>
                <a:gd name="T55" fmla="*/ 1 h 76"/>
                <a:gd name="T56" fmla="*/ 0 w 101"/>
                <a:gd name="T57" fmla="*/ 1 h 76"/>
                <a:gd name="T58" fmla="*/ 0 w 101"/>
                <a:gd name="T59" fmla="*/ 1 h 76"/>
                <a:gd name="T60" fmla="*/ 0 w 101"/>
                <a:gd name="T61" fmla="*/ 1 h 76"/>
                <a:gd name="T62" fmla="*/ 0 w 101"/>
                <a:gd name="T63"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1" h="76">
                  <a:moveTo>
                    <a:pt x="30" y="72"/>
                  </a:moveTo>
                  <a:cubicBezTo>
                    <a:pt x="29" y="70"/>
                    <a:pt x="27" y="67"/>
                    <a:pt x="25" y="64"/>
                  </a:cubicBezTo>
                  <a:cubicBezTo>
                    <a:pt x="25" y="64"/>
                    <a:pt x="25" y="64"/>
                    <a:pt x="25" y="64"/>
                  </a:cubicBezTo>
                  <a:cubicBezTo>
                    <a:pt x="21" y="57"/>
                    <a:pt x="17" y="47"/>
                    <a:pt x="13" y="38"/>
                  </a:cubicBezTo>
                  <a:cubicBezTo>
                    <a:pt x="13" y="38"/>
                    <a:pt x="13" y="38"/>
                    <a:pt x="13" y="38"/>
                  </a:cubicBezTo>
                  <a:cubicBezTo>
                    <a:pt x="6" y="20"/>
                    <a:pt x="0" y="2"/>
                    <a:pt x="0" y="1"/>
                  </a:cubicBezTo>
                  <a:cubicBezTo>
                    <a:pt x="0" y="1"/>
                    <a:pt x="0" y="1"/>
                    <a:pt x="0" y="1"/>
                  </a:cubicBezTo>
                  <a:cubicBezTo>
                    <a:pt x="4" y="0"/>
                    <a:pt x="4" y="0"/>
                    <a:pt x="4" y="0"/>
                  </a:cubicBezTo>
                  <a:cubicBezTo>
                    <a:pt x="4" y="0"/>
                    <a:pt x="9" y="16"/>
                    <a:pt x="16" y="33"/>
                  </a:cubicBezTo>
                  <a:cubicBezTo>
                    <a:pt x="16" y="33"/>
                    <a:pt x="16" y="33"/>
                    <a:pt x="16" y="33"/>
                  </a:cubicBezTo>
                  <a:cubicBezTo>
                    <a:pt x="22" y="50"/>
                    <a:pt x="31" y="69"/>
                    <a:pt x="35" y="72"/>
                  </a:cubicBezTo>
                  <a:cubicBezTo>
                    <a:pt x="35" y="72"/>
                    <a:pt x="35" y="72"/>
                    <a:pt x="35" y="72"/>
                  </a:cubicBezTo>
                  <a:cubicBezTo>
                    <a:pt x="36" y="72"/>
                    <a:pt x="36" y="72"/>
                    <a:pt x="36" y="72"/>
                  </a:cubicBezTo>
                  <a:cubicBezTo>
                    <a:pt x="36" y="72"/>
                    <a:pt x="36" y="72"/>
                    <a:pt x="36" y="72"/>
                  </a:cubicBezTo>
                  <a:cubicBezTo>
                    <a:pt x="40" y="69"/>
                    <a:pt x="50" y="60"/>
                    <a:pt x="59" y="52"/>
                  </a:cubicBezTo>
                  <a:cubicBezTo>
                    <a:pt x="59" y="52"/>
                    <a:pt x="59" y="52"/>
                    <a:pt x="59" y="52"/>
                  </a:cubicBezTo>
                  <a:cubicBezTo>
                    <a:pt x="68" y="44"/>
                    <a:pt x="76" y="36"/>
                    <a:pt x="76" y="36"/>
                  </a:cubicBezTo>
                  <a:cubicBezTo>
                    <a:pt x="76" y="36"/>
                    <a:pt x="76" y="36"/>
                    <a:pt x="76" y="36"/>
                  </a:cubicBezTo>
                  <a:cubicBezTo>
                    <a:pt x="78" y="34"/>
                    <a:pt x="78" y="34"/>
                    <a:pt x="78" y="34"/>
                  </a:cubicBezTo>
                  <a:cubicBezTo>
                    <a:pt x="101" y="63"/>
                    <a:pt x="101" y="63"/>
                    <a:pt x="101" y="63"/>
                  </a:cubicBezTo>
                  <a:cubicBezTo>
                    <a:pt x="98" y="66"/>
                    <a:pt x="98" y="66"/>
                    <a:pt x="98" y="66"/>
                  </a:cubicBezTo>
                  <a:cubicBezTo>
                    <a:pt x="77" y="40"/>
                    <a:pt x="77" y="40"/>
                    <a:pt x="77" y="40"/>
                  </a:cubicBezTo>
                  <a:cubicBezTo>
                    <a:pt x="71" y="46"/>
                    <a:pt x="46" y="70"/>
                    <a:pt x="38" y="76"/>
                  </a:cubicBezTo>
                  <a:cubicBezTo>
                    <a:pt x="38" y="76"/>
                    <a:pt x="38" y="76"/>
                    <a:pt x="38" y="76"/>
                  </a:cubicBezTo>
                  <a:cubicBezTo>
                    <a:pt x="37" y="76"/>
                    <a:pt x="37" y="76"/>
                    <a:pt x="36" y="76"/>
                  </a:cubicBezTo>
                  <a:cubicBezTo>
                    <a:pt x="36" y="76"/>
                    <a:pt x="36" y="76"/>
                    <a:pt x="36" y="76"/>
                  </a:cubicBezTo>
                  <a:cubicBezTo>
                    <a:pt x="33" y="76"/>
                    <a:pt x="32" y="74"/>
                    <a:pt x="30" y="72"/>
                  </a:cubicBezTo>
                  <a:close/>
                  <a:moveTo>
                    <a:pt x="0" y="1"/>
                  </a:moveTo>
                  <a:cubicBezTo>
                    <a:pt x="0" y="1"/>
                    <a:pt x="0" y="1"/>
                    <a:pt x="0" y="1"/>
                  </a:cubicBezTo>
                  <a:cubicBezTo>
                    <a:pt x="0" y="1"/>
                    <a:pt x="0" y="1"/>
                    <a:pt x="0" y="1"/>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54"/>
            <p:cNvSpPr>
              <a:spLocks noEditPoints="1"/>
            </p:cNvSpPr>
            <p:nvPr/>
          </p:nvSpPr>
          <p:spPr bwMode="auto">
            <a:xfrm>
              <a:off x="4798" y="2357"/>
              <a:ext cx="257" cy="193"/>
            </a:xfrm>
            <a:custGeom>
              <a:avLst/>
              <a:gdLst>
                <a:gd name="T0" fmla="*/ 32 w 107"/>
                <a:gd name="T1" fmla="*/ 76 h 81"/>
                <a:gd name="T2" fmla="*/ 33 w 107"/>
                <a:gd name="T3" fmla="*/ 75 h 81"/>
                <a:gd name="T4" fmla="*/ 32 w 107"/>
                <a:gd name="T5" fmla="*/ 76 h 81"/>
                <a:gd name="T6" fmla="*/ 26 w 107"/>
                <a:gd name="T7" fmla="*/ 67 h 81"/>
                <a:gd name="T8" fmla="*/ 26 w 107"/>
                <a:gd name="T9" fmla="*/ 67 h 81"/>
                <a:gd name="T10" fmla="*/ 15 w 107"/>
                <a:gd name="T11" fmla="*/ 42 h 81"/>
                <a:gd name="T12" fmla="*/ 15 w 107"/>
                <a:gd name="T13" fmla="*/ 42 h 81"/>
                <a:gd name="T14" fmla="*/ 1 w 107"/>
                <a:gd name="T15" fmla="*/ 5 h 81"/>
                <a:gd name="T16" fmla="*/ 1 w 107"/>
                <a:gd name="T17" fmla="*/ 5 h 81"/>
                <a:gd name="T18" fmla="*/ 0 w 107"/>
                <a:gd name="T19" fmla="*/ 3 h 81"/>
                <a:gd name="T20" fmla="*/ 8 w 107"/>
                <a:gd name="T21" fmla="*/ 0 h 81"/>
                <a:gd name="T22" fmla="*/ 8 w 107"/>
                <a:gd name="T23" fmla="*/ 2 h 81"/>
                <a:gd name="T24" fmla="*/ 21 w 107"/>
                <a:gd name="T25" fmla="*/ 35 h 81"/>
                <a:gd name="T26" fmla="*/ 21 w 107"/>
                <a:gd name="T27" fmla="*/ 35 h 81"/>
                <a:gd name="T28" fmla="*/ 31 w 107"/>
                <a:gd name="T29" fmla="*/ 60 h 81"/>
                <a:gd name="T30" fmla="*/ 31 w 107"/>
                <a:gd name="T31" fmla="*/ 60 h 81"/>
                <a:gd name="T32" fmla="*/ 39 w 107"/>
                <a:gd name="T33" fmla="*/ 73 h 81"/>
                <a:gd name="T34" fmla="*/ 39 w 107"/>
                <a:gd name="T35" fmla="*/ 73 h 81"/>
                <a:gd name="T36" fmla="*/ 61 w 107"/>
                <a:gd name="T37" fmla="*/ 54 h 81"/>
                <a:gd name="T38" fmla="*/ 61 w 107"/>
                <a:gd name="T39" fmla="*/ 54 h 81"/>
                <a:gd name="T40" fmla="*/ 77 w 107"/>
                <a:gd name="T41" fmla="*/ 38 h 81"/>
                <a:gd name="T42" fmla="*/ 77 w 107"/>
                <a:gd name="T43" fmla="*/ 38 h 81"/>
                <a:gd name="T44" fmla="*/ 77 w 107"/>
                <a:gd name="T45" fmla="*/ 38 h 81"/>
                <a:gd name="T46" fmla="*/ 81 w 107"/>
                <a:gd name="T47" fmla="*/ 34 h 81"/>
                <a:gd name="T48" fmla="*/ 107 w 107"/>
                <a:gd name="T49" fmla="*/ 66 h 81"/>
                <a:gd name="T50" fmla="*/ 101 w 107"/>
                <a:gd name="T51" fmla="*/ 71 h 81"/>
                <a:gd name="T52" fmla="*/ 80 w 107"/>
                <a:gd name="T53" fmla="*/ 46 h 81"/>
                <a:gd name="T54" fmla="*/ 42 w 107"/>
                <a:gd name="T55" fmla="*/ 80 h 81"/>
                <a:gd name="T56" fmla="*/ 42 w 107"/>
                <a:gd name="T57" fmla="*/ 80 h 81"/>
                <a:gd name="T58" fmla="*/ 39 w 107"/>
                <a:gd name="T59" fmla="*/ 81 h 81"/>
                <a:gd name="T60" fmla="*/ 39 w 107"/>
                <a:gd name="T61" fmla="*/ 81 h 81"/>
                <a:gd name="T62" fmla="*/ 32 w 107"/>
                <a:gd name="T63" fmla="*/ 76 h 81"/>
                <a:gd name="T64" fmla="*/ 38 w 107"/>
                <a:gd name="T65" fmla="*/ 77 h 81"/>
                <a:gd name="T66" fmla="*/ 37 w 107"/>
                <a:gd name="T67" fmla="*/ 76 h 81"/>
                <a:gd name="T68" fmla="*/ 37 w 107"/>
                <a:gd name="T69" fmla="*/ 76 h 81"/>
                <a:gd name="T70" fmla="*/ 36 w 107"/>
                <a:gd name="T71" fmla="*/ 76 h 81"/>
                <a:gd name="T72" fmla="*/ 36 w 107"/>
                <a:gd name="T73" fmla="*/ 76 h 81"/>
                <a:gd name="T74" fmla="*/ 38 w 107"/>
                <a:gd name="T75" fmla="*/ 77 h 81"/>
                <a:gd name="T76" fmla="*/ 30 w 107"/>
                <a:gd name="T77" fmla="*/ 66 h 81"/>
                <a:gd name="T78" fmla="*/ 32 w 107"/>
                <a:gd name="T79" fmla="*/ 69 h 81"/>
                <a:gd name="T80" fmla="*/ 32 w 107"/>
                <a:gd name="T81" fmla="*/ 69 h 81"/>
                <a:gd name="T82" fmla="*/ 28 w 107"/>
                <a:gd name="T83" fmla="*/ 61 h 81"/>
                <a:gd name="T84" fmla="*/ 28 w 107"/>
                <a:gd name="T85" fmla="*/ 61 h 81"/>
                <a:gd name="T86" fmla="*/ 25 w 107"/>
                <a:gd name="T87" fmla="*/ 56 h 81"/>
                <a:gd name="T88" fmla="*/ 25 w 107"/>
                <a:gd name="T89" fmla="*/ 56 h 81"/>
                <a:gd name="T90" fmla="*/ 30 w 107"/>
                <a:gd name="T91" fmla="*/ 66 h 81"/>
                <a:gd name="T92" fmla="*/ 99 w 107"/>
                <a:gd name="T93" fmla="*/ 63 h 81"/>
                <a:gd name="T94" fmla="*/ 80 w 107"/>
                <a:gd name="T95" fmla="*/ 40 h 81"/>
                <a:gd name="T96" fmla="*/ 80 w 107"/>
                <a:gd name="T97" fmla="*/ 40 h 81"/>
                <a:gd name="T98" fmla="*/ 99 w 107"/>
                <a:gd name="T99" fmla="*/ 63 h 81"/>
                <a:gd name="T100" fmla="*/ 57 w 107"/>
                <a:gd name="T101" fmla="*/ 63 h 81"/>
                <a:gd name="T102" fmla="*/ 57 w 107"/>
                <a:gd name="T103" fmla="*/ 62 h 81"/>
                <a:gd name="T104" fmla="*/ 57 w 107"/>
                <a:gd name="T105" fmla="*/ 62 h 81"/>
                <a:gd name="T106" fmla="*/ 57 w 107"/>
                <a:gd name="T107" fmla="*/ 63 h 81"/>
                <a:gd name="T108" fmla="*/ 57 w 107"/>
                <a:gd name="T109" fmla="*/ 62 h 81"/>
                <a:gd name="T110" fmla="*/ 62 w 107"/>
                <a:gd name="T111" fmla="*/ 57 h 81"/>
                <a:gd name="T112" fmla="*/ 62 w 107"/>
                <a:gd name="T113" fmla="*/ 57 h 81"/>
                <a:gd name="T114" fmla="*/ 57 w 107"/>
                <a:gd name="T115" fmla="*/ 62 h 81"/>
                <a:gd name="T116" fmla="*/ 14 w 107"/>
                <a:gd name="T117" fmla="*/ 29 h 81"/>
                <a:gd name="T118" fmla="*/ 5 w 107"/>
                <a:gd name="T119" fmla="*/ 5 h 81"/>
                <a:gd name="T120" fmla="*/ 5 w 107"/>
                <a:gd name="T121" fmla="*/ 5 h 81"/>
                <a:gd name="T122" fmla="*/ 5 w 107"/>
                <a:gd name="T123" fmla="*/ 5 h 81"/>
                <a:gd name="T124" fmla="*/ 14 w 107"/>
                <a:gd name="T125" fmla="*/ 2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 h="81">
                  <a:moveTo>
                    <a:pt x="32" y="76"/>
                  </a:moveTo>
                  <a:cubicBezTo>
                    <a:pt x="33" y="75"/>
                    <a:pt x="33" y="75"/>
                    <a:pt x="33" y="75"/>
                  </a:cubicBezTo>
                  <a:cubicBezTo>
                    <a:pt x="32" y="76"/>
                    <a:pt x="32" y="76"/>
                    <a:pt x="32" y="76"/>
                  </a:cubicBezTo>
                  <a:cubicBezTo>
                    <a:pt x="30" y="74"/>
                    <a:pt x="28" y="71"/>
                    <a:pt x="26" y="67"/>
                  </a:cubicBezTo>
                  <a:cubicBezTo>
                    <a:pt x="26" y="67"/>
                    <a:pt x="26" y="67"/>
                    <a:pt x="26" y="67"/>
                  </a:cubicBezTo>
                  <a:cubicBezTo>
                    <a:pt x="22" y="60"/>
                    <a:pt x="18" y="51"/>
                    <a:pt x="15" y="42"/>
                  </a:cubicBezTo>
                  <a:cubicBezTo>
                    <a:pt x="15" y="42"/>
                    <a:pt x="15" y="42"/>
                    <a:pt x="15" y="42"/>
                  </a:cubicBezTo>
                  <a:cubicBezTo>
                    <a:pt x="7" y="23"/>
                    <a:pt x="1" y="5"/>
                    <a:pt x="1" y="5"/>
                  </a:cubicBezTo>
                  <a:cubicBezTo>
                    <a:pt x="1" y="5"/>
                    <a:pt x="1" y="5"/>
                    <a:pt x="1" y="5"/>
                  </a:cubicBezTo>
                  <a:cubicBezTo>
                    <a:pt x="0" y="3"/>
                    <a:pt x="0" y="3"/>
                    <a:pt x="0" y="3"/>
                  </a:cubicBezTo>
                  <a:cubicBezTo>
                    <a:pt x="8" y="0"/>
                    <a:pt x="8" y="0"/>
                    <a:pt x="8" y="0"/>
                  </a:cubicBezTo>
                  <a:cubicBezTo>
                    <a:pt x="8" y="2"/>
                    <a:pt x="8" y="2"/>
                    <a:pt x="8" y="2"/>
                  </a:cubicBezTo>
                  <a:cubicBezTo>
                    <a:pt x="9" y="2"/>
                    <a:pt x="14" y="18"/>
                    <a:pt x="21" y="35"/>
                  </a:cubicBezTo>
                  <a:cubicBezTo>
                    <a:pt x="21" y="35"/>
                    <a:pt x="21" y="35"/>
                    <a:pt x="21" y="35"/>
                  </a:cubicBezTo>
                  <a:cubicBezTo>
                    <a:pt x="24" y="44"/>
                    <a:pt x="28" y="53"/>
                    <a:pt x="31" y="60"/>
                  </a:cubicBezTo>
                  <a:cubicBezTo>
                    <a:pt x="31" y="60"/>
                    <a:pt x="31" y="60"/>
                    <a:pt x="31" y="60"/>
                  </a:cubicBezTo>
                  <a:cubicBezTo>
                    <a:pt x="34" y="66"/>
                    <a:pt x="37" y="71"/>
                    <a:pt x="39" y="73"/>
                  </a:cubicBezTo>
                  <a:cubicBezTo>
                    <a:pt x="39" y="73"/>
                    <a:pt x="39" y="73"/>
                    <a:pt x="39" y="73"/>
                  </a:cubicBezTo>
                  <a:cubicBezTo>
                    <a:pt x="43" y="69"/>
                    <a:pt x="52" y="61"/>
                    <a:pt x="61" y="54"/>
                  </a:cubicBezTo>
                  <a:cubicBezTo>
                    <a:pt x="61" y="54"/>
                    <a:pt x="61" y="54"/>
                    <a:pt x="61" y="54"/>
                  </a:cubicBezTo>
                  <a:cubicBezTo>
                    <a:pt x="69" y="46"/>
                    <a:pt x="76" y="39"/>
                    <a:pt x="77" y="38"/>
                  </a:cubicBezTo>
                  <a:cubicBezTo>
                    <a:pt x="77" y="38"/>
                    <a:pt x="77" y="38"/>
                    <a:pt x="77" y="38"/>
                  </a:cubicBezTo>
                  <a:cubicBezTo>
                    <a:pt x="77" y="38"/>
                    <a:pt x="77" y="38"/>
                    <a:pt x="77" y="38"/>
                  </a:cubicBezTo>
                  <a:cubicBezTo>
                    <a:pt x="81" y="34"/>
                    <a:pt x="81" y="34"/>
                    <a:pt x="81" y="34"/>
                  </a:cubicBezTo>
                  <a:cubicBezTo>
                    <a:pt x="107" y="66"/>
                    <a:pt x="107" y="66"/>
                    <a:pt x="107" y="66"/>
                  </a:cubicBezTo>
                  <a:cubicBezTo>
                    <a:pt x="101" y="71"/>
                    <a:pt x="101" y="71"/>
                    <a:pt x="101" y="71"/>
                  </a:cubicBezTo>
                  <a:cubicBezTo>
                    <a:pt x="80" y="46"/>
                    <a:pt x="80" y="46"/>
                    <a:pt x="80" y="46"/>
                  </a:cubicBezTo>
                  <a:cubicBezTo>
                    <a:pt x="72" y="54"/>
                    <a:pt x="50" y="75"/>
                    <a:pt x="42" y="80"/>
                  </a:cubicBezTo>
                  <a:cubicBezTo>
                    <a:pt x="42" y="80"/>
                    <a:pt x="42" y="80"/>
                    <a:pt x="42" y="80"/>
                  </a:cubicBezTo>
                  <a:cubicBezTo>
                    <a:pt x="41" y="81"/>
                    <a:pt x="40" y="81"/>
                    <a:pt x="39" y="81"/>
                  </a:cubicBezTo>
                  <a:cubicBezTo>
                    <a:pt x="39" y="81"/>
                    <a:pt x="39" y="81"/>
                    <a:pt x="39" y="81"/>
                  </a:cubicBezTo>
                  <a:cubicBezTo>
                    <a:pt x="35" y="81"/>
                    <a:pt x="33" y="78"/>
                    <a:pt x="32" y="76"/>
                  </a:cubicBezTo>
                  <a:close/>
                  <a:moveTo>
                    <a:pt x="38" y="77"/>
                  </a:moveTo>
                  <a:cubicBezTo>
                    <a:pt x="38" y="77"/>
                    <a:pt x="37" y="77"/>
                    <a:pt x="37" y="76"/>
                  </a:cubicBezTo>
                  <a:cubicBezTo>
                    <a:pt x="37" y="76"/>
                    <a:pt x="37" y="76"/>
                    <a:pt x="37" y="76"/>
                  </a:cubicBezTo>
                  <a:cubicBezTo>
                    <a:pt x="37" y="76"/>
                    <a:pt x="37" y="76"/>
                    <a:pt x="36" y="76"/>
                  </a:cubicBezTo>
                  <a:cubicBezTo>
                    <a:pt x="36" y="76"/>
                    <a:pt x="36" y="76"/>
                    <a:pt x="36" y="76"/>
                  </a:cubicBezTo>
                  <a:cubicBezTo>
                    <a:pt x="37" y="76"/>
                    <a:pt x="37" y="77"/>
                    <a:pt x="38" y="77"/>
                  </a:cubicBezTo>
                  <a:close/>
                  <a:moveTo>
                    <a:pt x="30" y="66"/>
                  </a:moveTo>
                  <a:cubicBezTo>
                    <a:pt x="30" y="67"/>
                    <a:pt x="31" y="68"/>
                    <a:pt x="32" y="69"/>
                  </a:cubicBezTo>
                  <a:cubicBezTo>
                    <a:pt x="32" y="69"/>
                    <a:pt x="32" y="69"/>
                    <a:pt x="32" y="69"/>
                  </a:cubicBezTo>
                  <a:cubicBezTo>
                    <a:pt x="30" y="67"/>
                    <a:pt x="29" y="65"/>
                    <a:pt x="28" y="61"/>
                  </a:cubicBezTo>
                  <a:cubicBezTo>
                    <a:pt x="28" y="61"/>
                    <a:pt x="28" y="61"/>
                    <a:pt x="28" y="61"/>
                  </a:cubicBezTo>
                  <a:cubicBezTo>
                    <a:pt x="27" y="60"/>
                    <a:pt x="26" y="58"/>
                    <a:pt x="25" y="56"/>
                  </a:cubicBezTo>
                  <a:cubicBezTo>
                    <a:pt x="25" y="56"/>
                    <a:pt x="25" y="56"/>
                    <a:pt x="25" y="56"/>
                  </a:cubicBezTo>
                  <a:cubicBezTo>
                    <a:pt x="26" y="59"/>
                    <a:pt x="28" y="63"/>
                    <a:pt x="30" y="66"/>
                  </a:cubicBezTo>
                  <a:close/>
                  <a:moveTo>
                    <a:pt x="99" y="63"/>
                  </a:moveTo>
                  <a:cubicBezTo>
                    <a:pt x="80" y="40"/>
                    <a:pt x="80" y="40"/>
                    <a:pt x="80" y="40"/>
                  </a:cubicBezTo>
                  <a:cubicBezTo>
                    <a:pt x="80" y="40"/>
                    <a:pt x="80" y="40"/>
                    <a:pt x="80" y="40"/>
                  </a:cubicBezTo>
                  <a:cubicBezTo>
                    <a:pt x="99" y="63"/>
                    <a:pt x="99" y="63"/>
                    <a:pt x="99" y="63"/>
                  </a:cubicBezTo>
                  <a:close/>
                  <a:moveTo>
                    <a:pt x="57" y="63"/>
                  </a:moveTo>
                  <a:cubicBezTo>
                    <a:pt x="57" y="63"/>
                    <a:pt x="57" y="62"/>
                    <a:pt x="57" y="62"/>
                  </a:cubicBezTo>
                  <a:cubicBezTo>
                    <a:pt x="57" y="62"/>
                    <a:pt x="57" y="62"/>
                    <a:pt x="57" y="62"/>
                  </a:cubicBezTo>
                  <a:cubicBezTo>
                    <a:pt x="57" y="62"/>
                    <a:pt x="57" y="63"/>
                    <a:pt x="57" y="63"/>
                  </a:cubicBezTo>
                  <a:close/>
                  <a:moveTo>
                    <a:pt x="57" y="62"/>
                  </a:moveTo>
                  <a:cubicBezTo>
                    <a:pt x="59" y="61"/>
                    <a:pt x="61" y="59"/>
                    <a:pt x="62" y="57"/>
                  </a:cubicBezTo>
                  <a:cubicBezTo>
                    <a:pt x="62" y="57"/>
                    <a:pt x="62" y="57"/>
                    <a:pt x="62" y="57"/>
                  </a:cubicBezTo>
                  <a:cubicBezTo>
                    <a:pt x="61" y="59"/>
                    <a:pt x="59" y="61"/>
                    <a:pt x="57" y="62"/>
                  </a:cubicBezTo>
                  <a:close/>
                  <a:moveTo>
                    <a:pt x="14" y="29"/>
                  </a:moveTo>
                  <a:cubicBezTo>
                    <a:pt x="10" y="18"/>
                    <a:pt x="7" y="9"/>
                    <a:pt x="5" y="5"/>
                  </a:cubicBezTo>
                  <a:cubicBezTo>
                    <a:pt x="5" y="5"/>
                    <a:pt x="5" y="5"/>
                    <a:pt x="5" y="5"/>
                  </a:cubicBezTo>
                  <a:cubicBezTo>
                    <a:pt x="5" y="5"/>
                    <a:pt x="5" y="5"/>
                    <a:pt x="5" y="5"/>
                  </a:cubicBezTo>
                  <a:cubicBezTo>
                    <a:pt x="7" y="9"/>
                    <a:pt x="10" y="18"/>
                    <a:pt x="1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60" name="Group 256"/>
          <p:cNvGrpSpPr>
            <a:grpSpLocks noChangeAspect="1"/>
          </p:cNvGrpSpPr>
          <p:nvPr/>
        </p:nvGrpSpPr>
        <p:grpSpPr bwMode="auto">
          <a:xfrm>
            <a:off x="2952779" y="1940518"/>
            <a:ext cx="1219680" cy="2209679"/>
            <a:chOff x="1972" y="1052"/>
            <a:chExt cx="616" cy="1116"/>
          </a:xfrm>
          <a:solidFill>
            <a:srgbClr val="F7B63E"/>
          </a:solidFill>
        </p:grpSpPr>
        <p:sp>
          <p:nvSpPr>
            <p:cNvPr id="262" name="Freeform 257"/>
            <p:cNvSpPr>
              <a:spLocks noEditPoints="1"/>
            </p:cNvSpPr>
            <p:nvPr/>
          </p:nvSpPr>
          <p:spPr bwMode="auto">
            <a:xfrm>
              <a:off x="2161" y="1160"/>
              <a:ext cx="288" cy="287"/>
            </a:xfrm>
            <a:custGeom>
              <a:avLst/>
              <a:gdLst>
                <a:gd name="T0" fmla="*/ 0 w 114"/>
                <a:gd name="T1" fmla="*/ 57 h 114"/>
                <a:gd name="T2" fmla="*/ 55 w 114"/>
                <a:gd name="T3" fmla="*/ 0 h 114"/>
                <a:gd name="T4" fmla="*/ 55 w 114"/>
                <a:gd name="T5" fmla="*/ 0 h 114"/>
                <a:gd name="T6" fmla="*/ 114 w 114"/>
                <a:gd name="T7" fmla="*/ 57 h 114"/>
                <a:gd name="T8" fmla="*/ 114 w 114"/>
                <a:gd name="T9" fmla="*/ 57 h 114"/>
                <a:gd name="T10" fmla="*/ 55 w 114"/>
                <a:gd name="T11" fmla="*/ 114 h 114"/>
                <a:gd name="T12" fmla="*/ 55 w 114"/>
                <a:gd name="T13" fmla="*/ 114 h 114"/>
                <a:gd name="T14" fmla="*/ 0 w 114"/>
                <a:gd name="T15" fmla="*/ 57 h 114"/>
                <a:gd name="T16" fmla="*/ 4 w 114"/>
                <a:gd name="T17" fmla="*/ 57 h 114"/>
                <a:gd name="T18" fmla="*/ 55 w 114"/>
                <a:gd name="T19" fmla="*/ 110 h 114"/>
                <a:gd name="T20" fmla="*/ 55 w 114"/>
                <a:gd name="T21" fmla="*/ 110 h 114"/>
                <a:gd name="T22" fmla="*/ 110 w 114"/>
                <a:gd name="T23" fmla="*/ 57 h 114"/>
                <a:gd name="T24" fmla="*/ 110 w 114"/>
                <a:gd name="T25" fmla="*/ 57 h 114"/>
                <a:gd name="T26" fmla="*/ 55 w 114"/>
                <a:gd name="T27" fmla="*/ 4 h 114"/>
                <a:gd name="T28" fmla="*/ 55 w 114"/>
                <a:gd name="T29" fmla="*/ 4 h 114"/>
                <a:gd name="T30" fmla="*/ 4 w 114"/>
                <a:gd name="T3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14">
                  <a:moveTo>
                    <a:pt x="0" y="57"/>
                  </a:moveTo>
                  <a:cubicBezTo>
                    <a:pt x="0" y="26"/>
                    <a:pt x="25" y="0"/>
                    <a:pt x="55" y="0"/>
                  </a:cubicBezTo>
                  <a:cubicBezTo>
                    <a:pt x="55" y="0"/>
                    <a:pt x="55" y="0"/>
                    <a:pt x="55" y="0"/>
                  </a:cubicBezTo>
                  <a:cubicBezTo>
                    <a:pt x="86" y="1"/>
                    <a:pt x="114" y="26"/>
                    <a:pt x="114" y="57"/>
                  </a:cubicBezTo>
                  <a:cubicBezTo>
                    <a:pt x="114" y="57"/>
                    <a:pt x="114" y="57"/>
                    <a:pt x="114" y="57"/>
                  </a:cubicBezTo>
                  <a:cubicBezTo>
                    <a:pt x="114" y="89"/>
                    <a:pt x="86" y="114"/>
                    <a:pt x="55" y="114"/>
                  </a:cubicBezTo>
                  <a:cubicBezTo>
                    <a:pt x="55" y="114"/>
                    <a:pt x="55" y="114"/>
                    <a:pt x="55" y="114"/>
                  </a:cubicBezTo>
                  <a:cubicBezTo>
                    <a:pt x="25" y="114"/>
                    <a:pt x="0" y="89"/>
                    <a:pt x="0" y="57"/>
                  </a:cubicBezTo>
                  <a:close/>
                  <a:moveTo>
                    <a:pt x="4" y="57"/>
                  </a:moveTo>
                  <a:cubicBezTo>
                    <a:pt x="4" y="87"/>
                    <a:pt x="27" y="110"/>
                    <a:pt x="55" y="110"/>
                  </a:cubicBezTo>
                  <a:cubicBezTo>
                    <a:pt x="55" y="110"/>
                    <a:pt x="55" y="110"/>
                    <a:pt x="55" y="110"/>
                  </a:cubicBezTo>
                  <a:cubicBezTo>
                    <a:pt x="84" y="110"/>
                    <a:pt x="110" y="87"/>
                    <a:pt x="110" y="57"/>
                  </a:cubicBezTo>
                  <a:cubicBezTo>
                    <a:pt x="110" y="57"/>
                    <a:pt x="110" y="57"/>
                    <a:pt x="110" y="57"/>
                  </a:cubicBezTo>
                  <a:cubicBezTo>
                    <a:pt x="110" y="28"/>
                    <a:pt x="84" y="5"/>
                    <a:pt x="55" y="4"/>
                  </a:cubicBezTo>
                  <a:cubicBezTo>
                    <a:pt x="55" y="4"/>
                    <a:pt x="55" y="4"/>
                    <a:pt x="55" y="4"/>
                  </a:cubicBezTo>
                  <a:cubicBezTo>
                    <a:pt x="27" y="5"/>
                    <a:pt x="4" y="28"/>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258"/>
            <p:cNvSpPr>
              <a:spLocks noEditPoints="1"/>
            </p:cNvSpPr>
            <p:nvPr/>
          </p:nvSpPr>
          <p:spPr bwMode="auto">
            <a:xfrm>
              <a:off x="2156" y="1155"/>
              <a:ext cx="298" cy="297"/>
            </a:xfrm>
            <a:custGeom>
              <a:avLst/>
              <a:gdLst>
                <a:gd name="T0" fmla="*/ 0 w 118"/>
                <a:gd name="T1" fmla="*/ 59 h 118"/>
                <a:gd name="T2" fmla="*/ 2 w 118"/>
                <a:gd name="T3" fmla="*/ 59 h 118"/>
                <a:gd name="T4" fmla="*/ 0 w 118"/>
                <a:gd name="T5" fmla="*/ 59 h 118"/>
                <a:gd name="T6" fmla="*/ 57 w 118"/>
                <a:gd name="T7" fmla="*/ 0 h 118"/>
                <a:gd name="T8" fmla="*/ 57 w 118"/>
                <a:gd name="T9" fmla="*/ 0 h 118"/>
                <a:gd name="T10" fmla="*/ 118 w 118"/>
                <a:gd name="T11" fmla="*/ 59 h 118"/>
                <a:gd name="T12" fmla="*/ 118 w 118"/>
                <a:gd name="T13" fmla="*/ 59 h 118"/>
                <a:gd name="T14" fmla="*/ 57 w 118"/>
                <a:gd name="T15" fmla="*/ 118 h 118"/>
                <a:gd name="T16" fmla="*/ 57 w 118"/>
                <a:gd name="T17" fmla="*/ 118 h 118"/>
                <a:gd name="T18" fmla="*/ 0 w 118"/>
                <a:gd name="T19" fmla="*/ 59 h 118"/>
                <a:gd name="T20" fmla="*/ 57 w 118"/>
                <a:gd name="T21" fmla="*/ 114 h 118"/>
                <a:gd name="T22" fmla="*/ 114 w 118"/>
                <a:gd name="T23" fmla="*/ 59 h 118"/>
                <a:gd name="T24" fmla="*/ 114 w 118"/>
                <a:gd name="T25" fmla="*/ 59 h 118"/>
                <a:gd name="T26" fmla="*/ 57 w 118"/>
                <a:gd name="T27" fmla="*/ 4 h 118"/>
                <a:gd name="T28" fmla="*/ 57 w 118"/>
                <a:gd name="T29" fmla="*/ 4 h 118"/>
                <a:gd name="T30" fmla="*/ 19 w 118"/>
                <a:gd name="T31" fmla="*/ 21 h 118"/>
                <a:gd name="T32" fmla="*/ 19 w 118"/>
                <a:gd name="T33" fmla="*/ 21 h 118"/>
                <a:gd name="T34" fmla="*/ 57 w 118"/>
                <a:gd name="T35" fmla="*/ 4 h 118"/>
                <a:gd name="T36" fmla="*/ 57 w 118"/>
                <a:gd name="T37" fmla="*/ 4 h 118"/>
                <a:gd name="T38" fmla="*/ 114 w 118"/>
                <a:gd name="T39" fmla="*/ 59 h 118"/>
                <a:gd name="T40" fmla="*/ 114 w 118"/>
                <a:gd name="T41" fmla="*/ 59 h 118"/>
                <a:gd name="T42" fmla="*/ 57 w 118"/>
                <a:gd name="T43" fmla="*/ 114 h 118"/>
                <a:gd name="T44" fmla="*/ 57 w 118"/>
                <a:gd name="T45" fmla="*/ 114 h 118"/>
                <a:gd name="T46" fmla="*/ 17 w 118"/>
                <a:gd name="T47" fmla="*/ 96 h 118"/>
                <a:gd name="T48" fmla="*/ 17 w 118"/>
                <a:gd name="T49" fmla="*/ 96 h 118"/>
                <a:gd name="T50" fmla="*/ 57 w 118"/>
                <a:gd name="T51" fmla="*/ 114 h 118"/>
                <a:gd name="T52" fmla="*/ 57 w 118"/>
                <a:gd name="T53" fmla="*/ 110 h 118"/>
                <a:gd name="T54" fmla="*/ 110 w 118"/>
                <a:gd name="T55" fmla="*/ 59 h 118"/>
                <a:gd name="T56" fmla="*/ 110 w 118"/>
                <a:gd name="T57" fmla="*/ 59 h 118"/>
                <a:gd name="T58" fmla="*/ 57 w 118"/>
                <a:gd name="T59" fmla="*/ 8 h 118"/>
                <a:gd name="T60" fmla="*/ 57 w 118"/>
                <a:gd name="T61" fmla="*/ 8 h 118"/>
                <a:gd name="T62" fmla="*/ 8 w 118"/>
                <a:gd name="T63" fmla="*/ 59 h 118"/>
                <a:gd name="T64" fmla="*/ 8 w 118"/>
                <a:gd name="T65" fmla="*/ 59 h 118"/>
                <a:gd name="T66" fmla="*/ 57 w 118"/>
                <a:gd name="T67" fmla="*/ 110 h 118"/>
                <a:gd name="T68" fmla="*/ 4 w 118"/>
                <a:gd name="T69" fmla="*/ 64 h 118"/>
                <a:gd name="T70" fmla="*/ 4 w 118"/>
                <a:gd name="T71" fmla="*/ 59 h 118"/>
                <a:gd name="T72" fmla="*/ 4 w 118"/>
                <a:gd name="T73" fmla="*/ 59 h 118"/>
                <a:gd name="T74" fmla="*/ 6 w 118"/>
                <a:gd name="T75" fmla="*/ 59 h 118"/>
                <a:gd name="T76" fmla="*/ 4 w 118"/>
                <a:gd name="T77" fmla="*/ 59 h 118"/>
                <a:gd name="T78" fmla="*/ 4 w 118"/>
                <a:gd name="T79" fmla="*/ 55 h 118"/>
                <a:gd name="T80" fmla="*/ 4 w 118"/>
                <a:gd name="T81" fmla="*/ 55 h 118"/>
                <a:gd name="T82" fmla="*/ 4 w 118"/>
                <a:gd name="T83" fmla="*/ 59 h 118"/>
                <a:gd name="T84" fmla="*/ 4 w 118"/>
                <a:gd name="T85" fmla="*/ 59 h 118"/>
                <a:gd name="T86" fmla="*/ 4 w 118"/>
                <a:gd name="T87" fmla="*/ 6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8" h="118">
                  <a:moveTo>
                    <a:pt x="0" y="59"/>
                  </a:moveTo>
                  <a:cubicBezTo>
                    <a:pt x="2" y="59"/>
                    <a:pt x="2" y="59"/>
                    <a:pt x="2" y="59"/>
                  </a:cubicBezTo>
                  <a:cubicBezTo>
                    <a:pt x="0" y="59"/>
                    <a:pt x="0" y="59"/>
                    <a:pt x="0" y="59"/>
                  </a:cubicBezTo>
                  <a:cubicBezTo>
                    <a:pt x="0" y="27"/>
                    <a:pt x="26" y="0"/>
                    <a:pt x="57" y="0"/>
                  </a:cubicBezTo>
                  <a:cubicBezTo>
                    <a:pt x="57" y="0"/>
                    <a:pt x="57" y="0"/>
                    <a:pt x="57" y="0"/>
                  </a:cubicBezTo>
                  <a:cubicBezTo>
                    <a:pt x="89" y="1"/>
                    <a:pt x="118" y="27"/>
                    <a:pt x="118" y="59"/>
                  </a:cubicBezTo>
                  <a:cubicBezTo>
                    <a:pt x="118" y="59"/>
                    <a:pt x="118" y="59"/>
                    <a:pt x="118" y="59"/>
                  </a:cubicBezTo>
                  <a:cubicBezTo>
                    <a:pt x="118" y="92"/>
                    <a:pt x="89" y="118"/>
                    <a:pt x="57" y="118"/>
                  </a:cubicBezTo>
                  <a:cubicBezTo>
                    <a:pt x="57" y="118"/>
                    <a:pt x="57" y="118"/>
                    <a:pt x="57" y="118"/>
                  </a:cubicBezTo>
                  <a:cubicBezTo>
                    <a:pt x="26" y="118"/>
                    <a:pt x="0" y="92"/>
                    <a:pt x="0" y="59"/>
                  </a:cubicBezTo>
                  <a:close/>
                  <a:moveTo>
                    <a:pt x="57" y="114"/>
                  </a:moveTo>
                  <a:cubicBezTo>
                    <a:pt x="87" y="114"/>
                    <a:pt x="114" y="90"/>
                    <a:pt x="114" y="59"/>
                  </a:cubicBezTo>
                  <a:cubicBezTo>
                    <a:pt x="114" y="59"/>
                    <a:pt x="114" y="59"/>
                    <a:pt x="114" y="59"/>
                  </a:cubicBezTo>
                  <a:cubicBezTo>
                    <a:pt x="114" y="29"/>
                    <a:pt x="87" y="4"/>
                    <a:pt x="57" y="4"/>
                  </a:cubicBezTo>
                  <a:cubicBezTo>
                    <a:pt x="57" y="4"/>
                    <a:pt x="57" y="4"/>
                    <a:pt x="57" y="4"/>
                  </a:cubicBezTo>
                  <a:cubicBezTo>
                    <a:pt x="42" y="4"/>
                    <a:pt x="29" y="11"/>
                    <a:pt x="19" y="21"/>
                  </a:cubicBezTo>
                  <a:cubicBezTo>
                    <a:pt x="19" y="21"/>
                    <a:pt x="19" y="21"/>
                    <a:pt x="19" y="21"/>
                  </a:cubicBezTo>
                  <a:cubicBezTo>
                    <a:pt x="29" y="11"/>
                    <a:pt x="42" y="5"/>
                    <a:pt x="57" y="4"/>
                  </a:cubicBezTo>
                  <a:cubicBezTo>
                    <a:pt x="57" y="4"/>
                    <a:pt x="57" y="4"/>
                    <a:pt x="57" y="4"/>
                  </a:cubicBezTo>
                  <a:cubicBezTo>
                    <a:pt x="87" y="5"/>
                    <a:pt x="114" y="29"/>
                    <a:pt x="114" y="59"/>
                  </a:cubicBezTo>
                  <a:cubicBezTo>
                    <a:pt x="114" y="59"/>
                    <a:pt x="114" y="59"/>
                    <a:pt x="114" y="59"/>
                  </a:cubicBezTo>
                  <a:cubicBezTo>
                    <a:pt x="114" y="90"/>
                    <a:pt x="87" y="114"/>
                    <a:pt x="57" y="114"/>
                  </a:cubicBezTo>
                  <a:cubicBezTo>
                    <a:pt x="57" y="114"/>
                    <a:pt x="57" y="114"/>
                    <a:pt x="57" y="114"/>
                  </a:cubicBezTo>
                  <a:cubicBezTo>
                    <a:pt x="41" y="114"/>
                    <a:pt x="27" y="107"/>
                    <a:pt x="17" y="96"/>
                  </a:cubicBezTo>
                  <a:cubicBezTo>
                    <a:pt x="17" y="96"/>
                    <a:pt x="17" y="96"/>
                    <a:pt x="17" y="96"/>
                  </a:cubicBezTo>
                  <a:cubicBezTo>
                    <a:pt x="27" y="107"/>
                    <a:pt x="41" y="114"/>
                    <a:pt x="57" y="114"/>
                  </a:cubicBezTo>
                  <a:close/>
                  <a:moveTo>
                    <a:pt x="57" y="110"/>
                  </a:moveTo>
                  <a:cubicBezTo>
                    <a:pt x="84" y="110"/>
                    <a:pt x="110" y="87"/>
                    <a:pt x="110" y="59"/>
                  </a:cubicBezTo>
                  <a:cubicBezTo>
                    <a:pt x="110" y="59"/>
                    <a:pt x="110" y="59"/>
                    <a:pt x="110" y="59"/>
                  </a:cubicBezTo>
                  <a:cubicBezTo>
                    <a:pt x="110" y="32"/>
                    <a:pt x="84" y="8"/>
                    <a:pt x="57" y="8"/>
                  </a:cubicBezTo>
                  <a:cubicBezTo>
                    <a:pt x="57" y="8"/>
                    <a:pt x="57" y="8"/>
                    <a:pt x="57" y="8"/>
                  </a:cubicBezTo>
                  <a:cubicBezTo>
                    <a:pt x="30" y="9"/>
                    <a:pt x="8" y="31"/>
                    <a:pt x="8" y="59"/>
                  </a:cubicBezTo>
                  <a:cubicBezTo>
                    <a:pt x="8" y="59"/>
                    <a:pt x="8" y="59"/>
                    <a:pt x="8" y="59"/>
                  </a:cubicBezTo>
                  <a:cubicBezTo>
                    <a:pt x="8" y="88"/>
                    <a:pt x="30" y="110"/>
                    <a:pt x="57" y="110"/>
                  </a:cubicBezTo>
                  <a:close/>
                  <a:moveTo>
                    <a:pt x="4" y="64"/>
                  </a:moveTo>
                  <a:cubicBezTo>
                    <a:pt x="4" y="62"/>
                    <a:pt x="4" y="61"/>
                    <a:pt x="4" y="59"/>
                  </a:cubicBezTo>
                  <a:cubicBezTo>
                    <a:pt x="4" y="59"/>
                    <a:pt x="4" y="59"/>
                    <a:pt x="4" y="59"/>
                  </a:cubicBezTo>
                  <a:cubicBezTo>
                    <a:pt x="6" y="59"/>
                    <a:pt x="6" y="59"/>
                    <a:pt x="6" y="59"/>
                  </a:cubicBezTo>
                  <a:cubicBezTo>
                    <a:pt x="4" y="59"/>
                    <a:pt x="4" y="59"/>
                    <a:pt x="4" y="59"/>
                  </a:cubicBezTo>
                  <a:cubicBezTo>
                    <a:pt x="4" y="58"/>
                    <a:pt x="4" y="57"/>
                    <a:pt x="4" y="55"/>
                  </a:cubicBezTo>
                  <a:cubicBezTo>
                    <a:pt x="4" y="55"/>
                    <a:pt x="4" y="55"/>
                    <a:pt x="4" y="55"/>
                  </a:cubicBezTo>
                  <a:cubicBezTo>
                    <a:pt x="4" y="57"/>
                    <a:pt x="4" y="58"/>
                    <a:pt x="4" y="59"/>
                  </a:cubicBezTo>
                  <a:cubicBezTo>
                    <a:pt x="4" y="59"/>
                    <a:pt x="4" y="59"/>
                    <a:pt x="4" y="59"/>
                  </a:cubicBezTo>
                  <a:cubicBezTo>
                    <a:pt x="4" y="61"/>
                    <a:pt x="4" y="62"/>
                    <a:pt x="4"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59"/>
            <p:cNvSpPr>
              <a:spLocks noEditPoints="1"/>
            </p:cNvSpPr>
            <p:nvPr/>
          </p:nvSpPr>
          <p:spPr bwMode="auto">
            <a:xfrm>
              <a:off x="2212" y="1291"/>
              <a:ext cx="161" cy="75"/>
            </a:xfrm>
            <a:custGeom>
              <a:avLst/>
              <a:gdLst>
                <a:gd name="T0" fmla="*/ 0 w 64"/>
                <a:gd name="T1" fmla="*/ 10 h 30"/>
                <a:gd name="T2" fmla="*/ 3 w 64"/>
                <a:gd name="T3" fmla="*/ 8 h 30"/>
                <a:gd name="T4" fmla="*/ 11 w 64"/>
                <a:gd name="T5" fmla="*/ 17 h 30"/>
                <a:gd name="T6" fmla="*/ 11 w 64"/>
                <a:gd name="T7" fmla="*/ 17 h 30"/>
                <a:gd name="T8" fmla="*/ 31 w 64"/>
                <a:gd name="T9" fmla="*/ 26 h 30"/>
                <a:gd name="T10" fmla="*/ 31 w 64"/>
                <a:gd name="T11" fmla="*/ 26 h 30"/>
                <a:gd name="T12" fmla="*/ 35 w 64"/>
                <a:gd name="T13" fmla="*/ 25 h 30"/>
                <a:gd name="T14" fmla="*/ 35 w 64"/>
                <a:gd name="T15" fmla="*/ 25 h 30"/>
                <a:gd name="T16" fmla="*/ 54 w 64"/>
                <a:gd name="T17" fmla="*/ 11 h 30"/>
                <a:gd name="T18" fmla="*/ 54 w 64"/>
                <a:gd name="T19" fmla="*/ 11 h 30"/>
                <a:gd name="T20" fmla="*/ 60 w 64"/>
                <a:gd name="T21" fmla="*/ 0 h 30"/>
                <a:gd name="T22" fmla="*/ 60 w 64"/>
                <a:gd name="T23" fmla="*/ 0 h 30"/>
                <a:gd name="T24" fmla="*/ 64 w 64"/>
                <a:gd name="T25" fmla="*/ 1 h 30"/>
                <a:gd name="T26" fmla="*/ 36 w 64"/>
                <a:gd name="T27" fmla="*/ 29 h 30"/>
                <a:gd name="T28" fmla="*/ 36 w 64"/>
                <a:gd name="T29" fmla="*/ 29 h 30"/>
                <a:gd name="T30" fmla="*/ 31 w 64"/>
                <a:gd name="T31" fmla="*/ 30 h 30"/>
                <a:gd name="T32" fmla="*/ 31 w 64"/>
                <a:gd name="T33" fmla="*/ 30 h 30"/>
                <a:gd name="T34" fmla="*/ 0 w 64"/>
                <a:gd name="T35" fmla="*/ 10 h 30"/>
                <a:gd name="T36" fmla="*/ 0 w 64"/>
                <a:gd name="T37" fmla="*/ 10 h 30"/>
                <a:gd name="T38" fmla="*/ 0 w 64"/>
                <a:gd name="T39" fmla="*/ 10 h 30"/>
                <a:gd name="T40" fmla="*/ 0 w 64"/>
                <a:gd name="T41" fmla="*/ 10 h 30"/>
                <a:gd name="T42" fmla="*/ 0 w 64"/>
                <a:gd name="T43" fmla="*/ 10 h 30"/>
                <a:gd name="T44" fmla="*/ 0 w 64"/>
                <a:gd name="T45"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30">
                  <a:moveTo>
                    <a:pt x="0" y="10"/>
                  </a:moveTo>
                  <a:cubicBezTo>
                    <a:pt x="3" y="8"/>
                    <a:pt x="3" y="8"/>
                    <a:pt x="3" y="8"/>
                  </a:cubicBezTo>
                  <a:cubicBezTo>
                    <a:pt x="3" y="8"/>
                    <a:pt x="6" y="12"/>
                    <a:pt x="11" y="17"/>
                  </a:cubicBezTo>
                  <a:cubicBezTo>
                    <a:pt x="11" y="17"/>
                    <a:pt x="11" y="17"/>
                    <a:pt x="11" y="17"/>
                  </a:cubicBezTo>
                  <a:cubicBezTo>
                    <a:pt x="16" y="21"/>
                    <a:pt x="23" y="26"/>
                    <a:pt x="31" y="26"/>
                  </a:cubicBezTo>
                  <a:cubicBezTo>
                    <a:pt x="31" y="26"/>
                    <a:pt x="31" y="26"/>
                    <a:pt x="31" y="26"/>
                  </a:cubicBezTo>
                  <a:cubicBezTo>
                    <a:pt x="32" y="26"/>
                    <a:pt x="34" y="25"/>
                    <a:pt x="35" y="25"/>
                  </a:cubicBezTo>
                  <a:cubicBezTo>
                    <a:pt x="35" y="25"/>
                    <a:pt x="35" y="25"/>
                    <a:pt x="35" y="25"/>
                  </a:cubicBezTo>
                  <a:cubicBezTo>
                    <a:pt x="44" y="24"/>
                    <a:pt x="50" y="17"/>
                    <a:pt x="54" y="11"/>
                  </a:cubicBezTo>
                  <a:cubicBezTo>
                    <a:pt x="54" y="11"/>
                    <a:pt x="54" y="11"/>
                    <a:pt x="54" y="11"/>
                  </a:cubicBezTo>
                  <a:cubicBezTo>
                    <a:pt x="58" y="5"/>
                    <a:pt x="60" y="0"/>
                    <a:pt x="60" y="0"/>
                  </a:cubicBezTo>
                  <a:cubicBezTo>
                    <a:pt x="60" y="0"/>
                    <a:pt x="60" y="0"/>
                    <a:pt x="60" y="0"/>
                  </a:cubicBezTo>
                  <a:cubicBezTo>
                    <a:pt x="64" y="1"/>
                    <a:pt x="64" y="1"/>
                    <a:pt x="64" y="1"/>
                  </a:cubicBezTo>
                  <a:cubicBezTo>
                    <a:pt x="64" y="1"/>
                    <a:pt x="56" y="25"/>
                    <a:pt x="36" y="29"/>
                  </a:cubicBezTo>
                  <a:cubicBezTo>
                    <a:pt x="36" y="29"/>
                    <a:pt x="36" y="29"/>
                    <a:pt x="36" y="29"/>
                  </a:cubicBezTo>
                  <a:cubicBezTo>
                    <a:pt x="34" y="29"/>
                    <a:pt x="32" y="30"/>
                    <a:pt x="31" y="30"/>
                  </a:cubicBezTo>
                  <a:cubicBezTo>
                    <a:pt x="31" y="30"/>
                    <a:pt x="31" y="30"/>
                    <a:pt x="31" y="30"/>
                  </a:cubicBezTo>
                  <a:cubicBezTo>
                    <a:pt x="13" y="29"/>
                    <a:pt x="0" y="10"/>
                    <a:pt x="0" y="10"/>
                  </a:cubicBezTo>
                  <a:close/>
                  <a:moveTo>
                    <a:pt x="0" y="10"/>
                  </a:moveTo>
                  <a:cubicBezTo>
                    <a:pt x="0" y="10"/>
                    <a:pt x="0" y="10"/>
                    <a:pt x="0" y="10"/>
                  </a:cubicBezTo>
                  <a:cubicBezTo>
                    <a:pt x="0" y="10"/>
                    <a:pt x="0" y="10"/>
                    <a:pt x="0" y="10"/>
                  </a:cubicBezTo>
                  <a:cubicBezTo>
                    <a:pt x="0" y="10"/>
                    <a:pt x="0" y="10"/>
                    <a:pt x="0" y="10"/>
                  </a:cubicBezTo>
                  <a:cubicBezTo>
                    <a:pt x="0" y="10"/>
                    <a:pt x="0" y="10"/>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260"/>
            <p:cNvSpPr>
              <a:spLocks noEditPoints="1"/>
            </p:cNvSpPr>
            <p:nvPr/>
          </p:nvSpPr>
          <p:spPr bwMode="auto">
            <a:xfrm>
              <a:off x="2204" y="1283"/>
              <a:ext cx="180" cy="88"/>
            </a:xfrm>
            <a:custGeom>
              <a:avLst/>
              <a:gdLst>
                <a:gd name="T0" fmla="*/ 0 w 71"/>
                <a:gd name="T1" fmla="*/ 13 h 35"/>
                <a:gd name="T2" fmla="*/ 6 w 71"/>
                <a:gd name="T3" fmla="*/ 9 h 35"/>
                <a:gd name="T4" fmla="*/ 7 w 71"/>
                <a:gd name="T5" fmla="*/ 9 h 35"/>
                <a:gd name="T6" fmla="*/ 8 w 71"/>
                <a:gd name="T7" fmla="*/ 9 h 35"/>
                <a:gd name="T8" fmla="*/ 8 w 71"/>
                <a:gd name="T9" fmla="*/ 9 h 35"/>
                <a:gd name="T10" fmla="*/ 8 w 71"/>
                <a:gd name="T11" fmla="*/ 9 h 35"/>
                <a:gd name="T12" fmla="*/ 8 w 71"/>
                <a:gd name="T13" fmla="*/ 9 h 35"/>
                <a:gd name="T14" fmla="*/ 8 w 71"/>
                <a:gd name="T15" fmla="*/ 9 h 35"/>
                <a:gd name="T16" fmla="*/ 8 w 71"/>
                <a:gd name="T17" fmla="*/ 10 h 35"/>
                <a:gd name="T18" fmla="*/ 8 w 71"/>
                <a:gd name="T19" fmla="*/ 10 h 35"/>
                <a:gd name="T20" fmla="*/ 9 w 71"/>
                <a:gd name="T21" fmla="*/ 10 h 35"/>
                <a:gd name="T22" fmla="*/ 10 w 71"/>
                <a:gd name="T23" fmla="*/ 12 h 35"/>
                <a:gd name="T24" fmla="*/ 16 w 71"/>
                <a:gd name="T25" fmla="*/ 18 h 35"/>
                <a:gd name="T26" fmla="*/ 34 w 71"/>
                <a:gd name="T27" fmla="*/ 27 h 35"/>
                <a:gd name="T28" fmla="*/ 34 w 71"/>
                <a:gd name="T29" fmla="*/ 27 h 35"/>
                <a:gd name="T30" fmla="*/ 34 w 71"/>
                <a:gd name="T31" fmla="*/ 27 h 35"/>
                <a:gd name="T32" fmla="*/ 37 w 71"/>
                <a:gd name="T33" fmla="*/ 26 h 35"/>
                <a:gd name="T34" fmla="*/ 55 w 71"/>
                <a:gd name="T35" fmla="*/ 13 h 35"/>
                <a:gd name="T36" fmla="*/ 61 w 71"/>
                <a:gd name="T37" fmla="*/ 2 h 35"/>
                <a:gd name="T38" fmla="*/ 61 w 71"/>
                <a:gd name="T39" fmla="*/ 0 h 35"/>
                <a:gd name="T40" fmla="*/ 68 w 71"/>
                <a:gd name="T41" fmla="*/ 5 h 35"/>
                <a:gd name="T42" fmla="*/ 68 w 71"/>
                <a:gd name="T43" fmla="*/ 6 h 35"/>
                <a:gd name="T44" fmla="*/ 67 w 71"/>
                <a:gd name="T45" fmla="*/ 8 h 35"/>
                <a:gd name="T46" fmla="*/ 62 w 71"/>
                <a:gd name="T47" fmla="*/ 18 h 35"/>
                <a:gd name="T48" fmla="*/ 39 w 71"/>
                <a:gd name="T49" fmla="*/ 34 h 35"/>
                <a:gd name="T50" fmla="*/ 34 w 71"/>
                <a:gd name="T51" fmla="*/ 35 h 35"/>
                <a:gd name="T52" fmla="*/ 34 w 71"/>
                <a:gd name="T53" fmla="*/ 31 h 35"/>
                <a:gd name="T54" fmla="*/ 36 w 71"/>
                <a:gd name="T55" fmla="*/ 30 h 35"/>
                <a:gd name="T56" fmla="*/ 33 w 71"/>
                <a:gd name="T57" fmla="*/ 31 h 35"/>
                <a:gd name="T58" fmla="*/ 33 w 71"/>
                <a:gd name="T59" fmla="*/ 31 h 35"/>
                <a:gd name="T60" fmla="*/ 33 w 71"/>
                <a:gd name="T61" fmla="*/ 31 h 35"/>
                <a:gd name="T62" fmla="*/ 21 w 71"/>
                <a:gd name="T63" fmla="*/ 27 h 35"/>
                <a:gd name="T64" fmla="*/ 13 w 71"/>
                <a:gd name="T65" fmla="*/ 21 h 35"/>
                <a:gd name="T66" fmla="*/ 9 w 71"/>
                <a:gd name="T67" fmla="*/ 17 h 35"/>
                <a:gd name="T68" fmla="*/ 13 w 71"/>
                <a:gd name="T69" fmla="*/ 21 h 35"/>
                <a:gd name="T70" fmla="*/ 55 w 71"/>
                <a:gd name="T71" fmla="*/ 20 h 35"/>
                <a:gd name="T72" fmla="*/ 55 w 71"/>
                <a:gd name="T73" fmla="*/ 20 h 35"/>
                <a:gd name="T74" fmla="*/ 55 w 71"/>
                <a:gd name="T75" fmla="*/ 20 h 35"/>
                <a:gd name="T76" fmla="*/ 61 w 71"/>
                <a:gd name="T77" fmla="*/ 12 h 35"/>
                <a:gd name="T78" fmla="*/ 59 w 71"/>
                <a:gd name="T79" fmla="*/ 15 h 35"/>
                <a:gd name="T80" fmla="*/ 3 w 71"/>
                <a:gd name="T81" fmla="*/ 13 h 35"/>
                <a:gd name="T82" fmla="*/ 3 w 71"/>
                <a:gd name="T83" fmla="*/ 13 h 35"/>
                <a:gd name="T84" fmla="*/ 2 w 71"/>
                <a:gd name="T85" fmla="*/ 14 h 35"/>
                <a:gd name="T86" fmla="*/ 2 w 71"/>
                <a:gd name="T87" fmla="*/ 14 h 35"/>
                <a:gd name="T88" fmla="*/ 5 w 71"/>
                <a:gd name="T89" fmla="*/ 11 h 35"/>
                <a:gd name="T90" fmla="*/ 5 w 71"/>
                <a:gd name="T91" fmla="*/ 12 h 35"/>
                <a:gd name="T92" fmla="*/ 5 w 71"/>
                <a:gd name="T93"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5">
                  <a:moveTo>
                    <a:pt x="2" y="14"/>
                  </a:moveTo>
                  <a:cubicBezTo>
                    <a:pt x="0" y="13"/>
                    <a:pt x="0" y="13"/>
                    <a:pt x="0" y="13"/>
                  </a:cubicBezTo>
                  <a:cubicBezTo>
                    <a:pt x="5" y="9"/>
                    <a:pt x="5" y="9"/>
                    <a:pt x="5" y="9"/>
                  </a:cubicBezTo>
                  <a:cubicBezTo>
                    <a:pt x="6" y="9"/>
                    <a:pt x="6" y="9"/>
                    <a:pt x="6" y="9"/>
                  </a:cubicBezTo>
                  <a:cubicBezTo>
                    <a:pt x="6" y="9"/>
                    <a:pt x="6" y="9"/>
                    <a:pt x="6" y="9"/>
                  </a:cubicBezTo>
                  <a:cubicBezTo>
                    <a:pt x="7" y="9"/>
                    <a:pt x="7" y="9"/>
                    <a:pt x="7" y="9"/>
                  </a:cubicBezTo>
                  <a:cubicBezTo>
                    <a:pt x="7" y="9"/>
                    <a:pt x="7" y="9"/>
                    <a:pt x="7"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10"/>
                    <a:pt x="8" y="10"/>
                  </a:cubicBezTo>
                  <a:cubicBezTo>
                    <a:pt x="8" y="10"/>
                    <a:pt x="8" y="10"/>
                    <a:pt x="8" y="10"/>
                  </a:cubicBezTo>
                  <a:cubicBezTo>
                    <a:pt x="8" y="10"/>
                    <a:pt x="8" y="10"/>
                    <a:pt x="8" y="10"/>
                  </a:cubicBezTo>
                  <a:cubicBezTo>
                    <a:pt x="8" y="10"/>
                    <a:pt x="8" y="10"/>
                    <a:pt x="8" y="10"/>
                  </a:cubicBezTo>
                  <a:cubicBezTo>
                    <a:pt x="8" y="10"/>
                    <a:pt x="8" y="10"/>
                    <a:pt x="9" y="10"/>
                  </a:cubicBezTo>
                  <a:cubicBezTo>
                    <a:pt x="9" y="10"/>
                    <a:pt x="9" y="10"/>
                    <a:pt x="9" y="10"/>
                  </a:cubicBezTo>
                  <a:cubicBezTo>
                    <a:pt x="9" y="11"/>
                    <a:pt x="9" y="11"/>
                    <a:pt x="10" y="12"/>
                  </a:cubicBezTo>
                  <a:cubicBezTo>
                    <a:pt x="10" y="12"/>
                    <a:pt x="10" y="12"/>
                    <a:pt x="10" y="12"/>
                  </a:cubicBezTo>
                  <a:cubicBezTo>
                    <a:pt x="11" y="14"/>
                    <a:pt x="13" y="16"/>
                    <a:pt x="16" y="18"/>
                  </a:cubicBezTo>
                  <a:cubicBezTo>
                    <a:pt x="16" y="18"/>
                    <a:pt x="16" y="18"/>
                    <a:pt x="16" y="18"/>
                  </a:cubicBezTo>
                  <a:cubicBezTo>
                    <a:pt x="21" y="23"/>
                    <a:pt x="27" y="27"/>
                    <a:pt x="34" y="27"/>
                  </a:cubicBezTo>
                  <a:cubicBezTo>
                    <a:pt x="34" y="27"/>
                    <a:pt x="34" y="27"/>
                    <a:pt x="34" y="27"/>
                  </a:cubicBezTo>
                  <a:cubicBezTo>
                    <a:pt x="34" y="27"/>
                    <a:pt x="34" y="27"/>
                    <a:pt x="34" y="27"/>
                  </a:cubicBezTo>
                  <a:cubicBezTo>
                    <a:pt x="34" y="27"/>
                    <a:pt x="34" y="27"/>
                    <a:pt x="34" y="27"/>
                  </a:cubicBezTo>
                  <a:cubicBezTo>
                    <a:pt x="34" y="27"/>
                    <a:pt x="34" y="27"/>
                    <a:pt x="34" y="27"/>
                  </a:cubicBezTo>
                  <a:cubicBezTo>
                    <a:pt x="34" y="27"/>
                    <a:pt x="34" y="27"/>
                    <a:pt x="34" y="27"/>
                  </a:cubicBezTo>
                  <a:cubicBezTo>
                    <a:pt x="35" y="27"/>
                    <a:pt x="36" y="26"/>
                    <a:pt x="37" y="26"/>
                  </a:cubicBezTo>
                  <a:cubicBezTo>
                    <a:pt x="37" y="26"/>
                    <a:pt x="37" y="26"/>
                    <a:pt x="37" y="26"/>
                  </a:cubicBezTo>
                  <a:cubicBezTo>
                    <a:pt x="45" y="25"/>
                    <a:pt x="51" y="19"/>
                    <a:pt x="55" y="13"/>
                  </a:cubicBezTo>
                  <a:cubicBezTo>
                    <a:pt x="55" y="13"/>
                    <a:pt x="55" y="13"/>
                    <a:pt x="55" y="13"/>
                  </a:cubicBezTo>
                  <a:cubicBezTo>
                    <a:pt x="59" y="8"/>
                    <a:pt x="60" y="3"/>
                    <a:pt x="61" y="2"/>
                  </a:cubicBezTo>
                  <a:cubicBezTo>
                    <a:pt x="61" y="2"/>
                    <a:pt x="61" y="2"/>
                    <a:pt x="61" y="2"/>
                  </a:cubicBezTo>
                  <a:cubicBezTo>
                    <a:pt x="61" y="0"/>
                    <a:pt x="61" y="0"/>
                    <a:pt x="61" y="0"/>
                  </a:cubicBezTo>
                  <a:cubicBezTo>
                    <a:pt x="71" y="3"/>
                    <a:pt x="71" y="3"/>
                    <a:pt x="71" y="3"/>
                  </a:cubicBezTo>
                  <a:cubicBezTo>
                    <a:pt x="68" y="5"/>
                    <a:pt x="68" y="5"/>
                    <a:pt x="68" y="5"/>
                  </a:cubicBezTo>
                  <a:cubicBezTo>
                    <a:pt x="68" y="5"/>
                    <a:pt x="68" y="5"/>
                    <a:pt x="68" y="6"/>
                  </a:cubicBezTo>
                  <a:cubicBezTo>
                    <a:pt x="68" y="6"/>
                    <a:pt x="68" y="6"/>
                    <a:pt x="68" y="6"/>
                  </a:cubicBezTo>
                  <a:cubicBezTo>
                    <a:pt x="68" y="6"/>
                    <a:pt x="67" y="7"/>
                    <a:pt x="67" y="8"/>
                  </a:cubicBezTo>
                  <a:cubicBezTo>
                    <a:pt x="67" y="8"/>
                    <a:pt x="67" y="8"/>
                    <a:pt x="67" y="8"/>
                  </a:cubicBezTo>
                  <a:cubicBezTo>
                    <a:pt x="66" y="11"/>
                    <a:pt x="64" y="14"/>
                    <a:pt x="62" y="18"/>
                  </a:cubicBezTo>
                  <a:cubicBezTo>
                    <a:pt x="62" y="18"/>
                    <a:pt x="62" y="18"/>
                    <a:pt x="62" y="18"/>
                  </a:cubicBezTo>
                  <a:cubicBezTo>
                    <a:pt x="57" y="24"/>
                    <a:pt x="50" y="32"/>
                    <a:pt x="39" y="34"/>
                  </a:cubicBezTo>
                  <a:cubicBezTo>
                    <a:pt x="39" y="34"/>
                    <a:pt x="39" y="34"/>
                    <a:pt x="39" y="34"/>
                  </a:cubicBezTo>
                  <a:cubicBezTo>
                    <a:pt x="37" y="34"/>
                    <a:pt x="36" y="35"/>
                    <a:pt x="34" y="35"/>
                  </a:cubicBezTo>
                  <a:cubicBezTo>
                    <a:pt x="34" y="35"/>
                    <a:pt x="34" y="35"/>
                    <a:pt x="34" y="35"/>
                  </a:cubicBezTo>
                  <a:cubicBezTo>
                    <a:pt x="15" y="34"/>
                    <a:pt x="3" y="16"/>
                    <a:pt x="2" y="14"/>
                  </a:cubicBezTo>
                  <a:close/>
                  <a:moveTo>
                    <a:pt x="34" y="31"/>
                  </a:moveTo>
                  <a:cubicBezTo>
                    <a:pt x="35" y="31"/>
                    <a:pt x="35" y="31"/>
                    <a:pt x="36" y="30"/>
                  </a:cubicBezTo>
                  <a:cubicBezTo>
                    <a:pt x="36" y="30"/>
                    <a:pt x="36" y="30"/>
                    <a:pt x="36" y="30"/>
                  </a:cubicBezTo>
                  <a:cubicBezTo>
                    <a:pt x="35" y="31"/>
                    <a:pt x="35" y="31"/>
                    <a:pt x="34" y="31"/>
                  </a:cubicBezTo>
                  <a:close/>
                  <a:moveTo>
                    <a:pt x="33" y="31"/>
                  </a:moveTo>
                  <a:cubicBezTo>
                    <a:pt x="33" y="31"/>
                    <a:pt x="33" y="31"/>
                    <a:pt x="33" y="31"/>
                  </a:cubicBezTo>
                  <a:cubicBezTo>
                    <a:pt x="33" y="31"/>
                    <a:pt x="33" y="31"/>
                    <a:pt x="33" y="31"/>
                  </a:cubicBezTo>
                  <a:cubicBezTo>
                    <a:pt x="33" y="31"/>
                    <a:pt x="33" y="31"/>
                    <a:pt x="33" y="31"/>
                  </a:cubicBezTo>
                  <a:cubicBezTo>
                    <a:pt x="33" y="31"/>
                    <a:pt x="33" y="31"/>
                    <a:pt x="33" y="31"/>
                  </a:cubicBezTo>
                  <a:close/>
                  <a:moveTo>
                    <a:pt x="13" y="21"/>
                  </a:moveTo>
                  <a:cubicBezTo>
                    <a:pt x="15" y="23"/>
                    <a:pt x="18" y="25"/>
                    <a:pt x="21" y="27"/>
                  </a:cubicBezTo>
                  <a:cubicBezTo>
                    <a:pt x="21" y="27"/>
                    <a:pt x="21" y="27"/>
                    <a:pt x="21" y="27"/>
                  </a:cubicBezTo>
                  <a:cubicBezTo>
                    <a:pt x="18" y="25"/>
                    <a:pt x="15" y="23"/>
                    <a:pt x="13" y="21"/>
                  </a:cubicBezTo>
                  <a:cubicBezTo>
                    <a:pt x="13" y="21"/>
                    <a:pt x="13" y="21"/>
                    <a:pt x="13" y="21"/>
                  </a:cubicBezTo>
                  <a:cubicBezTo>
                    <a:pt x="12" y="20"/>
                    <a:pt x="10" y="19"/>
                    <a:pt x="9" y="17"/>
                  </a:cubicBezTo>
                  <a:cubicBezTo>
                    <a:pt x="9" y="17"/>
                    <a:pt x="9" y="17"/>
                    <a:pt x="9" y="17"/>
                  </a:cubicBezTo>
                  <a:cubicBezTo>
                    <a:pt x="10" y="19"/>
                    <a:pt x="12" y="20"/>
                    <a:pt x="13" y="21"/>
                  </a:cubicBezTo>
                  <a:close/>
                  <a:moveTo>
                    <a:pt x="55" y="20"/>
                  </a:moveTo>
                  <a:cubicBezTo>
                    <a:pt x="55" y="20"/>
                    <a:pt x="55" y="20"/>
                    <a:pt x="55" y="20"/>
                  </a:cubicBezTo>
                  <a:cubicBezTo>
                    <a:pt x="55" y="20"/>
                    <a:pt x="55" y="20"/>
                    <a:pt x="55" y="20"/>
                  </a:cubicBezTo>
                  <a:cubicBezTo>
                    <a:pt x="55" y="20"/>
                    <a:pt x="55" y="20"/>
                    <a:pt x="55" y="20"/>
                  </a:cubicBezTo>
                  <a:close/>
                  <a:moveTo>
                    <a:pt x="59" y="15"/>
                  </a:moveTo>
                  <a:cubicBezTo>
                    <a:pt x="57" y="17"/>
                    <a:pt x="56" y="18"/>
                    <a:pt x="55" y="20"/>
                  </a:cubicBezTo>
                  <a:cubicBezTo>
                    <a:pt x="55" y="20"/>
                    <a:pt x="55" y="20"/>
                    <a:pt x="55" y="20"/>
                  </a:cubicBezTo>
                  <a:cubicBezTo>
                    <a:pt x="57" y="17"/>
                    <a:pt x="59" y="14"/>
                    <a:pt x="61" y="12"/>
                  </a:cubicBezTo>
                  <a:cubicBezTo>
                    <a:pt x="61" y="12"/>
                    <a:pt x="61" y="12"/>
                    <a:pt x="61" y="12"/>
                  </a:cubicBezTo>
                  <a:cubicBezTo>
                    <a:pt x="60" y="13"/>
                    <a:pt x="59" y="14"/>
                    <a:pt x="59" y="15"/>
                  </a:cubicBezTo>
                  <a:close/>
                  <a:moveTo>
                    <a:pt x="4" y="15"/>
                  </a:moveTo>
                  <a:cubicBezTo>
                    <a:pt x="3" y="13"/>
                    <a:pt x="3" y="13"/>
                    <a:pt x="3" y="13"/>
                  </a:cubicBezTo>
                  <a:cubicBezTo>
                    <a:pt x="3" y="13"/>
                    <a:pt x="3" y="13"/>
                    <a:pt x="3" y="13"/>
                  </a:cubicBezTo>
                  <a:cubicBezTo>
                    <a:pt x="3" y="13"/>
                    <a:pt x="3" y="13"/>
                    <a:pt x="3" y="13"/>
                  </a:cubicBezTo>
                  <a:cubicBezTo>
                    <a:pt x="4" y="15"/>
                    <a:pt x="4" y="15"/>
                    <a:pt x="4" y="15"/>
                  </a:cubicBezTo>
                  <a:close/>
                  <a:moveTo>
                    <a:pt x="2" y="14"/>
                  </a:moveTo>
                  <a:cubicBezTo>
                    <a:pt x="3" y="13"/>
                    <a:pt x="3" y="13"/>
                    <a:pt x="3" y="13"/>
                  </a:cubicBezTo>
                  <a:cubicBezTo>
                    <a:pt x="2" y="14"/>
                    <a:pt x="2" y="14"/>
                    <a:pt x="2" y="14"/>
                  </a:cubicBezTo>
                  <a:close/>
                  <a:moveTo>
                    <a:pt x="5" y="12"/>
                  </a:moveTo>
                  <a:cubicBezTo>
                    <a:pt x="5" y="12"/>
                    <a:pt x="5" y="11"/>
                    <a:pt x="5" y="11"/>
                  </a:cubicBezTo>
                  <a:cubicBezTo>
                    <a:pt x="5" y="11"/>
                    <a:pt x="5" y="11"/>
                    <a:pt x="5" y="11"/>
                  </a:cubicBezTo>
                  <a:cubicBezTo>
                    <a:pt x="5" y="11"/>
                    <a:pt x="5" y="12"/>
                    <a:pt x="5" y="12"/>
                  </a:cubicBezTo>
                  <a:cubicBezTo>
                    <a:pt x="5" y="12"/>
                    <a:pt x="5" y="12"/>
                    <a:pt x="5" y="12"/>
                  </a:cubicBezTo>
                  <a:cubicBezTo>
                    <a:pt x="5" y="12"/>
                    <a:pt x="5" y="12"/>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61"/>
            <p:cNvSpPr/>
            <p:nvPr/>
          </p:nvSpPr>
          <p:spPr bwMode="auto">
            <a:xfrm>
              <a:off x="2227" y="1246"/>
              <a:ext cx="12" cy="10"/>
            </a:xfrm>
            <a:custGeom>
              <a:avLst/>
              <a:gdLst>
                <a:gd name="T0" fmla="*/ 0 w 12"/>
                <a:gd name="T1" fmla="*/ 10 h 10"/>
                <a:gd name="T2" fmla="*/ 0 w 12"/>
                <a:gd name="T3" fmla="*/ 0 h 10"/>
                <a:gd name="T4" fmla="*/ 12 w 12"/>
                <a:gd name="T5" fmla="*/ 0 h 10"/>
                <a:gd name="T6" fmla="*/ 12 w 12"/>
                <a:gd name="T7" fmla="*/ 10 h 10"/>
                <a:gd name="T8" fmla="*/ 0 w 12"/>
                <a:gd name="T9" fmla="*/ 10 h 10"/>
                <a:gd name="T10" fmla="*/ 0 w 12"/>
                <a:gd name="T11" fmla="*/ 10 h 10"/>
              </a:gdLst>
              <a:ahLst/>
              <a:cxnLst>
                <a:cxn ang="0">
                  <a:pos x="T0" y="T1"/>
                </a:cxn>
                <a:cxn ang="0">
                  <a:pos x="T2" y="T3"/>
                </a:cxn>
                <a:cxn ang="0">
                  <a:pos x="T4" y="T5"/>
                </a:cxn>
                <a:cxn ang="0">
                  <a:pos x="T6" y="T7"/>
                </a:cxn>
                <a:cxn ang="0">
                  <a:pos x="T8" y="T9"/>
                </a:cxn>
                <a:cxn ang="0">
                  <a:pos x="T10" y="T11"/>
                </a:cxn>
              </a:cxnLst>
              <a:rect l="0" t="0" r="r" b="b"/>
              <a:pathLst>
                <a:path w="12" h="10">
                  <a:moveTo>
                    <a:pt x="0" y="10"/>
                  </a:moveTo>
                  <a:lnTo>
                    <a:pt x="0" y="0"/>
                  </a:lnTo>
                  <a:lnTo>
                    <a:pt x="12" y="0"/>
                  </a:lnTo>
                  <a:lnTo>
                    <a:pt x="12" y="10"/>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262"/>
            <p:cNvSpPr>
              <a:spLocks noEditPoints="1"/>
            </p:cNvSpPr>
            <p:nvPr/>
          </p:nvSpPr>
          <p:spPr bwMode="auto">
            <a:xfrm>
              <a:off x="2222" y="1241"/>
              <a:ext cx="23" cy="20"/>
            </a:xfrm>
            <a:custGeom>
              <a:avLst/>
              <a:gdLst>
                <a:gd name="T0" fmla="*/ 17 w 23"/>
                <a:gd name="T1" fmla="*/ 20 h 20"/>
                <a:gd name="T2" fmla="*/ 5 w 23"/>
                <a:gd name="T3" fmla="*/ 20 h 20"/>
                <a:gd name="T4" fmla="*/ 5 w 23"/>
                <a:gd name="T5" fmla="*/ 15 h 20"/>
                <a:gd name="T6" fmla="*/ 10 w 23"/>
                <a:gd name="T7" fmla="*/ 15 h 20"/>
                <a:gd name="T8" fmla="*/ 5 w 23"/>
                <a:gd name="T9" fmla="*/ 15 h 20"/>
                <a:gd name="T10" fmla="*/ 5 w 23"/>
                <a:gd name="T11" fmla="*/ 20 h 20"/>
                <a:gd name="T12" fmla="*/ 0 w 23"/>
                <a:gd name="T13" fmla="*/ 20 h 20"/>
                <a:gd name="T14" fmla="*/ 0 w 23"/>
                <a:gd name="T15" fmla="*/ 0 h 20"/>
                <a:gd name="T16" fmla="*/ 23 w 23"/>
                <a:gd name="T17" fmla="*/ 0 h 20"/>
                <a:gd name="T18" fmla="*/ 23 w 23"/>
                <a:gd name="T19" fmla="*/ 20 h 20"/>
                <a:gd name="T20" fmla="*/ 17 w 23"/>
                <a:gd name="T21" fmla="*/ 20 h 20"/>
                <a:gd name="T22" fmla="*/ 17 w 23"/>
                <a:gd name="T23" fmla="*/ 20 h 20"/>
                <a:gd name="T24" fmla="*/ 10 w 23"/>
                <a:gd name="T25" fmla="*/ 10 h 20"/>
                <a:gd name="T26" fmla="*/ 12 w 23"/>
                <a:gd name="T27" fmla="*/ 10 h 20"/>
                <a:gd name="T28" fmla="*/ 10 w 23"/>
                <a:gd name="T29" fmla="*/ 10 h 20"/>
                <a:gd name="T30" fmla="*/ 10 w 23"/>
                <a:gd name="T31" fmla="*/ 10 h 20"/>
                <a:gd name="T32" fmla="*/ 10 w 23"/>
                <a:gd name="T3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0">
                  <a:moveTo>
                    <a:pt x="17" y="20"/>
                  </a:moveTo>
                  <a:lnTo>
                    <a:pt x="5" y="20"/>
                  </a:lnTo>
                  <a:lnTo>
                    <a:pt x="5" y="15"/>
                  </a:lnTo>
                  <a:lnTo>
                    <a:pt x="10" y="15"/>
                  </a:lnTo>
                  <a:lnTo>
                    <a:pt x="5" y="15"/>
                  </a:lnTo>
                  <a:lnTo>
                    <a:pt x="5" y="20"/>
                  </a:lnTo>
                  <a:lnTo>
                    <a:pt x="0" y="20"/>
                  </a:lnTo>
                  <a:lnTo>
                    <a:pt x="0" y="0"/>
                  </a:lnTo>
                  <a:lnTo>
                    <a:pt x="23" y="0"/>
                  </a:lnTo>
                  <a:lnTo>
                    <a:pt x="23" y="20"/>
                  </a:lnTo>
                  <a:lnTo>
                    <a:pt x="17" y="20"/>
                  </a:lnTo>
                  <a:lnTo>
                    <a:pt x="17" y="20"/>
                  </a:lnTo>
                  <a:close/>
                  <a:moveTo>
                    <a:pt x="10" y="10"/>
                  </a:moveTo>
                  <a:lnTo>
                    <a:pt x="12" y="10"/>
                  </a:lnTo>
                  <a:lnTo>
                    <a:pt x="10" y="10"/>
                  </a:lnTo>
                  <a:lnTo>
                    <a:pt x="10" y="10"/>
                  </a:lnTo>
                  <a:lnTo>
                    <a:pt x="1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263"/>
            <p:cNvSpPr/>
            <p:nvPr/>
          </p:nvSpPr>
          <p:spPr bwMode="auto">
            <a:xfrm>
              <a:off x="2358" y="1225"/>
              <a:ext cx="10" cy="11"/>
            </a:xfrm>
            <a:custGeom>
              <a:avLst/>
              <a:gdLst>
                <a:gd name="T0" fmla="*/ 0 w 10"/>
                <a:gd name="T1" fmla="*/ 11 h 11"/>
                <a:gd name="T2" fmla="*/ 0 w 10"/>
                <a:gd name="T3" fmla="*/ 0 h 11"/>
                <a:gd name="T4" fmla="*/ 10 w 10"/>
                <a:gd name="T5" fmla="*/ 0 h 11"/>
                <a:gd name="T6" fmla="*/ 10 w 10"/>
                <a:gd name="T7" fmla="*/ 11 h 11"/>
                <a:gd name="T8" fmla="*/ 0 w 10"/>
                <a:gd name="T9" fmla="*/ 11 h 11"/>
                <a:gd name="T10" fmla="*/ 0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0" y="11"/>
                  </a:moveTo>
                  <a:lnTo>
                    <a:pt x="0" y="0"/>
                  </a:lnTo>
                  <a:lnTo>
                    <a:pt x="10" y="0"/>
                  </a:lnTo>
                  <a:lnTo>
                    <a:pt x="10" y="11"/>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64"/>
            <p:cNvSpPr/>
            <p:nvPr/>
          </p:nvSpPr>
          <p:spPr bwMode="auto">
            <a:xfrm>
              <a:off x="2353" y="1220"/>
              <a:ext cx="20" cy="21"/>
            </a:xfrm>
            <a:custGeom>
              <a:avLst/>
              <a:gdLst>
                <a:gd name="T0" fmla="*/ 15 w 20"/>
                <a:gd name="T1" fmla="*/ 21 h 21"/>
                <a:gd name="T2" fmla="*/ 5 w 20"/>
                <a:gd name="T3" fmla="*/ 21 h 21"/>
                <a:gd name="T4" fmla="*/ 5 w 20"/>
                <a:gd name="T5" fmla="*/ 16 h 21"/>
                <a:gd name="T6" fmla="*/ 10 w 20"/>
                <a:gd name="T7" fmla="*/ 16 h 21"/>
                <a:gd name="T8" fmla="*/ 5 w 20"/>
                <a:gd name="T9" fmla="*/ 16 h 21"/>
                <a:gd name="T10" fmla="*/ 5 w 20"/>
                <a:gd name="T11" fmla="*/ 21 h 21"/>
                <a:gd name="T12" fmla="*/ 0 w 20"/>
                <a:gd name="T13" fmla="*/ 21 h 21"/>
                <a:gd name="T14" fmla="*/ 0 w 20"/>
                <a:gd name="T15" fmla="*/ 0 h 21"/>
                <a:gd name="T16" fmla="*/ 20 w 20"/>
                <a:gd name="T17" fmla="*/ 0 h 21"/>
                <a:gd name="T18" fmla="*/ 20 w 20"/>
                <a:gd name="T19" fmla="*/ 21 h 21"/>
                <a:gd name="T20" fmla="*/ 15 w 20"/>
                <a:gd name="T21" fmla="*/ 21 h 21"/>
                <a:gd name="T22" fmla="*/ 15 w 20"/>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1">
                  <a:moveTo>
                    <a:pt x="15" y="21"/>
                  </a:moveTo>
                  <a:lnTo>
                    <a:pt x="5" y="21"/>
                  </a:lnTo>
                  <a:lnTo>
                    <a:pt x="5" y="16"/>
                  </a:lnTo>
                  <a:lnTo>
                    <a:pt x="10" y="16"/>
                  </a:lnTo>
                  <a:lnTo>
                    <a:pt x="5" y="16"/>
                  </a:lnTo>
                  <a:lnTo>
                    <a:pt x="5" y="21"/>
                  </a:lnTo>
                  <a:lnTo>
                    <a:pt x="0" y="21"/>
                  </a:lnTo>
                  <a:lnTo>
                    <a:pt x="0" y="0"/>
                  </a:lnTo>
                  <a:lnTo>
                    <a:pt x="20" y="0"/>
                  </a:lnTo>
                  <a:lnTo>
                    <a:pt x="20" y="21"/>
                  </a:lnTo>
                  <a:lnTo>
                    <a:pt x="15" y="21"/>
                  </a:lnTo>
                  <a:lnTo>
                    <a:pt x="15"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65"/>
            <p:cNvSpPr/>
            <p:nvPr/>
          </p:nvSpPr>
          <p:spPr bwMode="auto">
            <a:xfrm>
              <a:off x="2106" y="1251"/>
              <a:ext cx="78" cy="138"/>
            </a:xfrm>
            <a:custGeom>
              <a:avLst/>
              <a:gdLst>
                <a:gd name="T0" fmla="*/ 0 w 31"/>
                <a:gd name="T1" fmla="*/ 31 h 55"/>
                <a:gd name="T2" fmla="*/ 0 w 31"/>
                <a:gd name="T3" fmla="*/ 30 h 55"/>
                <a:gd name="T4" fmla="*/ 0 w 31"/>
                <a:gd name="T5" fmla="*/ 30 h 55"/>
                <a:gd name="T6" fmla="*/ 25 w 31"/>
                <a:gd name="T7" fmla="*/ 0 h 55"/>
                <a:gd name="T8" fmla="*/ 25 w 31"/>
                <a:gd name="T9" fmla="*/ 0 h 55"/>
                <a:gd name="T10" fmla="*/ 28 w 31"/>
                <a:gd name="T11" fmla="*/ 0 h 55"/>
                <a:gd name="T12" fmla="*/ 28 w 31"/>
                <a:gd name="T13" fmla="*/ 0 h 55"/>
                <a:gd name="T14" fmla="*/ 27 w 31"/>
                <a:gd name="T15" fmla="*/ 4 h 55"/>
                <a:gd name="T16" fmla="*/ 25 w 31"/>
                <a:gd name="T17" fmla="*/ 4 h 55"/>
                <a:gd name="T18" fmla="*/ 25 w 31"/>
                <a:gd name="T19" fmla="*/ 4 h 55"/>
                <a:gd name="T20" fmla="*/ 4 w 31"/>
                <a:gd name="T21" fmla="*/ 30 h 55"/>
                <a:gd name="T22" fmla="*/ 4 w 31"/>
                <a:gd name="T23" fmla="*/ 30 h 55"/>
                <a:gd name="T24" fmla="*/ 4 w 31"/>
                <a:gd name="T25" fmla="*/ 31 h 55"/>
                <a:gd name="T26" fmla="*/ 4 w 31"/>
                <a:gd name="T27" fmla="*/ 31 h 55"/>
                <a:gd name="T28" fmla="*/ 17 w 31"/>
                <a:gd name="T29" fmla="*/ 47 h 55"/>
                <a:gd name="T30" fmla="*/ 17 w 31"/>
                <a:gd name="T31" fmla="*/ 47 h 55"/>
                <a:gd name="T32" fmla="*/ 31 w 31"/>
                <a:gd name="T33" fmla="*/ 51 h 55"/>
                <a:gd name="T34" fmla="*/ 31 w 31"/>
                <a:gd name="T35" fmla="*/ 51 h 55"/>
                <a:gd name="T36" fmla="*/ 30 w 31"/>
                <a:gd name="T37" fmla="*/ 55 h 55"/>
                <a:gd name="T38" fmla="*/ 0 w 31"/>
                <a:gd name="T39" fmla="*/ 3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55">
                  <a:moveTo>
                    <a:pt x="0" y="31"/>
                  </a:moveTo>
                  <a:cubicBezTo>
                    <a:pt x="0" y="30"/>
                    <a:pt x="0" y="30"/>
                    <a:pt x="0" y="30"/>
                  </a:cubicBezTo>
                  <a:cubicBezTo>
                    <a:pt x="0" y="30"/>
                    <a:pt x="0" y="30"/>
                    <a:pt x="0" y="30"/>
                  </a:cubicBezTo>
                  <a:cubicBezTo>
                    <a:pt x="2" y="12"/>
                    <a:pt x="15" y="0"/>
                    <a:pt x="25" y="0"/>
                  </a:cubicBezTo>
                  <a:cubicBezTo>
                    <a:pt x="25" y="0"/>
                    <a:pt x="25" y="0"/>
                    <a:pt x="25" y="0"/>
                  </a:cubicBezTo>
                  <a:cubicBezTo>
                    <a:pt x="26" y="0"/>
                    <a:pt x="27" y="0"/>
                    <a:pt x="28" y="0"/>
                  </a:cubicBezTo>
                  <a:cubicBezTo>
                    <a:pt x="28" y="0"/>
                    <a:pt x="28" y="0"/>
                    <a:pt x="28" y="0"/>
                  </a:cubicBezTo>
                  <a:cubicBezTo>
                    <a:pt x="27" y="4"/>
                    <a:pt x="27" y="4"/>
                    <a:pt x="27" y="4"/>
                  </a:cubicBezTo>
                  <a:cubicBezTo>
                    <a:pt x="26" y="4"/>
                    <a:pt x="26" y="4"/>
                    <a:pt x="25" y="4"/>
                  </a:cubicBezTo>
                  <a:cubicBezTo>
                    <a:pt x="25" y="4"/>
                    <a:pt x="25" y="4"/>
                    <a:pt x="25" y="4"/>
                  </a:cubicBezTo>
                  <a:cubicBezTo>
                    <a:pt x="18" y="4"/>
                    <a:pt x="5" y="14"/>
                    <a:pt x="4" y="30"/>
                  </a:cubicBezTo>
                  <a:cubicBezTo>
                    <a:pt x="4" y="30"/>
                    <a:pt x="4" y="30"/>
                    <a:pt x="4" y="30"/>
                  </a:cubicBezTo>
                  <a:cubicBezTo>
                    <a:pt x="4" y="30"/>
                    <a:pt x="4" y="30"/>
                    <a:pt x="4" y="31"/>
                  </a:cubicBezTo>
                  <a:cubicBezTo>
                    <a:pt x="4" y="31"/>
                    <a:pt x="4" y="31"/>
                    <a:pt x="4" y="31"/>
                  </a:cubicBezTo>
                  <a:cubicBezTo>
                    <a:pt x="4" y="39"/>
                    <a:pt x="11" y="44"/>
                    <a:pt x="17" y="47"/>
                  </a:cubicBezTo>
                  <a:cubicBezTo>
                    <a:pt x="17" y="47"/>
                    <a:pt x="17" y="47"/>
                    <a:pt x="17" y="47"/>
                  </a:cubicBezTo>
                  <a:cubicBezTo>
                    <a:pt x="24" y="50"/>
                    <a:pt x="31" y="51"/>
                    <a:pt x="31" y="51"/>
                  </a:cubicBezTo>
                  <a:cubicBezTo>
                    <a:pt x="31" y="51"/>
                    <a:pt x="31" y="51"/>
                    <a:pt x="31" y="51"/>
                  </a:cubicBezTo>
                  <a:cubicBezTo>
                    <a:pt x="30" y="55"/>
                    <a:pt x="30" y="55"/>
                    <a:pt x="30" y="55"/>
                  </a:cubicBezTo>
                  <a:cubicBezTo>
                    <a:pt x="30" y="55"/>
                    <a:pt x="1" y="51"/>
                    <a:pt x="0"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66"/>
            <p:cNvSpPr>
              <a:spLocks noEditPoints="1"/>
            </p:cNvSpPr>
            <p:nvPr/>
          </p:nvSpPr>
          <p:spPr bwMode="auto">
            <a:xfrm>
              <a:off x="2100" y="1246"/>
              <a:ext cx="89" cy="148"/>
            </a:xfrm>
            <a:custGeom>
              <a:avLst/>
              <a:gdLst>
                <a:gd name="T0" fmla="*/ 32 w 35"/>
                <a:gd name="T1" fmla="*/ 59 h 59"/>
                <a:gd name="T2" fmla="*/ 31 w 35"/>
                <a:gd name="T3" fmla="*/ 58 h 59"/>
                <a:gd name="T4" fmla="*/ 27 w 35"/>
                <a:gd name="T5" fmla="*/ 58 h 59"/>
                <a:gd name="T6" fmla="*/ 17 w 35"/>
                <a:gd name="T7" fmla="*/ 54 h 59"/>
                <a:gd name="T8" fmla="*/ 0 w 35"/>
                <a:gd name="T9" fmla="*/ 33 h 59"/>
                <a:gd name="T10" fmla="*/ 2 w 35"/>
                <a:gd name="T11" fmla="*/ 33 h 59"/>
                <a:gd name="T12" fmla="*/ 0 w 35"/>
                <a:gd name="T13" fmla="*/ 32 h 59"/>
                <a:gd name="T14" fmla="*/ 27 w 35"/>
                <a:gd name="T15" fmla="*/ 0 h 59"/>
                <a:gd name="T16" fmla="*/ 30 w 35"/>
                <a:gd name="T17" fmla="*/ 0 h 59"/>
                <a:gd name="T18" fmla="*/ 32 w 35"/>
                <a:gd name="T19" fmla="*/ 1 h 59"/>
                <a:gd name="T20" fmla="*/ 28 w 35"/>
                <a:gd name="T21" fmla="*/ 8 h 59"/>
                <a:gd name="T22" fmla="*/ 27 w 35"/>
                <a:gd name="T23" fmla="*/ 8 h 59"/>
                <a:gd name="T24" fmla="*/ 8 w 35"/>
                <a:gd name="T25" fmla="*/ 32 h 59"/>
                <a:gd name="T26" fmla="*/ 8 w 35"/>
                <a:gd name="T27" fmla="*/ 33 h 59"/>
                <a:gd name="T28" fmla="*/ 8 w 35"/>
                <a:gd name="T29" fmla="*/ 33 h 59"/>
                <a:gd name="T30" fmla="*/ 20 w 35"/>
                <a:gd name="T31" fmla="*/ 47 h 59"/>
                <a:gd name="T32" fmla="*/ 33 w 35"/>
                <a:gd name="T33" fmla="*/ 51 h 59"/>
                <a:gd name="T34" fmla="*/ 33 w 35"/>
                <a:gd name="T35" fmla="*/ 51 h 59"/>
                <a:gd name="T36" fmla="*/ 35 w 35"/>
                <a:gd name="T37" fmla="*/ 53 h 59"/>
                <a:gd name="T38" fmla="*/ 32 w 35"/>
                <a:gd name="T39" fmla="*/ 57 h 59"/>
                <a:gd name="T40" fmla="*/ 32 w 35"/>
                <a:gd name="T41" fmla="*/ 57 h 59"/>
                <a:gd name="T42" fmla="*/ 32 w 35"/>
                <a:gd name="T43" fmla="*/ 59 h 59"/>
                <a:gd name="T44" fmla="*/ 32 w 35"/>
                <a:gd name="T45" fmla="*/ 57 h 59"/>
                <a:gd name="T46" fmla="*/ 31 w 35"/>
                <a:gd name="T47" fmla="*/ 58 h 59"/>
                <a:gd name="T48" fmla="*/ 19 w 35"/>
                <a:gd name="T49" fmla="*/ 51 h 59"/>
                <a:gd name="T50" fmla="*/ 10 w 35"/>
                <a:gd name="T51" fmla="*/ 45 h 59"/>
                <a:gd name="T52" fmla="*/ 26 w 35"/>
                <a:gd name="T53" fmla="*/ 53 h 59"/>
                <a:gd name="T54" fmla="*/ 4 w 35"/>
                <a:gd name="T55" fmla="*/ 32 h 59"/>
                <a:gd name="T56" fmla="*/ 4 w 35"/>
                <a:gd name="T57" fmla="*/ 32 h 59"/>
                <a:gd name="T58" fmla="*/ 27 w 35"/>
                <a:gd name="T59" fmla="*/ 4 h 59"/>
                <a:gd name="T60" fmla="*/ 27 w 35"/>
                <a:gd name="T61" fmla="*/ 4 h 59"/>
                <a:gd name="T62" fmla="*/ 27 w 35"/>
                <a:gd name="T63" fmla="*/ 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 h="59">
                  <a:moveTo>
                    <a:pt x="32" y="59"/>
                  </a:moveTo>
                  <a:cubicBezTo>
                    <a:pt x="32" y="59"/>
                    <a:pt x="32" y="59"/>
                    <a:pt x="32" y="59"/>
                  </a:cubicBezTo>
                  <a:cubicBezTo>
                    <a:pt x="32" y="59"/>
                    <a:pt x="32" y="59"/>
                    <a:pt x="32" y="59"/>
                  </a:cubicBezTo>
                  <a:cubicBezTo>
                    <a:pt x="32" y="59"/>
                    <a:pt x="31" y="59"/>
                    <a:pt x="31" y="58"/>
                  </a:cubicBezTo>
                  <a:cubicBezTo>
                    <a:pt x="31" y="58"/>
                    <a:pt x="31" y="58"/>
                    <a:pt x="31" y="58"/>
                  </a:cubicBezTo>
                  <a:cubicBezTo>
                    <a:pt x="30" y="58"/>
                    <a:pt x="29" y="58"/>
                    <a:pt x="27" y="58"/>
                  </a:cubicBezTo>
                  <a:cubicBezTo>
                    <a:pt x="27" y="58"/>
                    <a:pt x="27" y="58"/>
                    <a:pt x="27" y="58"/>
                  </a:cubicBezTo>
                  <a:cubicBezTo>
                    <a:pt x="25" y="57"/>
                    <a:pt x="21" y="56"/>
                    <a:pt x="17" y="54"/>
                  </a:cubicBezTo>
                  <a:cubicBezTo>
                    <a:pt x="17" y="54"/>
                    <a:pt x="17" y="54"/>
                    <a:pt x="17" y="54"/>
                  </a:cubicBezTo>
                  <a:cubicBezTo>
                    <a:pt x="9" y="51"/>
                    <a:pt x="1" y="44"/>
                    <a:pt x="0" y="33"/>
                  </a:cubicBezTo>
                  <a:cubicBezTo>
                    <a:pt x="0" y="33"/>
                    <a:pt x="0" y="33"/>
                    <a:pt x="0" y="33"/>
                  </a:cubicBezTo>
                  <a:cubicBezTo>
                    <a:pt x="2" y="33"/>
                    <a:pt x="2" y="33"/>
                    <a:pt x="2" y="33"/>
                  </a:cubicBezTo>
                  <a:cubicBezTo>
                    <a:pt x="0" y="33"/>
                    <a:pt x="0" y="33"/>
                    <a:pt x="0" y="33"/>
                  </a:cubicBezTo>
                  <a:cubicBezTo>
                    <a:pt x="0" y="32"/>
                    <a:pt x="0" y="32"/>
                    <a:pt x="0" y="32"/>
                  </a:cubicBezTo>
                  <a:cubicBezTo>
                    <a:pt x="0" y="32"/>
                    <a:pt x="0" y="32"/>
                    <a:pt x="0" y="32"/>
                  </a:cubicBezTo>
                  <a:cubicBezTo>
                    <a:pt x="2" y="12"/>
                    <a:pt x="16" y="0"/>
                    <a:pt x="27" y="0"/>
                  </a:cubicBezTo>
                  <a:cubicBezTo>
                    <a:pt x="27" y="0"/>
                    <a:pt x="27" y="0"/>
                    <a:pt x="27" y="0"/>
                  </a:cubicBezTo>
                  <a:cubicBezTo>
                    <a:pt x="28" y="0"/>
                    <a:pt x="29" y="0"/>
                    <a:pt x="30" y="0"/>
                  </a:cubicBezTo>
                  <a:cubicBezTo>
                    <a:pt x="30" y="0"/>
                    <a:pt x="30" y="0"/>
                    <a:pt x="30" y="0"/>
                  </a:cubicBezTo>
                  <a:cubicBezTo>
                    <a:pt x="32" y="1"/>
                    <a:pt x="32" y="1"/>
                    <a:pt x="32" y="1"/>
                  </a:cubicBezTo>
                  <a:cubicBezTo>
                    <a:pt x="30" y="9"/>
                    <a:pt x="30" y="9"/>
                    <a:pt x="30" y="9"/>
                  </a:cubicBezTo>
                  <a:cubicBezTo>
                    <a:pt x="28" y="8"/>
                    <a:pt x="28" y="8"/>
                    <a:pt x="28" y="8"/>
                  </a:cubicBezTo>
                  <a:cubicBezTo>
                    <a:pt x="28" y="8"/>
                    <a:pt x="28" y="8"/>
                    <a:pt x="27" y="8"/>
                  </a:cubicBezTo>
                  <a:cubicBezTo>
                    <a:pt x="27" y="8"/>
                    <a:pt x="27" y="8"/>
                    <a:pt x="27" y="8"/>
                  </a:cubicBezTo>
                  <a:cubicBezTo>
                    <a:pt x="27" y="8"/>
                    <a:pt x="27" y="8"/>
                    <a:pt x="27" y="8"/>
                  </a:cubicBezTo>
                  <a:cubicBezTo>
                    <a:pt x="21" y="8"/>
                    <a:pt x="9" y="17"/>
                    <a:pt x="8" y="32"/>
                  </a:cubicBezTo>
                  <a:cubicBezTo>
                    <a:pt x="8" y="32"/>
                    <a:pt x="8" y="32"/>
                    <a:pt x="8" y="32"/>
                  </a:cubicBezTo>
                  <a:cubicBezTo>
                    <a:pt x="8" y="32"/>
                    <a:pt x="8" y="32"/>
                    <a:pt x="8" y="33"/>
                  </a:cubicBezTo>
                  <a:cubicBezTo>
                    <a:pt x="8" y="33"/>
                    <a:pt x="8" y="33"/>
                    <a:pt x="8" y="33"/>
                  </a:cubicBezTo>
                  <a:cubicBezTo>
                    <a:pt x="8" y="33"/>
                    <a:pt x="8" y="33"/>
                    <a:pt x="8" y="33"/>
                  </a:cubicBezTo>
                  <a:cubicBezTo>
                    <a:pt x="8" y="33"/>
                    <a:pt x="8" y="33"/>
                    <a:pt x="8" y="33"/>
                  </a:cubicBezTo>
                  <a:cubicBezTo>
                    <a:pt x="8" y="39"/>
                    <a:pt x="14" y="44"/>
                    <a:pt x="20" y="47"/>
                  </a:cubicBezTo>
                  <a:cubicBezTo>
                    <a:pt x="20" y="47"/>
                    <a:pt x="20" y="47"/>
                    <a:pt x="20" y="47"/>
                  </a:cubicBezTo>
                  <a:cubicBezTo>
                    <a:pt x="26" y="49"/>
                    <a:pt x="32" y="51"/>
                    <a:pt x="33" y="51"/>
                  </a:cubicBezTo>
                  <a:cubicBezTo>
                    <a:pt x="33" y="51"/>
                    <a:pt x="33" y="51"/>
                    <a:pt x="33" y="51"/>
                  </a:cubicBezTo>
                  <a:cubicBezTo>
                    <a:pt x="33" y="51"/>
                    <a:pt x="33" y="51"/>
                    <a:pt x="33" y="51"/>
                  </a:cubicBezTo>
                  <a:cubicBezTo>
                    <a:pt x="35" y="51"/>
                    <a:pt x="35" y="51"/>
                    <a:pt x="35" y="51"/>
                  </a:cubicBezTo>
                  <a:cubicBezTo>
                    <a:pt x="35" y="53"/>
                    <a:pt x="35" y="53"/>
                    <a:pt x="35" y="53"/>
                  </a:cubicBezTo>
                  <a:cubicBezTo>
                    <a:pt x="34" y="57"/>
                    <a:pt x="34" y="57"/>
                    <a:pt x="34" y="57"/>
                  </a:cubicBezTo>
                  <a:cubicBezTo>
                    <a:pt x="32" y="57"/>
                    <a:pt x="32" y="57"/>
                    <a:pt x="32" y="57"/>
                  </a:cubicBezTo>
                  <a:cubicBezTo>
                    <a:pt x="32" y="59"/>
                    <a:pt x="32" y="59"/>
                    <a:pt x="32" y="59"/>
                  </a:cubicBezTo>
                  <a:cubicBezTo>
                    <a:pt x="32" y="57"/>
                    <a:pt x="32" y="57"/>
                    <a:pt x="32" y="57"/>
                  </a:cubicBezTo>
                  <a:cubicBezTo>
                    <a:pt x="32" y="59"/>
                    <a:pt x="32" y="59"/>
                    <a:pt x="32" y="59"/>
                  </a:cubicBezTo>
                  <a:cubicBezTo>
                    <a:pt x="32" y="59"/>
                    <a:pt x="32" y="59"/>
                    <a:pt x="32" y="59"/>
                  </a:cubicBezTo>
                  <a:close/>
                  <a:moveTo>
                    <a:pt x="31" y="58"/>
                  </a:moveTo>
                  <a:cubicBezTo>
                    <a:pt x="32" y="57"/>
                    <a:pt x="32" y="57"/>
                    <a:pt x="32" y="57"/>
                  </a:cubicBezTo>
                  <a:cubicBezTo>
                    <a:pt x="32" y="57"/>
                    <a:pt x="32" y="57"/>
                    <a:pt x="32" y="57"/>
                  </a:cubicBezTo>
                  <a:cubicBezTo>
                    <a:pt x="31" y="58"/>
                    <a:pt x="31" y="58"/>
                    <a:pt x="31" y="58"/>
                  </a:cubicBezTo>
                  <a:close/>
                  <a:moveTo>
                    <a:pt x="26" y="53"/>
                  </a:moveTo>
                  <a:cubicBezTo>
                    <a:pt x="24" y="53"/>
                    <a:pt x="21" y="52"/>
                    <a:pt x="19" y="51"/>
                  </a:cubicBezTo>
                  <a:cubicBezTo>
                    <a:pt x="19" y="51"/>
                    <a:pt x="19" y="51"/>
                    <a:pt x="19" y="51"/>
                  </a:cubicBezTo>
                  <a:cubicBezTo>
                    <a:pt x="16" y="49"/>
                    <a:pt x="13" y="47"/>
                    <a:pt x="10" y="45"/>
                  </a:cubicBezTo>
                  <a:cubicBezTo>
                    <a:pt x="10" y="45"/>
                    <a:pt x="10" y="45"/>
                    <a:pt x="10" y="45"/>
                  </a:cubicBezTo>
                  <a:cubicBezTo>
                    <a:pt x="15" y="50"/>
                    <a:pt x="21" y="52"/>
                    <a:pt x="26" y="53"/>
                  </a:cubicBezTo>
                  <a:close/>
                  <a:moveTo>
                    <a:pt x="4" y="32"/>
                  </a:moveTo>
                  <a:cubicBezTo>
                    <a:pt x="4" y="32"/>
                    <a:pt x="4" y="32"/>
                    <a:pt x="4" y="32"/>
                  </a:cubicBezTo>
                  <a:cubicBezTo>
                    <a:pt x="4" y="32"/>
                    <a:pt x="4" y="32"/>
                    <a:pt x="4" y="32"/>
                  </a:cubicBezTo>
                  <a:cubicBezTo>
                    <a:pt x="4" y="32"/>
                    <a:pt x="4" y="32"/>
                    <a:pt x="4" y="32"/>
                  </a:cubicBezTo>
                  <a:close/>
                  <a:moveTo>
                    <a:pt x="27" y="4"/>
                  </a:moveTo>
                  <a:cubicBezTo>
                    <a:pt x="27" y="4"/>
                    <a:pt x="27" y="4"/>
                    <a:pt x="27" y="4"/>
                  </a:cubicBezTo>
                  <a:cubicBezTo>
                    <a:pt x="27" y="4"/>
                    <a:pt x="27" y="4"/>
                    <a:pt x="27" y="4"/>
                  </a:cubicBezTo>
                  <a:cubicBezTo>
                    <a:pt x="27" y="4"/>
                    <a:pt x="27" y="4"/>
                    <a:pt x="27" y="4"/>
                  </a:cubicBezTo>
                  <a:cubicBezTo>
                    <a:pt x="27" y="4"/>
                    <a:pt x="27" y="4"/>
                    <a:pt x="27" y="4"/>
                  </a:cubicBezTo>
                  <a:cubicBezTo>
                    <a:pt x="27" y="4"/>
                    <a:pt x="27" y="4"/>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267"/>
            <p:cNvSpPr>
              <a:spLocks noEditPoints="1"/>
            </p:cNvSpPr>
            <p:nvPr/>
          </p:nvSpPr>
          <p:spPr bwMode="auto">
            <a:xfrm>
              <a:off x="2419" y="1215"/>
              <a:ext cx="83" cy="134"/>
            </a:xfrm>
            <a:custGeom>
              <a:avLst/>
              <a:gdLst>
                <a:gd name="T0" fmla="*/ 6 w 33"/>
                <a:gd name="T1" fmla="*/ 52 h 53"/>
                <a:gd name="T2" fmla="*/ 9 w 33"/>
                <a:gd name="T3" fmla="*/ 49 h 53"/>
                <a:gd name="T4" fmla="*/ 8 w 33"/>
                <a:gd name="T5" fmla="*/ 50 h 53"/>
                <a:gd name="T6" fmla="*/ 8 w 33"/>
                <a:gd name="T7" fmla="*/ 49 h 53"/>
                <a:gd name="T8" fmla="*/ 8 w 33"/>
                <a:gd name="T9" fmla="*/ 49 h 53"/>
                <a:gd name="T10" fmla="*/ 8 w 33"/>
                <a:gd name="T11" fmla="*/ 49 h 53"/>
                <a:gd name="T12" fmla="*/ 8 w 33"/>
                <a:gd name="T13" fmla="*/ 49 h 53"/>
                <a:gd name="T14" fmla="*/ 8 w 33"/>
                <a:gd name="T15" fmla="*/ 49 h 53"/>
                <a:gd name="T16" fmla="*/ 8 w 33"/>
                <a:gd name="T17" fmla="*/ 49 h 53"/>
                <a:gd name="T18" fmla="*/ 8 w 33"/>
                <a:gd name="T19" fmla="*/ 49 h 53"/>
                <a:gd name="T20" fmla="*/ 20 w 33"/>
                <a:gd name="T21" fmla="*/ 42 h 53"/>
                <a:gd name="T22" fmla="*/ 20 w 33"/>
                <a:gd name="T23" fmla="*/ 42 h 53"/>
                <a:gd name="T24" fmla="*/ 29 w 33"/>
                <a:gd name="T25" fmla="*/ 25 h 53"/>
                <a:gd name="T26" fmla="*/ 29 w 33"/>
                <a:gd name="T27" fmla="*/ 25 h 53"/>
                <a:gd name="T28" fmla="*/ 29 w 33"/>
                <a:gd name="T29" fmla="*/ 21 h 53"/>
                <a:gd name="T30" fmla="*/ 29 w 33"/>
                <a:gd name="T31" fmla="*/ 21 h 53"/>
                <a:gd name="T32" fmla="*/ 13 w 33"/>
                <a:gd name="T33" fmla="*/ 5 h 53"/>
                <a:gd name="T34" fmla="*/ 13 w 33"/>
                <a:gd name="T35" fmla="*/ 5 h 53"/>
                <a:gd name="T36" fmla="*/ 5 w 33"/>
                <a:gd name="T37" fmla="*/ 6 h 53"/>
                <a:gd name="T38" fmla="*/ 5 w 33"/>
                <a:gd name="T39" fmla="*/ 6 h 53"/>
                <a:gd name="T40" fmla="*/ 2 w 33"/>
                <a:gd name="T41" fmla="*/ 8 h 53"/>
                <a:gd name="T42" fmla="*/ 2 w 33"/>
                <a:gd name="T43" fmla="*/ 8 h 53"/>
                <a:gd name="T44" fmla="*/ 0 w 33"/>
                <a:gd name="T45" fmla="*/ 4 h 53"/>
                <a:gd name="T46" fmla="*/ 13 w 33"/>
                <a:gd name="T47" fmla="*/ 1 h 53"/>
                <a:gd name="T48" fmla="*/ 13 w 33"/>
                <a:gd name="T49" fmla="*/ 1 h 53"/>
                <a:gd name="T50" fmla="*/ 33 w 33"/>
                <a:gd name="T51" fmla="*/ 20 h 53"/>
                <a:gd name="T52" fmla="*/ 33 w 33"/>
                <a:gd name="T53" fmla="*/ 20 h 53"/>
                <a:gd name="T54" fmla="*/ 33 w 33"/>
                <a:gd name="T55" fmla="*/ 25 h 53"/>
                <a:gd name="T56" fmla="*/ 33 w 33"/>
                <a:gd name="T57" fmla="*/ 25 h 53"/>
                <a:gd name="T58" fmla="*/ 23 w 33"/>
                <a:gd name="T59" fmla="*/ 46 h 53"/>
                <a:gd name="T60" fmla="*/ 23 w 33"/>
                <a:gd name="T61" fmla="*/ 46 h 53"/>
                <a:gd name="T62" fmla="*/ 8 w 33"/>
                <a:gd name="T63" fmla="*/ 53 h 53"/>
                <a:gd name="T64" fmla="*/ 8 w 33"/>
                <a:gd name="T65" fmla="*/ 53 h 53"/>
                <a:gd name="T66" fmla="*/ 6 w 33"/>
                <a:gd name="T67" fmla="*/ 52 h 53"/>
                <a:gd name="T68" fmla="*/ 2 w 33"/>
                <a:gd name="T69" fmla="*/ 8 h 53"/>
                <a:gd name="T70" fmla="*/ 2 w 33"/>
                <a:gd name="T71" fmla="*/ 8 h 53"/>
                <a:gd name="T72" fmla="*/ 2 w 33"/>
                <a:gd name="T73" fmla="*/ 8 h 53"/>
                <a:gd name="T74" fmla="*/ 2 w 33"/>
                <a:gd name="T75" fmla="*/ 8 h 53"/>
                <a:gd name="T76" fmla="*/ 2 w 33"/>
                <a:gd name="T77"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 h="53">
                  <a:moveTo>
                    <a:pt x="6" y="52"/>
                  </a:moveTo>
                  <a:cubicBezTo>
                    <a:pt x="9" y="49"/>
                    <a:pt x="9" y="49"/>
                    <a:pt x="9" y="49"/>
                  </a:cubicBezTo>
                  <a:cubicBezTo>
                    <a:pt x="8" y="50"/>
                    <a:pt x="8" y="50"/>
                    <a:pt x="8" y="50"/>
                  </a:cubicBezTo>
                  <a:cubicBezTo>
                    <a:pt x="8" y="49"/>
                    <a:pt x="8" y="49"/>
                    <a:pt x="8" y="49"/>
                  </a:cubicBezTo>
                  <a:cubicBezTo>
                    <a:pt x="8" y="49"/>
                    <a:pt x="8" y="49"/>
                    <a:pt x="8" y="49"/>
                  </a:cubicBezTo>
                  <a:cubicBezTo>
                    <a:pt x="8" y="49"/>
                    <a:pt x="8" y="49"/>
                    <a:pt x="8" y="49"/>
                  </a:cubicBezTo>
                  <a:cubicBezTo>
                    <a:pt x="8" y="49"/>
                    <a:pt x="8" y="49"/>
                    <a:pt x="8" y="49"/>
                  </a:cubicBezTo>
                  <a:cubicBezTo>
                    <a:pt x="8" y="49"/>
                    <a:pt x="8" y="49"/>
                    <a:pt x="8" y="49"/>
                  </a:cubicBezTo>
                  <a:cubicBezTo>
                    <a:pt x="8" y="49"/>
                    <a:pt x="8" y="49"/>
                    <a:pt x="8" y="49"/>
                  </a:cubicBezTo>
                  <a:cubicBezTo>
                    <a:pt x="8" y="49"/>
                    <a:pt x="8" y="49"/>
                    <a:pt x="8" y="49"/>
                  </a:cubicBezTo>
                  <a:cubicBezTo>
                    <a:pt x="10" y="49"/>
                    <a:pt x="15" y="46"/>
                    <a:pt x="20" y="42"/>
                  </a:cubicBezTo>
                  <a:cubicBezTo>
                    <a:pt x="20" y="42"/>
                    <a:pt x="20" y="42"/>
                    <a:pt x="20" y="42"/>
                  </a:cubicBezTo>
                  <a:cubicBezTo>
                    <a:pt x="25" y="38"/>
                    <a:pt x="29" y="32"/>
                    <a:pt x="29" y="25"/>
                  </a:cubicBezTo>
                  <a:cubicBezTo>
                    <a:pt x="29" y="25"/>
                    <a:pt x="29" y="25"/>
                    <a:pt x="29" y="25"/>
                  </a:cubicBezTo>
                  <a:cubicBezTo>
                    <a:pt x="29" y="24"/>
                    <a:pt x="29" y="22"/>
                    <a:pt x="29" y="21"/>
                  </a:cubicBezTo>
                  <a:cubicBezTo>
                    <a:pt x="29" y="21"/>
                    <a:pt x="29" y="21"/>
                    <a:pt x="29" y="21"/>
                  </a:cubicBezTo>
                  <a:cubicBezTo>
                    <a:pt x="26" y="7"/>
                    <a:pt x="20" y="5"/>
                    <a:pt x="13" y="5"/>
                  </a:cubicBezTo>
                  <a:cubicBezTo>
                    <a:pt x="13" y="5"/>
                    <a:pt x="13" y="5"/>
                    <a:pt x="13" y="5"/>
                  </a:cubicBezTo>
                  <a:cubicBezTo>
                    <a:pt x="10" y="5"/>
                    <a:pt x="7" y="5"/>
                    <a:pt x="5" y="6"/>
                  </a:cubicBezTo>
                  <a:cubicBezTo>
                    <a:pt x="5" y="6"/>
                    <a:pt x="5" y="6"/>
                    <a:pt x="5" y="6"/>
                  </a:cubicBezTo>
                  <a:cubicBezTo>
                    <a:pt x="3" y="7"/>
                    <a:pt x="2" y="8"/>
                    <a:pt x="2" y="8"/>
                  </a:cubicBezTo>
                  <a:cubicBezTo>
                    <a:pt x="2" y="8"/>
                    <a:pt x="2" y="8"/>
                    <a:pt x="2" y="8"/>
                  </a:cubicBezTo>
                  <a:cubicBezTo>
                    <a:pt x="0" y="4"/>
                    <a:pt x="0" y="4"/>
                    <a:pt x="0" y="4"/>
                  </a:cubicBezTo>
                  <a:cubicBezTo>
                    <a:pt x="0" y="4"/>
                    <a:pt x="6" y="1"/>
                    <a:pt x="13" y="1"/>
                  </a:cubicBezTo>
                  <a:cubicBezTo>
                    <a:pt x="13" y="1"/>
                    <a:pt x="13" y="1"/>
                    <a:pt x="13" y="1"/>
                  </a:cubicBezTo>
                  <a:cubicBezTo>
                    <a:pt x="21" y="0"/>
                    <a:pt x="30" y="5"/>
                    <a:pt x="33" y="20"/>
                  </a:cubicBezTo>
                  <a:cubicBezTo>
                    <a:pt x="33" y="20"/>
                    <a:pt x="33" y="20"/>
                    <a:pt x="33" y="20"/>
                  </a:cubicBezTo>
                  <a:cubicBezTo>
                    <a:pt x="33" y="22"/>
                    <a:pt x="33" y="23"/>
                    <a:pt x="33" y="25"/>
                  </a:cubicBezTo>
                  <a:cubicBezTo>
                    <a:pt x="33" y="25"/>
                    <a:pt x="33" y="25"/>
                    <a:pt x="33" y="25"/>
                  </a:cubicBezTo>
                  <a:cubicBezTo>
                    <a:pt x="33" y="34"/>
                    <a:pt x="28" y="41"/>
                    <a:pt x="23" y="46"/>
                  </a:cubicBezTo>
                  <a:cubicBezTo>
                    <a:pt x="23" y="46"/>
                    <a:pt x="23" y="46"/>
                    <a:pt x="23" y="46"/>
                  </a:cubicBezTo>
                  <a:cubicBezTo>
                    <a:pt x="17" y="50"/>
                    <a:pt x="12" y="53"/>
                    <a:pt x="8" y="53"/>
                  </a:cubicBezTo>
                  <a:cubicBezTo>
                    <a:pt x="8" y="53"/>
                    <a:pt x="8" y="53"/>
                    <a:pt x="8" y="53"/>
                  </a:cubicBezTo>
                  <a:cubicBezTo>
                    <a:pt x="8" y="53"/>
                    <a:pt x="7" y="53"/>
                    <a:pt x="6" y="52"/>
                  </a:cubicBezTo>
                  <a:close/>
                  <a:moveTo>
                    <a:pt x="2" y="8"/>
                  </a:moveTo>
                  <a:cubicBezTo>
                    <a:pt x="2" y="8"/>
                    <a:pt x="2" y="8"/>
                    <a:pt x="2" y="8"/>
                  </a:cubicBezTo>
                  <a:cubicBezTo>
                    <a:pt x="2" y="8"/>
                    <a:pt x="2" y="8"/>
                    <a:pt x="2" y="8"/>
                  </a:cubicBezTo>
                  <a:cubicBezTo>
                    <a:pt x="2" y="8"/>
                    <a:pt x="2" y="8"/>
                    <a:pt x="2" y="8"/>
                  </a:cubicBezTo>
                  <a:cubicBezTo>
                    <a:pt x="2" y="8"/>
                    <a:pt x="2"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268"/>
            <p:cNvSpPr>
              <a:spLocks noEditPoints="1"/>
            </p:cNvSpPr>
            <p:nvPr/>
          </p:nvSpPr>
          <p:spPr bwMode="auto">
            <a:xfrm>
              <a:off x="2411" y="1213"/>
              <a:ext cx="96" cy="141"/>
            </a:xfrm>
            <a:custGeom>
              <a:avLst/>
              <a:gdLst>
                <a:gd name="T0" fmla="*/ 9 w 38"/>
                <a:gd name="T1" fmla="*/ 53 h 56"/>
                <a:gd name="T2" fmla="*/ 6 w 38"/>
                <a:gd name="T3" fmla="*/ 52 h 56"/>
                <a:gd name="T4" fmla="*/ 12 w 38"/>
                <a:gd name="T5" fmla="*/ 48 h 56"/>
                <a:gd name="T6" fmla="*/ 30 w 38"/>
                <a:gd name="T7" fmla="*/ 26 h 56"/>
                <a:gd name="T8" fmla="*/ 30 w 38"/>
                <a:gd name="T9" fmla="*/ 26 h 56"/>
                <a:gd name="T10" fmla="*/ 16 w 38"/>
                <a:gd name="T11" fmla="*/ 8 h 56"/>
                <a:gd name="T12" fmla="*/ 9 w 38"/>
                <a:gd name="T13" fmla="*/ 9 h 56"/>
                <a:gd name="T14" fmla="*/ 7 w 38"/>
                <a:gd name="T15" fmla="*/ 11 h 56"/>
                <a:gd name="T16" fmla="*/ 0 w 38"/>
                <a:gd name="T17" fmla="*/ 4 h 56"/>
                <a:gd name="T18" fmla="*/ 2 w 38"/>
                <a:gd name="T19" fmla="*/ 3 h 56"/>
                <a:gd name="T20" fmla="*/ 3 w 38"/>
                <a:gd name="T21" fmla="*/ 3 h 56"/>
                <a:gd name="T22" fmla="*/ 16 w 38"/>
                <a:gd name="T23" fmla="*/ 0 h 56"/>
                <a:gd name="T24" fmla="*/ 17 w 38"/>
                <a:gd name="T25" fmla="*/ 0 h 56"/>
                <a:gd name="T26" fmla="*/ 38 w 38"/>
                <a:gd name="T27" fmla="*/ 26 h 56"/>
                <a:gd name="T28" fmla="*/ 27 w 38"/>
                <a:gd name="T29" fmla="*/ 48 h 56"/>
                <a:gd name="T30" fmla="*/ 11 w 38"/>
                <a:gd name="T31" fmla="*/ 56 h 56"/>
                <a:gd name="T32" fmla="*/ 10 w 38"/>
                <a:gd name="T33" fmla="*/ 54 h 56"/>
                <a:gd name="T34" fmla="*/ 13 w 38"/>
                <a:gd name="T35" fmla="*/ 51 h 56"/>
                <a:gd name="T36" fmla="*/ 13 w 38"/>
                <a:gd name="T37" fmla="*/ 51 h 56"/>
                <a:gd name="T38" fmla="*/ 20 w 38"/>
                <a:gd name="T39" fmla="*/ 48 h 56"/>
                <a:gd name="T40" fmla="*/ 20 w 38"/>
                <a:gd name="T41" fmla="*/ 48 h 56"/>
                <a:gd name="T42" fmla="*/ 34 w 38"/>
                <a:gd name="T43" fmla="*/ 29 h 56"/>
                <a:gd name="T44" fmla="*/ 34 w 38"/>
                <a:gd name="T45" fmla="*/ 21 h 56"/>
                <a:gd name="T46" fmla="*/ 34 w 38"/>
                <a:gd name="T47" fmla="*/ 27 h 56"/>
                <a:gd name="T48" fmla="*/ 34 w 38"/>
                <a:gd name="T49" fmla="*/ 21 h 56"/>
                <a:gd name="T50" fmla="*/ 32 w 38"/>
                <a:gd name="T51" fmla="*/ 16 h 56"/>
                <a:gd name="T52" fmla="*/ 32 w 38"/>
                <a:gd name="T53" fmla="*/ 16 h 56"/>
                <a:gd name="T54" fmla="*/ 32 w 38"/>
                <a:gd name="T55" fmla="*/ 16 h 56"/>
                <a:gd name="T56" fmla="*/ 32 w 38"/>
                <a:gd name="T57" fmla="*/ 16 h 56"/>
                <a:gd name="T58" fmla="*/ 32 w 38"/>
                <a:gd name="T59" fmla="*/ 16 h 56"/>
                <a:gd name="T60" fmla="*/ 32 w 38"/>
                <a:gd name="T61" fmla="*/ 15 h 56"/>
                <a:gd name="T62" fmla="*/ 32 w 38"/>
                <a:gd name="T63" fmla="*/ 15 h 56"/>
                <a:gd name="T64" fmla="*/ 32 w 38"/>
                <a:gd name="T65" fmla="*/ 15 h 56"/>
                <a:gd name="T66" fmla="*/ 32 w 38"/>
                <a:gd name="T67" fmla="*/ 15 h 56"/>
                <a:gd name="T68" fmla="*/ 32 w 38"/>
                <a:gd name="T69" fmla="*/ 15 h 56"/>
                <a:gd name="T70" fmla="*/ 32 w 38"/>
                <a:gd name="T71" fmla="*/ 14 h 56"/>
                <a:gd name="T72" fmla="*/ 32 w 38"/>
                <a:gd name="T73" fmla="*/ 14 h 56"/>
                <a:gd name="T74" fmla="*/ 32 w 38"/>
                <a:gd name="T75" fmla="*/ 14 h 56"/>
                <a:gd name="T76" fmla="*/ 31 w 38"/>
                <a:gd name="T77" fmla="*/ 14 h 56"/>
                <a:gd name="T78" fmla="*/ 31 w 38"/>
                <a:gd name="T79" fmla="*/ 14 h 56"/>
                <a:gd name="T80" fmla="*/ 31 w 38"/>
                <a:gd name="T81" fmla="*/ 14 h 56"/>
                <a:gd name="T82" fmla="*/ 31 w 38"/>
                <a:gd name="T83" fmla="*/ 13 h 56"/>
                <a:gd name="T84" fmla="*/ 31 w 38"/>
                <a:gd name="T85" fmla="*/ 13 h 56"/>
                <a:gd name="T86" fmla="*/ 31 w 38"/>
                <a:gd name="T87" fmla="*/ 13 h 56"/>
                <a:gd name="T88" fmla="*/ 31 w 38"/>
                <a:gd name="T89" fmla="*/ 13 h 56"/>
                <a:gd name="T90" fmla="*/ 31 w 38"/>
                <a:gd name="T91" fmla="*/ 13 h 56"/>
                <a:gd name="T92" fmla="*/ 31 w 38"/>
                <a:gd name="T93" fmla="*/ 13 h 56"/>
                <a:gd name="T94" fmla="*/ 31 w 38"/>
                <a:gd name="T95" fmla="*/ 12 h 56"/>
                <a:gd name="T96" fmla="*/ 31 w 38"/>
                <a:gd name="T97" fmla="*/ 12 h 56"/>
                <a:gd name="T98" fmla="*/ 30 w 38"/>
                <a:gd name="T99" fmla="*/ 12 h 56"/>
                <a:gd name="T100" fmla="*/ 30 w 38"/>
                <a:gd name="T101" fmla="*/ 12 h 56"/>
                <a:gd name="T102" fmla="*/ 30 w 38"/>
                <a:gd name="T103" fmla="*/ 12 h 56"/>
                <a:gd name="T104" fmla="*/ 30 w 38"/>
                <a:gd name="T105" fmla="*/ 12 h 56"/>
                <a:gd name="T106" fmla="*/ 30 w 38"/>
                <a:gd name="T107" fmla="*/ 11 h 56"/>
                <a:gd name="T108" fmla="*/ 17 w 38"/>
                <a:gd name="T109" fmla="*/ 4 h 56"/>
                <a:gd name="T110" fmla="*/ 16 w 38"/>
                <a:gd name="T111" fmla="*/ 4 h 56"/>
                <a:gd name="T112" fmla="*/ 16 w 38"/>
                <a:gd name="T113" fmla="*/ 4 h 56"/>
                <a:gd name="T114" fmla="*/ 17 w 38"/>
                <a:gd name="T115" fmla="*/ 4 h 56"/>
                <a:gd name="T116" fmla="*/ 7 w 38"/>
                <a:gd name="T117" fmla="*/ 5 h 56"/>
                <a:gd name="T118" fmla="*/ 11 w 38"/>
                <a:gd name="T119" fmla="*/ 4 h 56"/>
                <a:gd name="T120" fmla="*/ 7 w 38"/>
                <a:gd name="T121"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 h="56">
                  <a:moveTo>
                    <a:pt x="7" y="54"/>
                  </a:moveTo>
                  <a:cubicBezTo>
                    <a:pt x="9" y="53"/>
                    <a:pt x="9" y="53"/>
                    <a:pt x="9" y="53"/>
                  </a:cubicBezTo>
                  <a:cubicBezTo>
                    <a:pt x="9" y="53"/>
                    <a:pt x="9" y="53"/>
                    <a:pt x="9" y="53"/>
                  </a:cubicBezTo>
                  <a:cubicBezTo>
                    <a:pt x="9" y="53"/>
                    <a:pt x="9" y="53"/>
                    <a:pt x="9" y="53"/>
                  </a:cubicBezTo>
                  <a:cubicBezTo>
                    <a:pt x="7" y="54"/>
                    <a:pt x="7" y="54"/>
                    <a:pt x="7" y="54"/>
                  </a:cubicBezTo>
                  <a:cubicBezTo>
                    <a:pt x="6" y="52"/>
                    <a:pt x="6" y="52"/>
                    <a:pt x="6" y="52"/>
                  </a:cubicBezTo>
                  <a:cubicBezTo>
                    <a:pt x="9" y="50"/>
                    <a:pt x="9" y="50"/>
                    <a:pt x="9" y="50"/>
                  </a:cubicBezTo>
                  <a:cubicBezTo>
                    <a:pt x="9" y="46"/>
                    <a:pt x="9" y="46"/>
                    <a:pt x="9" y="46"/>
                  </a:cubicBezTo>
                  <a:cubicBezTo>
                    <a:pt x="12" y="48"/>
                    <a:pt x="12" y="48"/>
                    <a:pt x="12" y="48"/>
                  </a:cubicBezTo>
                  <a:cubicBezTo>
                    <a:pt x="13" y="47"/>
                    <a:pt x="18" y="45"/>
                    <a:pt x="22" y="42"/>
                  </a:cubicBezTo>
                  <a:cubicBezTo>
                    <a:pt x="22" y="42"/>
                    <a:pt x="22" y="42"/>
                    <a:pt x="22" y="42"/>
                  </a:cubicBezTo>
                  <a:cubicBezTo>
                    <a:pt x="26" y="38"/>
                    <a:pt x="30" y="33"/>
                    <a:pt x="30" y="26"/>
                  </a:cubicBezTo>
                  <a:cubicBezTo>
                    <a:pt x="30" y="26"/>
                    <a:pt x="30" y="26"/>
                    <a:pt x="30" y="26"/>
                  </a:cubicBezTo>
                  <a:cubicBezTo>
                    <a:pt x="30" y="26"/>
                    <a:pt x="30" y="26"/>
                    <a:pt x="30" y="26"/>
                  </a:cubicBezTo>
                  <a:cubicBezTo>
                    <a:pt x="30" y="26"/>
                    <a:pt x="30" y="26"/>
                    <a:pt x="30" y="26"/>
                  </a:cubicBezTo>
                  <a:cubicBezTo>
                    <a:pt x="30" y="25"/>
                    <a:pt x="30" y="23"/>
                    <a:pt x="30" y="22"/>
                  </a:cubicBezTo>
                  <a:cubicBezTo>
                    <a:pt x="30" y="22"/>
                    <a:pt x="30" y="22"/>
                    <a:pt x="30" y="22"/>
                  </a:cubicBezTo>
                  <a:cubicBezTo>
                    <a:pt x="27" y="9"/>
                    <a:pt x="22" y="8"/>
                    <a:pt x="16" y="8"/>
                  </a:cubicBezTo>
                  <a:cubicBezTo>
                    <a:pt x="16" y="8"/>
                    <a:pt x="16" y="8"/>
                    <a:pt x="16" y="8"/>
                  </a:cubicBezTo>
                  <a:cubicBezTo>
                    <a:pt x="14" y="8"/>
                    <a:pt x="11" y="8"/>
                    <a:pt x="9" y="9"/>
                  </a:cubicBezTo>
                  <a:cubicBezTo>
                    <a:pt x="9" y="9"/>
                    <a:pt x="9" y="9"/>
                    <a:pt x="9" y="9"/>
                  </a:cubicBezTo>
                  <a:cubicBezTo>
                    <a:pt x="8" y="9"/>
                    <a:pt x="7" y="10"/>
                    <a:pt x="7" y="10"/>
                  </a:cubicBezTo>
                  <a:cubicBezTo>
                    <a:pt x="7" y="10"/>
                    <a:pt x="7" y="10"/>
                    <a:pt x="7" y="10"/>
                  </a:cubicBezTo>
                  <a:cubicBezTo>
                    <a:pt x="7" y="11"/>
                    <a:pt x="7" y="11"/>
                    <a:pt x="7" y="11"/>
                  </a:cubicBezTo>
                  <a:cubicBezTo>
                    <a:pt x="5" y="11"/>
                    <a:pt x="5" y="11"/>
                    <a:pt x="5" y="11"/>
                  </a:cubicBezTo>
                  <a:cubicBezTo>
                    <a:pt x="4" y="12"/>
                    <a:pt x="4" y="12"/>
                    <a:pt x="4" y="12"/>
                  </a:cubicBezTo>
                  <a:cubicBezTo>
                    <a:pt x="0" y="4"/>
                    <a:pt x="0" y="4"/>
                    <a:pt x="0" y="4"/>
                  </a:cubicBezTo>
                  <a:cubicBezTo>
                    <a:pt x="2" y="4"/>
                    <a:pt x="2" y="4"/>
                    <a:pt x="2" y="4"/>
                  </a:cubicBezTo>
                  <a:cubicBezTo>
                    <a:pt x="2" y="4"/>
                    <a:pt x="2" y="4"/>
                    <a:pt x="2" y="4"/>
                  </a:cubicBezTo>
                  <a:cubicBezTo>
                    <a:pt x="2" y="4"/>
                    <a:pt x="2" y="4"/>
                    <a:pt x="2" y="3"/>
                  </a:cubicBezTo>
                  <a:cubicBezTo>
                    <a:pt x="2" y="3"/>
                    <a:pt x="2" y="3"/>
                    <a:pt x="2" y="3"/>
                  </a:cubicBezTo>
                  <a:cubicBezTo>
                    <a:pt x="2" y="3"/>
                    <a:pt x="3" y="3"/>
                    <a:pt x="3" y="3"/>
                  </a:cubicBezTo>
                  <a:cubicBezTo>
                    <a:pt x="3" y="3"/>
                    <a:pt x="3" y="3"/>
                    <a:pt x="3" y="3"/>
                  </a:cubicBezTo>
                  <a:cubicBezTo>
                    <a:pt x="4" y="3"/>
                    <a:pt x="5" y="2"/>
                    <a:pt x="6" y="2"/>
                  </a:cubicBezTo>
                  <a:cubicBezTo>
                    <a:pt x="6" y="2"/>
                    <a:pt x="6" y="2"/>
                    <a:pt x="6" y="2"/>
                  </a:cubicBezTo>
                  <a:cubicBezTo>
                    <a:pt x="9" y="1"/>
                    <a:pt x="12" y="0"/>
                    <a:pt x="16" y="0"/>
                  </a:cubicBezTo>
                  <a:cubicBezTo>
                    <a:pt x="16" y="0"/>
                    <a:pt x="16" y="0"/>
                    <a:pt x="16" y="0"/>
                  </a:cubicBezTo>
                  <a:cubicBezTo>
                    <a:pt x="16" y="0"/>
                    <a:pt x="17" y="0"/>
                    <a:pt x="17" y="0"/>
                  </a:cubicBezTo>
                  <a:cubicBezTo>
                    <a:pt x="17" y="0"/>
                    <a:pt x="17" y="0"/>
                    <a:pt x="17" y="0"/>
                  </a:cubicBezTo>
                  <a:cubicBezTo>
                    <a:pt x="25" y="0"/>
                    <a:pt x="35" y="5"/>
                    <a:pt x="38" y="21"/>
                  </a:cubicBezTo>
                  <a:cubicBezTo>
                    <a:pt x="38" y="21"/>
                    <a:pt x="38" y="21"/>
                    <a:pt x="38" y="21"/>
                  </a:cubicBezTo>
                  <a:cubicBezTo>
                    <a:pt x="38" y="23"/>
                    <a:pt x="38" y="24"/>
                    <a:pt x="38" y="26"/>
                  </a:cubicBezTo>
                  <a:cubicBezTo>
                    <a:pt x="38" y="26"/>
                    <a:pt x="38" y="26"/>
                    <a:pt x="38" y="26"/>
                  </a:cubicBezTo>
                  <a:cubicBezTo>
                    <a:pt x="38" y="36"/>
                    <a:pt x="33" y="43"/>
                    <a:pt x="27" y="48"/>
                  </a:cubicBezTo>
                  <a:cubicBezTo>
                    <a:pt x="27" y="48"/>
                    <a:pt x="27" y="48"/>
                    <a:pt x="27" y="48"/>
                  </a:cubicBezTo>
                  <a:cubicBezTo>
                    <a:pt x="21" y="53"/>
                    <a:pt x="15" y="55"/>
                    <a:pt x="11" y="56"/>
                  </a:cubicBezTo>
                  <a:cubicBezTo>
                    <a:pt x="11" y="56"/>
                    <a:pt x="11" y="56"/>
                    <a:pt x="11" y="56"/>
                  </a:cubicBezTo>
                  <a:cubicBezTo>
                    <a:pt x="11" y="56"/>
                    <a:pt x="11" y="56"/>
                    <a:pt x="11" y="56"/>
                  </a:cubicBezTo>
                  <a:cubicBezTo>
                    <a:pt x="11" y="56"/>
                    <a:pt x="11" y="56"/>
                    <a:pt x="11" y="56"/>
                  </a:cubicBezTo>
                  <a:cubicBezTo>
                    <a:pt x="11" y="56"/>
                    <a:pt x="9" y="55"/>
                    <a:pt x="7" y="54"/>
                  </a:cubicBezTo>
                  <a:close/>
                  <a:moveTo>
                    <a:pt x="10" y="54"/>
                  </a:moveTo>
                  <a:cubicBezTo>
                    <a:pt x="10" y="54"/>
                    <a:pt x="10" y="54"/>
                    <a:pt x="10" y="54"/>
                  </a:cubicBezTo>
                  <a:cubicBezTo>
                    <a:pt x="10" y="54"/>
                    <a:pt x="10" y="54"/>
                    <a:pt x="10" y="54"/>
                  </a:cubicBezTo>
                  <a:close/>
                  <a:moveTo>
                    <a:pt x="13" y="51"/>
                  </a:moveTo>
                  <a:cubicBezTo>
                    <a:pt x="15" y="51"/>
                    <a:pt x="17" y="50"/>
                    <a:pt x="20" y="48"/>
                  </a:cubicBezTo>
                  <a:cubicBezTo>
                    <a:pt x="20" y="48"/>
                    <a:pt x="20" y="48"/>
                    <a:pt x="20" y="48"/>
                  </a:cubicBezTo>
                  <a:cubicBezTo>
                    <a:pt x="17" y="50"/>
                    <a:pt x="15" y="51"/>
                    <a:pt x="13" y="51"/>
                  </a:cubicBezTo>
                  <a:cubicBezTo>
                    <a:pt x="13" y="51"/>
                    <a:pt x="13" y="51"/>
                    <a:pt x="13" y="51"/>
                  </a:cubicBezTo>
                  <a:cubicBezTo>
                    <a:pt x="13" y="51"/>
                    <a:pt x="13" y="51"/>
                    <a:pt x="13" y="51"/>
                  </a:cubicBezTo>
                  <a:close/>
                  <a:moveTo>
                    <a:pt x="20" y="48"/>
                  </a:moveTo>
                  <a:cubicBezTo>
                    <a:pt x="20" y="48"/>
                    <a:pt x="20" y="48"/>
                    <a:pt x="20" y="48"/>
                  </a:cubicBezTo>
                  <a:cubicBezTo>
                    <a:pt x="20" y="48"/>
                    <a:pt x="20" y="48"/>
                    <a:pt x="20" y="48"/>
                  </a:cubicBezTo>
                  <a:cubicBezTo>
                    <a:pt x="20" y="48"/>
                    <a:pt x="20" y="48"/>
                    <a:pt x="20" y="48"/>
                  </a:cubicBezTo>
                  <a:close/>
                  <a:moveTo>
                    <a:pt x="28" y="42"/>
                  </a:moveTo>
                  <a:cubicBezTo>
                    <a:pt x="31" y="38"/>
                    <a:pt x="33" y="34"/>
                    <a:pt x="34" y="29"/>
                  </a:cubicBezTo>
                  <a:cubicBezTo>
                    <a:pt x="34" y="29"/>
                    <a:pt x="34" y="29"/>
                    <a:pt x="34" y="29"/>
                  </a:cubicBezTo>
                  <a:cubicBezTo>
                    <a:pt x="34" y="29"/>
                    <a:pt x="34" y="29"/>
                    <a:pt x="34" y="29"/>
                  </a:cubicBezTo>
                  <a:cubicBezTo>
                    <a:pt x="33" y="34"/>
                    <a:pt x="31" y="38"/>
                    <a:pt x="28" y="42"/>
                  </a:cubicBezTo>
                  <a:close/>
                  <a:moveTo>
                    <a:pt x="34" y="21"/>
                  </a:moveTo>
                  <a:cubicBezTo>
                    <a:pt x="34" y="23"/>
                    <a:pt x="34" y="25"/>
                    <a:pt x="34" y="26"/>
                  </a:cubicBezTo>
                  <a:cubicBezTo>
                    <a:pt x="34" y="26"/>
                    <a:pt x="34" y="26"/>
                    <a:pt x="34" y="26"/>
                  </a:cubicBezTo>
                  <a:cubicBezTo>
                    <a:pt x="34" y="27"/>
                    <a:pt x="34" y="27"/>
                    <a:pt x="34" y="27"/>
                  </a:cubicBezTo>
                  <a:cubicBezTo>
                    <a:pt x="34" y="26"/>
                    <a:pt x="34" y="26"/>
                    <a:pt x="34" y="26"/>
                  </a:cubicBezTo>
                  <a:cubicBezTo>
                    <a:pt x="34" y="26"/>
                    <a:pt x="34" y="26"/>
                    <a:pt x="34" y="26"/>
                  </a:cubicBezTo>
                  <a:cubicBezTo>
                    <a:pt x="34" y="25"/>
                    <a:pt x="34" y="23"/>
                    <a:pt x="34" y="21"/>
                  </a:cubicBezTo>
                  <a:cubicBezTo>
                    <a:pt x="34" y="21"/>
                    <a:pt x="34" y="21"/>
                    <a:pt x="34" y="21"/>
                  </a:cubicBezTo>
                  <a:cubicBezTo>
                    <a:pt x="33" y="20"/>
                    <a:pt x="33" y="18"/>
                    <a:pt x="32" y="16"/>
                  </a:cubicBezTo>
                  <a:cubicBezTo>
                    <a:pt x="32" y="16"/>
                    <a:pt x="32" y="16"/>
                    <a:pt x="32" y="16"/>
                  </a:cubicBezTo>
                  <a:cubicBezTo>
                    <a:pt x="33" y="18"/>
                    <a:pt x="33" y="20"/>
                    <a:pt x="34" y="21"/>
                  </a:cubicBezTo>
                  <a:close/>
                  <a:moveTo>
                    <a:pt x="32" y="16"/>
                  </a:moveTo>
                  <a:cubicBezTo>
                    <a:pt x="32" y="16"/>
                    <a:pt x="32" y="16"/>
                    <a:pt x="32" y="16"/>
                  </a:cubicBezTo>
                  <a:cubicBezTo>
                    <a:pt x="32" y="16"/>
                    <a:pt x="32" y="16"/>
                    <a:pt x="32" y="16"/>
                  </a:cubicBezTo>
                  <a:cubicBezTo>
                    <a:pt x="32" y="16"/>
                    <a:pt x="32" y="16"/>
                    <a:pt x="32" y="16"/>
                  </a:cubicBezTo>
                  <a:close/>
                  <a:moveTo>
                    <a:pt x="32" y="16"/>
                  </a:moveTo>
                  <a:cubicBezTo>
                    <a:pt x="32" y="16"/>
                    <a:pt x="32" y="16"/>
                    <a:pt x="32" y="16"/>
                  </a:cubicBezTo>
                  <a:cubicBezTo>
                    <a:pt x="32" y="16"/>
                    <a:pt x="32" y="16"/>
                    <a:pt x="32" y="16"/>
                  </a:cubicBezTo>
                  <a:cubicBezTo>
                    <a:pt x="32" y="16"/>
                    <a:pt x="32" y="16"/>
                    <a:pt x="32" y="16"/>
                  </a:cubicBezTo>
                  <a:close/>
                  <a:moveTo>
                    <a:pt x="32" y="16"/>
                  </a:moveTo>
                  <a:cubicBezTo>
                    <a:pt x="32" y="16"/>
                    <a:pt x="32" y="16"/>
                    <a:pt x="32" y="16"/>
                  </a:cubicBezTo>
                  <a:cubicBezTo>
                    <a:pt x="32" y="16"/>
                    <a:pt x="32" y="16"/>
                    <a:pt x="32" y="16"/>
                  </a:cubicBezTo>
                  <a:cubicBezTo>
                    <a:pt x="32" y="16"/>
                    <a:pt x="32" y="16"/>
                    <a:pt x="32" y="16"/>
                  </a:cubicBezTo>
                  <a:close/>
                  <a:moveTo>
                    <a:pt x="32" y="15"/>
                  </a:moveTo>
                  <a:cubicBezTo>
                    <a:pt x="32" y="15"/>
                    <a:pt x="32" y="15"/>
                    <a:pt x="32" y="15"/>
                  </a:cubicBezTo>
                  <a:cubicBezTo>
                    <a:pt x="32" y="15"/>
                    <a:pt x="32" y="15"/>
                    <a:pt x="32" y="15"/>
                  </a:cubicBezTo>
                  <a:cubicBezTo>
                    <a:pt x="32" y="15"/>
                    <a:pt x="32" y="15"/>
                    <a:pt x="32" y="15"/>
                  </a:cubicBezTo>
                  <a:close/>
                  <a:moveTo>
                    <a:pt x="32" y="15"/>
                  </a:moveTo>
                  <a:cubicBezTo>
                    <a:pt x="32" y="15"/>
                    <a:pt x="32" y="15"/>
                    <a:pt x="32" y="15"/>
                  </a:cubicBezTo>
                  <a:cubicBezTo>
                    <a:pt x="32" y="15"/>
                    <a:pt x="32" y="15"/>
                    <a:pt x="32" y="15"/>
                  </a:cubicBezTo>
                  <a:cubicBezTo>
                    <a:pt x="32" y="15"/>
                    <a:pt x="32" y="15"/>
                    <a:pt x="32" y="15"/>
                  </a:cubicBezTo>
                  <a:close/>
                  <a:moveTo>
                    <a:pt x="32" y="15"/>
                  </a:moveTo>
                  <a:cubicBezTo>
                    <a:pt x="32" y="15"/>
                    <a:pt x="32" y="15"/>
                    <a:pt x="32" y="15"/>
                  </a:cubicBezTo>
                  <a:cubicBezTo>
                    <a:pt x="32" y="15"/>
                    <a:pt x="32" y="15"/>
                    <a:pt x="32" y="15"/>
                  </a:cubicBezTo>
                  <a:cubicBezTo>
                    <a:pt x="32" y="15"/>
                    <a:pt x="32" y="15"/>
                    <a:pt x="32" y="15"/>
                  </a:cubicBezTo>
                  <a:close/>
                  <a:moveTo>
                    <a:pt x="32" y="15"/>
                  </a:moveTo>
                  <a:cubicBezTo>
                    <a:pt x="32" y="15"/>
                    <a:pt x="32" y="15"/>
                    <a:pt x="32" y="15"/>
                  </a:cubicBezTo>
                  <a:cubicBezTo>
                    <a:pt x="32" y="15"/>
                    <a:pt x="32" y="15"/>
                    <a:pt x="32" y="15"/>
                  </a:cubicBezTo>
                  <a:cubicBezTo>
                    <a:pt x="32" y="15"/>
                    <a:pt x="32" y="15"/>
                    <a:pt x="32" y="15"/>
                  </a:cubicBezTo>
                  <a:close/>
                  <a:moveTo>
                    <a:pt x="32" y="14"/>
                  </a:moveTo>
                  <a:cubicBezTo>
                    <a:pt x="32" y="14"/>
                    <a:pt x="32" y="14"/>
                    <a:pt x="32" y="14"/>
                  </a:cubicBezTo>
                  <a:cubicBezTo>
                    <a:pt x="32" y="14"/>
                    <a:pt x="32" y="14"/>
                    <a:pt x="32" y="14"/>
                  </a:cubicBezTo>
                  <a:cubicBezTo>
                    <a:pt x="32" y="14"/>
                    <a:pt x="32" y="14"/>
                    <a:pt x="32" y="14"/>
                  </a:cubicBezTo>
                  <a:close/>
                  <a:moveTo>
                    <a:pt x="32" y="14"/>
                  </a:moveTo>
                  <a:cubicBezTo>
                    <a:pt x="32" y="14"/>
                    <a:pt x="32" y="14"/>
                    <a:pt x="32" y="14"/>
                  </a:cubicBezTo>
                  <a:cubicBezTo>
                    <a:pt x="32" y="14"/>
                    <a:pt x="32" y="14"/>
                    <a:pt x="32" y="14"/>
                  </a:cubicBezTo>
                  <a:cubicBezTo>
                    <a:pt x="32" y="14"/>
                    <a:pt x="32" y="14"/>
                    <a:pt x="32" y="14"/>
                  </a:cubicBezTo>
                  <a:close/>
                  <a:moveTo>
                    <a:pt x="31" y="14"/>
                  </a:moveTo>
                  <a:cubicBezTo>
                    <a:pt x="31" y="14"/>
                    <a:pt x="31" y="14"/>
                    <a:pt x="31" y="14"/>
                  </a:cubicBezTo>
                  <a:cubicBezTo>
                    <a:pt x="31" y="14"/>
                    <a:pt x="31" y="14"/>
                    <a:pt x="31" y="14"/>
                  </a:cubicBezTo>
                  <a:cubicBezTo>
                    <a:pt x="31" y="14"/>
                    <a:pt x="31" y="14"/>
                    <a:pt x="31" y="14"/>
                  </a:cubicBezTo>
                  <a:close/>
                  <a:moveTo>
                    <a:pt x="31" y="14"/>
                  </a:moveTo>
                  <a:cubicBezTo>
                    <a:pt x="31" y="14"/>
                    <a:pt x="31" y="14"/>
                    <a:pt x="31" y="14"/>
                  </a:cubicBezTo>
                  <a:cubicBezTo>
                    <a:pt x="31" y="14"/>
                    <a:pt x="31" y="14"/>
                    <a:pt x="31" y="14"/>
                  </a:cubicBezTo>
                  <a:cubicBezTo>
                    <a:pt x="31" y="14"/>
                    <a:pt x="31" y="14"/>
                    <a:pt x="31" y="14"/>
                  </a:cubicBezTo>
                  <a:close/>
                  <a:moveTo>
                    <a:pt x="31" y="14"/>
                  </a:moveTo>
                  <a:cubicBezTo>
                    <a:pt x="31" y="13"/>
                    <a:pt x="31" y="13"/>
                    <a:pt x="31" y="13"/>
                  </a:cubicBezTo>
                  <a:cubicBezTo>
                    <a:pt x="31" y="13"/>
                    <a:pt x="31" y="13"/>
                    <a:pt x="31" y="13"/>
                  </a:cubicBezTo>
                  <a:cubicBezTo>
                    <a:pt x="31" y="13"/>
                    <a:pt x="31" y="13"/>
                    <a:pt x="31" y="14"/>
                  </a:cubicBezTo>
                  <a:close/>
                  <a:moveTo>
                    <a:pt x="31" y="13"/>
                  </a:moveTo>
                  <a:cubicBezTo>
                    <a:pt x="31" y="13"/>
                    <a:pt x="31" y="13"/>
                    <a:pt x="31" y="13"/>
                  </a:cubicBezTo>
                  <a:cubicBezTo>
                    <a:pt x="31" y="13"/>
                    <a:pt x="31" y="13"/>
                    <a:pt x="31" y="13"/>
                  </a:cubicBezTo>
                  <a:cubicBezTo>
                    <a:pt x="31" y="13"/>
                    <a:pt x="31" y="13"/>
                    <a:pt x="31" y="13"/>
                  </a:cubicBezTo>
                  <a:close/>
                  <a:moveTo>
                    <a:pt x="31" y="13"/>
                  </a:moveTo>
                  <a:cubicBezTo>
                    <a:pt x="31" y="13"/>
                    <a:pt x="31" y="13"/>
                    <a:pt x="31" y="13"/>
                  </a:cubicBezTo>
                  <a:cubicBezTo>
                    <a:pt x="31" y="13"/>
                    <a:pt x="31" y="13"/>
                    <a:pt x="31" y="13"/>
                  </a:cubicBezTo>
                  <a:cubicBezTo>
                    <a:pt x="31" y="13"/>
                    <a:pt x="31" y="13"/>
                    <a:pt x="31" y="13"/>
                  </a:cubicBezTo>
                  <a:close/>
                  <a:moveTo>
                    <a:pt x="31" y="13"/>
                  </a:moveTo>
                  <a:cubicBezTo>
                    <a:pt x="31" y="13"/>
                    <a:pt x="31" y="13"/>
                    <a:pt x="31" y="13"/>
                  </a:cubicBezTo>
                  <a:cubicBezTo>
                    <a:pt x="31" y="13"/>
                    <a:pt x="31" y="13"/>
                    <a:pt x="31" y="13"/>
                  </a:cubicBezTo>
                  <a:cubicBezTo>
                    <a:pt x="31" y="13"/>
                    <a:pt x="31" y="13"/>
                    <a:pt x="31" y="13"/>
                  </a:cubicBezTo>
                  <a:close/>
                  <a:moveTo>
                    <a:pt x="31" y="13"/>
                  </a:moveTo>
                  <a:cubicBezTo>
                    <a:pt x="31" y="13"/>
                    <a:pt x="31" y="13"/>
                    <a:pt x="31" y="13"/>
                  </a:cubicBezTo>
                  <a:cubicBezTo>
                    <a:pt x="31" y="13"/>
                    <a:pt x="31" y="13"/>
                    <a:pt x="31" y="13"/>
                  </a:cubicBezTo>
                  <a:cubicBezTo>
                    <a:pt x="31" y="13"/>
                    <a:pt x="31" y="13"/>
                    <a:pt x="31" y="13"/>
                  </a:cubicBezTo>
                  <a:close/>
                  <a:moveTo>
                    <a:pt x="31" y="12"/>
                  </a:moveTo>
                  <a:cubicBezTo>
                    <a:pt x="31" y="12"/>
                    <a:pt x="31" y="12"/>
                    <a:pt x="31" y="12"/>
                  </a:cubicBezTo>
                  <a:cubicBezTo>
                    <a:pt x="31" y="12"/>
                    <a:pt x="31" y="12"/>
                    <a:pt x="31" y="12"/>
                  </a:cubicBezTo>
                  <a:cubicBezTo>
                    <a:pt x="31" y="12"/>
                    <a:pt x="31" y="12"/>
                    <a:pt x="31" y="12"/>
                  </a:cubicBezTo>
                  <a:close/>
                  <a:moveTo>
                    <a:pt x="31" y="12"/>
                  </a:moveTo>
                  <a:cubicBezTo>
                    <a:pt x="31" y="12"/>
                    <a:pt x="31" y="12"/>
                    <a:pt x="30" y="12"/>
                  </a:cubicBezTo>
                  <a:cubicBezTo>
                    <a:pt x="30" y="12"/>
                    <a:pt x="30" y="12"/>
                    <a:pt x="30" y="12"/>
                  </a:cubicBezTo>
                  <a:cubicBezTo>
                    <a:pt x="31" y="12"/>
                    <a:pt x="31" y="12"/>
                    <a:pt x="31" y="12"/>
                  </a:cubicBezTo>
                  <a:close/>
                  <a:moveTo>
                    <a:pt x="30" y="12"/>
                  </a:moveTo>
                  <a:cubicBezTo>
                    <a:pt x="30" y="12"/>
                    <a:pt x="30" y="12"/>
                    <a:pt x="30" y="12"/>
                  </a:cubicBezTo>
                  <a:cubicBezTo>
                    <a:pt x="30" y="12"/>
                    <a:pt x="30" y="12"/>
                    <a:pt x="30" y="12"/>
                  </a:cubicBezTo>
                  <a:cubicBezTo>
                    <a:pt x="30" y="12"/>
                    <a:pt x="30" y="12"/>
                    <a:pt x="30" y="12"/>
                  </a:cubicBezTo>
                  <a:close/>
                  <a:moveTo>
                    <a:pt x="30" y="12"/>
                  </a:moveTo>
                  <a:cubicBezTo>
                    <a:pt x="30" y="12"/>
                    <a:pt x="30" y="12"/>
                    <a:pt x="30" y="12"/>
                  </a:cubicBezTo>
                  <a:cubicBezTo>
                    <a:pt x="30" y="12"/>
                    <a:pt x="30" y="12"/>
                    <a:pt x="30" y="12"/>
                  </a:cubicBezTo>
                  <a:cubicBezTo>
                    <a:pt x="30" y="12"/>
                    <a:pt x="30" y="12"/>
                    <a:pt x="30" y="12"/>
                  </a:cubicBezTo>
                  <a:close/>
                  <a:moveTo>
                    <a:pt x="30" y="12"/>
                  </a:moveTo>
                  <a:cubicBezTo>
                    <a:pt x="30" y="12"/>
                    <a:pt x="30" y="12"/>
                    <a:pt x="30" y="11"/>
                  </a:cubicBezTo>
                  <a:cubicBezTo>
                    <a:pt x="30" y="11"/>
                    <a:pt x="30" y="11"/>
                    <a:pt x="30" y="11"/>
                  </a:cubicBezTo>
                  <a:cubicBezTo>
                    <a:pt x="30" y="12"/>
                    <a:pt x="30" y="12"/>
                    <a:pt x="30" y="12"/>
                  </a:cubicBezTo>
                  <a:close/>
                  <a:moveTo>
                    <a:pt x="30" y="11"/>
                  </a:moveTo>
                  <a:cubicBezTo>
                    <a:pt x="27" y="6"/>
                    <a:pt x="21" y="4"/>
                    <a:pt x="17" y="4"/>
                  </a:cubicBezTo>
                  <a:cubicBezTo>
                    <a:pt x="17" y="4"/>
                    <a:pt x="17" y="4"/>
                    <a:pt x="17" y="4"/>
                  </a:cubicBezTo>
                  <a:cubicBezTo>
                    <a:pt x="17" y="4"/>
                    <a:pt x="17"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4"/>
                  </a:cubicBezTo>
                  <a:cubicBezTo>
                    <a:pt x="21" y="4"/>
                    <a:pt x="26" y="5"/>
                    <a:pt x="30" y="11"/>
                  </a:cubicBezTo>
                  <a:close/>
                  <a:moveTo>
                    <a:pt x="7" y="6"/>
                  </a:moveTo>
                  <a:cubicBezTo>
                    <a:pt x="7" y="6"/>
                    <a:pt x="7" y="6"/>
                    <a:pt x="7" y="5"/>
                  </a:cubicBezTo>
                  <a:cubicBezTo>
                    <a:pt x="7" y="5"/>
                    <a:pt x="7" y="5"/>
                    <a:pt x="7" y="5"/>
                  </a:cubicBezTo>
                  <a:cubicBezTo>
                    <a:pt x="9" y="5"/>
                    <a:pt x="10" y="5"/>
                    <a:pt x="11" y="4"/>
                  </a:cubicBezTo>
                  <a:cubicBezTo>
                    <a:pt x="11" y="4"/>
                    <a:pt x="11" y="4"/>
                    <a:pt x="11" y="4"/>
                  </a:cubicBezTo>
                  <a:cubicBezTo>
                    <a:pt x="9" y="5"/>
                    <a:pt x="8" y="5"/>
                    <a:pt x="7" y="6"/>
                  </a:cubicBezTo>
                  <a:cubicBezTo>
                    <a:pt x="7" y="6"/>
                    <a:pt x="7" y="6"/>
                    <a:pt x="7" y="6"/>
                  </a:cubicBezTo>
                  <a:cubicBezTo>
                    <a:pt x="7" y="6"/>
                    <a:pt x="7" y="6"/>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269"/>
            <p:cNvSpPr/>
            <p:nvPr/>
          </p:nvSpPr>
          <p:spPr bwMode="auto">
            <a:xfrm>
              <a:off x="2131" y="1057"/>
              <a:ext cx="323" cy="214"/>
            </a:xfrm>
            <a:custGeom>
              <a:avLst/>
              <a:gdLst>
                <a:gd name="T0" fmla="*/ 2 w 128"/>
                <a:gd name="T1" fmla="*/ 83 h 85"/>
                <a:gd name="T2" fmla="*/ 4 w 128"/>
                <a:gd name="T3" fmla="*/ 84 h 85"/>
                <a:gd name="T4" fmla="*/ 2 w 128"/>
                <a:gd name="T5" fmla="*/ 84 h 85"/>
                <a:gd name="T6" fmla="*/ 2 w 128"/>
                <a:gd name="T7" fmla="*/ 84 h 85"/>
                <a:gd name="T8" fmla="*/ 2 w 128"/>
                <a:gd name="T9" fmla="*/ 84 h 85"/>
                <a:gd name="T10" fmla="*/ 2 w 128"/>
                <a:gd name="T11" fmla="*/ 84 h 85"/>
                <a:gd name="T12" fmla="*/ 2 w 128"/>
                <a:gd name="T13" fmla="*/ 84 h 85"/>
                <a:gd name="T14" fmla="*/ 2 w 128"/>
                <a:gd name="T15" fmla="*/ 84 h 85"/>
                <a:gd name="T16" fmla="*/ 0 w 128"/>
                <a:gd name="T17" fmla="*/ 49 h 85"/>
                <a:gd name="T18" fmla="*/ 0 w 128"/>
                <a:gd name="T19" fmla="*/ 49 h 85"/>
                <a:gd name="T20" fmla="*/ 0 w 128"/>
                <a:gd name="T21" fmla="*/ 40 h 85"/>
                <a:gd name="T22" fmla="*/ 0 w 128"/>
                <a:gd name="T23" fmla="*/ 40 h 85"/>
                <a:gd name="T24" fmla="*/ 2 w 128"/>
                <a:gd name="T25" fmla="*/ 35 h 85"/>
                <a:gd name="T26" fmla="*/ 2 w 128"/>
                <a:gd name="T27" fmla="*/ 35 h 85"/>
                <a:gd name="T28" fmla="*/ 50 w 128"/>
                <a:gd name="T29" fmla="*/ 1 h 85"/>
                <a:gd name="T30" fmla="*/ 50 w 128"/>
                <a:gd name="T31" fmla="*/ 1 h 85"/>
                <a:gd name="T32" fmla="*/ 70 w 128"/>
                <a:gd name="T33" fmla="*/ 0 h 85"/>
                <a:gd name="T34" fmla="*/ 70 w 128"/>
                <a:gd name="T35" fmla="*/ 0 h 85"/>
                <a:gd name="T36" fmla="*/ 103 w 128"/>
                <a:gd name="T37" fmla="*/ 9 h 85"/>
                <a:gd name="T38" fmla="*/ 103 w 128"/>
                <a:gd name="T39" fmla="*/ 9 h 85"/>
                <a:gd name="T40" fmla="*/ 118 w 128"/>
                <a:gd name="T41" fmla="*/ 37 h 85"/>
                <a:gd name="T42" fmla="*/ 118 w 128"/>
                <a:gd name="T43" fmla="*/ 37 h 85"/>
                <a:gd name="T44" fmla="*/ 128 w 128"/>
                <a:gd name="T45" fmla="*/ 65 h 85"/>
                <a:gd name="T46" fmla="*/ 128 w 128"/>
                <a:gd name="T47" fmla="*/ 65 h 85"/>
                <a:gd name="T48" fmla="*/ 124 w 128"/>
                <a:gd name="T49" fmla="*/ 66 h 85"/>
                <a:gd name="T50" fmla="*/ 115 w 128"/>
                <a:gd name="T51" fmla="*/ 39 h 85"/>
                <a:gd name="T52" fmla="*/ 115 w 128"/>
                <a:gd name="T53" fmla="*/ 39 h 85"/>
                <a:gd name="T54" fmla="*/ 100 w 128"/>
                <a:gd name="T55" fmla="*/ 11 h 85"/>
                <a:gd name="T56" fmla="*/ 100 w 128"/>
                <a:gd name="T57" fmla="*/ 11 h 85"/>
                <a:gd name="T58" fmla="*/ 70 w 128"/>
                <a:gd name="T59" fmla="*/ 4 h 85"/>
                <a:gd name="T60" fmla="*/ 70 w 128"/>
                <a:gd name="T61" fmla="*/ 4 h 85"/>
                <a:gd name="T62" fmla="*/ 50 w 128"/>
                <a:gd name="T63" fmla="*/ 5 h 85"/>
                <a:gd name="T64" fmla="*/ 50 w 128"/>
                <a:gd name="T65" fmla="*/ 5 h 85"/>
                <a:gd name="T66" fmla="*/ 5 w 128"/>
                <a:gd name="T67" fmla="*/ 37 h 85"/>
                <a:gd name="T68" fmla="*/ 5 w 128"/>
                <a:gd name="T69" fmla="*/ 37 h 85"/>
                <a:gd name="T70" fmla="*/ 4 w 128"/>
                <a:gd name="T71" fmla="*/ 41 h 85"/>
                <a:gd name="T72" fmla="*/ 4 w 128"/>
                <a:gd name="T73" fmla="*/ 41 h 85"/>
                <a:gd name="T74" fmla="*/ 4 w 128"/>
                <a:gd name="T75" fmla="*/ 49 h 85"/>
                <a:gd name="T76" fmla="*/ 4 w 128"/>
                <a:gd name="T77" fmla="*/ 49 h 85"/>
                <a:gd name="T78" fmla="*/ 6 w 128"/>
                <a:gd name="T79" fmla="*/ 84 h 85"/>
                <a:gd name="T80" fmla="*/ 6 w 128"/>
                <a:gd name="T81" fmla="*/ 84 h 85"/>
                <a:gd name="T82" fmla="*/ 6 w 128"/>
                <a:gd name="T83" fmla="*/ 84 h 85"/>
                <a:gd name="T84" fmla="*/ 6 w 128"/>
                <a:gd name="T85" fmla="*/ 84 h 85"/>
                <a:gd name="T86" fmla="*/ 5 w 128"/>
                <a:gd name="T87" fmla="*/ 85 h 85"/>
                <a:gd name="T88" fmla="*/ 5 w 128"/>
                <a:gd name="T89" fmla="*/ 85 h 85"/>
                <a:gd name="T90" fmla="*/ 2 w 128"/>
                <a:gd name="T91" fmla="*/ 8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8" h="85">
                  <a:moveTo>
                    <a:pt x="2" y="83"/>
                  </a:moveTo>
                  <a:cubicBezTo>
                    <a:pt x="4" y="84"/>
                    <a:pt x="4" y="84"/>
                    <a:pt x="4" y="84"/>
                  </a:cubicBezTo>
                  <a:cubicBezTo>
                    <a:pt x="2" y="84"/>
                    <a:pt x="2" y="84"/>
                    <a:pt x="2" y="84"/>
                  </a:cubicBezTo>
                  <a:cubicBezTo>
                    <a:pt x="2" y="84"/>
                    <a:pt x="2" y="84"/>
                    <a:pt x="2" y="84"/>
                  </a:cubicBezTo>
                  <a:cubicBezTo>
                    <a:pt x="2" y="84"/>
                    <a:pt x="2" y="84"/>
                    <a:pt x="2" y="84"/>
                  </a:cubicBezTo>
                  <a:cubicBezTo>
                    <a:pt x="2" y="84"/>
                    <a:pt x="2" y="84"/>
                    <a:pt x="2" y="84"/>
                  </a:cubicBezTo>
                  <a:cubicBezTo>
                    <a:pt x="2" y="84"/>
                    <a:pt x="2" y="84"/>
                    <a:pt x="2" y="84"/>
                  </a:cubicBezTo>
                  <a:cubicBezTo>
                    <a:pt x="2" y="84"/>
                    <a:pt x="2" y="84"/>
                    <a:pt x="2" y="84"/>
                  </a:cubicBezTo>
                  <a:cubicBezTo>
                    <a:pt x="2" y="81"/>
                    <a:pt x="0" y="63"/>
                    <a:pt x="0" y="49"/>
                  </a:cubicBezTo>
                  <a:cubicBezTo>
                    <a:pt x="0" y="49"/>
                    <a:pt x="0" y="49"/>
                    <a:pt x="0" y="49"/>
                  </a:cubicBezTo>
                  <a:cubicBezTo>
                    <a:pt x="0" y="46"/>
                    <a:pt x="0" y="43"/>
                    <a:pt x="0" y="40"/>
                  </a:cubicBezTo>
                  <a:cubicBezTo>
                    <a:pt x="0" y="40"/>
                    <a:pt x="0" y="40"/>
                    <a:pt x="0" y="40"/>
                  </a:cubicBezTo>
                  <a:cubicBezTo>
                    <a:pt x="1" y="38"/>
                    <a:pt x="1" y="36"/>
                    <a:pt x="2" y="35"/>
                  </a:cubicBezTo>
                  <a:cubicBezTo>
                    <a:pt x="2" y="35"/>
                    <a:pt x="2" y="35"/>
                    <a:pt x="2" y="35"/>
                  </a:cubicBezTo>
                  <a:cubicBezTo>
                    <a:pt x="5" y="31"/>
                    <a:pt x="17" y="6"/>
                    <a:pt x="50" y="1"/>
                  </a:cubicBezTo>
                  <a:cubicBezTo>
                    <a:pt x="50" y="1"/>
                    <a:pt x="50" y="1"/>
                    <a:pt x="50" y="1"/>
                  </a:cubicBezTo>
                  <a:cubicBezTo>
                    <a:pt x="57" y="0"/>
                    <a:pt x="64" y="0"/>
                    <a:pt x="70" y="0"/>
                  </a:cubicBezTo>
                  <a:cubicBezTo>
                    <a:pt x="70" y="0"/>
                    <a:pt x="70" y="0"/>
                    <a:pt x="70" y="0"/>
                  </a:cubicBezTo>
                  <a:cubicBezTo>
                    <a:pt x="90" y="0"/>
                    <a:pt x="100" y="5"/>
                    <a:pt x="103" y="9"/>
                  </a:cubicBezTo>
                  <a:cubicBezTo>
                    <a:pt x="103" y="9"/>
                    <a:pt x="103" y="9"/>
                    <a:pt x="103" y="9"/>
                  </a:cubicBezTo>
                  <a:cubicBezTo>
                    <a:pt x="107" y="14"/>
                    <a:pt x="113" y="23"/>
                    <a:pt x="118" y="37"/>
                  </a:cubicBezTo>
                  <a:cubicBezTo>
                    <a:pt x="118" y="37"/>
                    <a:pt x="118" y="37"/>
                    <a:pt x="118" y="37"/>
                  </a:cubicBezTo>
                  <a:cubicBezTo>
                    <a:pt x="124" y="52"/>
                    <a:pt x="128" y="65"/>
                    <a:pt x="128" y="65"/>
                  </a:cubicBezTo>
                  <a:cubicBezTo>
                    <a:pt x="128" y="65"/>
                    <a:pt x="128" y="65"/>
                    <a:pt x="128" y="65"/>
                  </a:cubicBezTo>
                  <a:cubicBezTo>
                    <a:pt x="124" y="66"/>
                    <a:pt x="124" y="66"/>
                    <a:pt x="124" y="66"/>
                  </a:cubicBezTo>
                  <a:cubicBezTo>
                    <a:pt x="124" y="66"/>
                    <a:pt x="120" y="53"/>
                    <a:pt x="115" y="39"/>
                  </a:cubicBezTo>
                  <a:cubicBezTo>
                    <a:pt x="115" y="39"/>
                    <a:pt x="115" y="39"/>
                    <a:pt x="115" y="39"/>
                  </a:cubicBezTo>
                  <a:cubicBezTo>
                    <a:pt x="109" y="25"/>
                    <a:pt x="104" y="15"/>
                    <a:pt x="100" y="11"/>
                  </a:cubicBezTo>
                  <a:cubicBezTo>
                    <a:pt x="100" y="11"/>
                    <a:pt x="100" y="11"/>
                    <a:pt x="100" y="11"/>
                  </a:cubicBezTo>
                  <a:cubicBezTo>
                    <a:pt x="98" y="9"/>
                    <a:pt x="89" y="4"/>
                    <a:pt x="70" y="4"/>
                  </a:cubicBezTo>
                  <a:cubicBezTo>
                    <a:pt x="70" y="4"/>
                    <a:pt x="70" y="4"/>
                    <a:pt x="70" y="4"/>
                  </a:cubicBezTo>
                  <a:cubicBezTo>
                    <a:pt x="64" y="4"/>
                    <a:pt x="58" y="4"/>
                    <a:pt x="50" y="5"/>
                  </a:cubicBezTo>
                  <a:cubicBezTo>
                    <a:pt x="50" y="5"/>
                    <a:pt x="50" y="5"/>
                    <a:pt x="50" y="5"/>
                  </a:cubicBezTo>
                  <a:cubicBezTo>
                    <a:pt x="19" y="10"/>
                    <a:pt x="9" y="32"/>
                    <a:pt x="5" y="37"/>
                  </a:cubicBezTo>
                  <a:cubicBezTo>
                    <a:pt x="5" y="37"/>
                    <a:pt x="5" y="37"/>
                    <a:pt x="5" y="37"/>
                  </a:cubicBezTo>
                  <a:cubicBezTo>
                    <a:pt x="5" y="37"/>
                    <a:pt x="5" y="39"/>
                    <a:pt x="4" y="41"/>
                  </a:cubicBezTo>
                  <a:cubicBezTo>
                    <a:pt x="4" y="41"/>
                    <a:pt x="4" y="41"/>
                    <a:pt x="4" y="41"/>
                  </a:cubicBezTo>
                  <a:cubicBezTo>
                    <a:pt x="4" y="43"/>
                    <a:pt x="4" y="46"/>
                    <a:pt x="4" y="49"/>
                  </a:cubicBezTo>
                  <a:cubicBezTo>
                    <a:pt x="4" y="49"/>
                    <a:pt x="4" y="49"/>
                    <a:pt x="4" y="49"/>
                  </a:cubicBezTo>
                  <a:cubicBezTo>
                    <a:pt x="4" y="63"/>
                    <a:pt x="6" y="82"/>
                    <a:pt x="6" y="84"/>
                  </a:cubicBezTo>
                  <a:cubicBezTo>
                    <a:pt x="6" y="84"/>
                    <a:pt x="6" y="84"/>
                    <a:pt x="6" y="84"/>
                  </a:cubicBezTo>
                  <a:cubicBezTo>
                    <a:pt x="6" y="84"/>
                    <a:pt x="6" y="84"/>
                    <a:pt x="6" y="84"/>
                  </a:cubicBezTo>
                  <a:cubicBezTo>
                    <a:pt x="6" y="84"/>
                    <a:pt x="6" y="84"/>
                    <a:pt x="6" y="84"/>
                  </a:cubicBezTo>
                  <a:cubicBezTo>
                    <a:pt x="6" y="84"/>
                    <a:pt x="6" y="84"/>
                    <a:pt x="5" y="85"/>
                  </a:cubicBezTo>
                  <a:cubicBezTo>
                    <a:pt x="5" y="85"/>
                    <a:pt x="5" y="85"/>
                    <a:pt x="5" y="85"/>
                  </a:cubicBezTo>
                  <a:cubicBezTo>
                    <a:pt x="2" y="83"/>
                    <a:pt x="2" y="83"/>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270"/>
            <p:cNvSpPr>
              <a:spLocks noEditPoints="1"/>
            </p:cNvSpPr>
            <p:nvPr/>
          </p:nvSpPr>
          <p:spPr bwMode="auto">
            <a:xfrm>
              <a:off x="2126" y="1052"/>
              <a:ext cx="333" cy="226"/>
            </a:xfrm>
            <a:custGeom>
              <a:avLst/>
              <a:gdLst>
                <a:gd name="T0" fmla="*/ 2 w 132"/>
                <a:gd name="T1" fmla="*/ 88 h 90"/>
                <a:gd name="T2" fmla="*/ 2 w 132"/>
                <a:gd name="T3" fmla="*/ 86 h 90"/>
                <a:gd name="T4" fmla="*/ 2 w 132"/>
                <a:gd name="T5" fmla="*/ 86 h 90"/>
                <a:gd name="T6" fmla="*/ 2 w 132"/>
                <a:gd name="T7" fmla="*/ 86 h 90"/>
                <a:gd name="T8" fmla="*/ 0 w 132"/>
                <a:gd name="T9" fmla="*/ 51 h 90"/>
                <a:gd name="T10" fmla="*/ 0 w 132"/>
                <a:gd name="T11" fmla="*/ 51 h 90"/>
                <a:gd name="T12" fmla="*/ 0 w 132"/>
                <a:gd name="T13" fmla="*/ 51 h 90"/>
                <a:gd name="T14" fmla="*/ 0 w 132"/>
                <a:gd name="T15" fmla="*/ 42 h 90"/>
                <a:gd name="T16" fmla="*/ 3 w 132"/>
                <a:gd name="T17" fmla="*/ 35 h 90"/>
                <a:gd name="T18" fmla="*/ 52 w 132"/>
                <a:gd name="T19" fmla="*/ 1 h 90"/>
                <a:gd name="T20" fmla="*/ 72 w 132"/>
                <a:gd name="T21" fmla="*/ 0 h 90"/>
                <a:gd name="T22" fmla="*/ 107 w 132"/>
                <a:gd name="T23" fmla="*/ 10 h 90"/>
                <a:gd name="T24" fmla="*/ 122 w 132"/>
                <a:gd name="T25" fmla="*/ 39 h 90"/>
                <a:gd name="T26" fmla="*/ 132 w 132"/>
                <a:gd name="T27" fmla="*/ 67 h 90"/>
                <a:gd name="T28" fmla="*/ 125 w 132"/>
                <a:gd name="T29" fmla="*/ 71 h 90"/>
                <a:gd name="T30" fmla="*/ 124 w 132"/>
                <a:gd name="T31" fmla="*/ 69 h 90"/>
                <a:gd name="T32" fmla="*/ 124 w 132"/>
                <a:gd name="T33" fmla="*/ 69 h 90"/>
                <a:gd name="T34" fmla="*/ 124 w 132"/>
                <a:gd name="T35" fmla="*/ 69 h 90"/>
                <a:gd name="T36" fmla="*/ 124 w 132"/>
                <a:gd name="T37" fmla="*/ 68 h 90"/>
                <a:gd name="T38" fmla="*/ 123 w 132"/>
                <a:gd name="T39" fmla="*/ 66 h 90"/>
                <a:gd name="T40" fmla="*/ 121 w 132"/>
                <a:gd name="T41" fmla="*/ 60 h 90"/>
                <a:gd name="T42" fmla="*/ 115 w 132"/>
                <a:gd name="T43" fmla="*/ 42 h 90"/>
                <a:gd name="T44" fmla="*/ 101 w 132"/>
                <a:gd name="T45" fmla="*/ 15 h 90"/>
                <a:gd name="T46" fmla="*/ 72 w 132"/>
                <a:gd name="T47" fmla="*/ 8 h 90"/>
                <a:gd name="T48" fmla="*/ 72 w 132"/>
                <a:gd name="T49" fmla="*/ 8 h 90"/>
                <a:gd name="T50" fmla="*/ 53 w 132"/>
                <a:gd name="T51" fmla="*/ 9 h 90"/>
                <a:gd name="T52" fmla="*/ 9 w 132"/>
                <a:gd name="T53" fmla="*/ 40 h 90"/>
                <a:gd name="T54" fmla="*/ 9 w 132"/>
                <a:gd name="T55" fmla="*/ 41 h 90"/>
                <a:gd name="T56" fmla="*/ 8 w 132"/>
                <a:gd name="T57" fmla="*/ 43 h 90"/>
                <a:gd name="T58" fmla="*/ 8 w 132"/>
                <a:gd name="T59" fmla="*/ 51 h 90"/>
                <a:gd name="T60" fmla="*/ 10 w 132"/>
                <a:gd name="T61" fmla="*/ 86 h 90"/>
                <a:gd name="T62" fmla="*/ 10 w 132"/>
                <a:gd name="T63" fmla="*/ 86 h 90"/>
                <a:gd name="T64" fmla="*/ 10 w 132"/>
                <a:gd name="T65" fmla="*/ 86 h 90"/>
                <a:gd name="T66" fmla="*/ 9 w 132"/>
                <a:gd name="T67" fmla="*/ 88 h 90"/>
                <a:gd name="T68" fmla="*/ 5 w 132"/>
                <a:gd name="T69" fmla="*/ 88 h 90"/>
                <a:gd name="T70" fmla="*/ 4 w 132"/>
                <a:gd name="T71" fmla="*/ 51 h 90"/>
                <a:gd name="T72" fmla="*/ 4 w 132"/>
                <a:gd name="T73" fmla="*/ 52 h 90"/>
                <a:gd name="T74" fmla="*/ 5 w 132"/>
                <a:gd name="T75" fmla="*/ 80 h 90"/>
                <a:gd name="T76" fmla="*/ 126 w 132"/>
                <a:gd name="T77" fmla="*/ 62 h 90"/>
                <a:gd name="T78" fmla="*/ 125 w 132"/>
                <a:gd name="T79" fmla="*/ 59 h 90"/>
                <a:gd name="T80" fmla="*/ 118 w 132"/>
                <a:gd name="T81" fmla="*/ 40 h 90"/>
                <a:gd name="T82" fmla="*/ 109 w 132"/>
                <a:gd name="T83" fmla="*/ 20 h 90"/>
                <a:gd name="T84" fmla="*/ 118 w 132"/>
                <a:gd name="T85" fmla="*/ 40 h 90"/>
                <a:gd name="T86" fmla="*/ 5 w 132"/>
                <a:gd name="T87" fmla="*/ 38 h 90"/>
                <a:gd name="T88" fmla="*/ 5 w 132"/>
                <a:gd name="T89" fmla="*/ 38 h 90"/>
                <a:gd name="T90" fmla="*/ 5 w 132"/>
                <a:gd name="T91" fmla="*/ 41 h 90"/>
                <a:gd name="T92" fmla="*/ 9 w 132"/>
                <a:gd name="T93" fmla="*/ 40 h 90"/>
                <a:gd name="T94" fmla="*/ 9 w 132"/>
                <a:gd name="T95" fmla="*/ 40 h 90"/>
                <a:gd name="T96" fmla="*/ 6 w 132"/>
                <a:gd name="T97" fmla="*/ 38 h 90"/>
                <a:gd name="T98" fmla="*/ 6 w 132"/>
                <a:gd name="T99" fmla="*/ 38 h 90"/>
                <a:gd name="T100" fmla="*/ 6 w 132"/>
                <a:gd name="T101" fmla="*/ 38 h 90"/>
                <a:gd name="T102" fmla="*/ 6 w 132"/>
                <a:gd name="T103" fmla="*/ 38 h 90"/>
                <a:gd name="T104" fmla="*/ 6 w 132"/>
                <a:gd name="T105" fmla="*/ 38 h 90"/>
                <a:gd name="T106" fmla="*/ 6 w 132"/>
                <a:gd name="T107" fmla="*/ 38 h 90"/>
                <a:gd name="T108" fmla="*/ 6 w 132"/>
                <a:gd name="T109" fmla="*/ 38 h 90"/>
                <a:gd name="T110" fmla="*/ 6 w 132"/>
                <a:gd name="T111" fmla="*/ 38 h 90"/>
                <a:gd name="T112" fmla="*/ 6 w 132"/>
                <a:gd name="T113" fmla="*/ 37 h 90"/>
                <a:gd name="T114" fmla="*/ 6 w 132"/>
                <a:gd name="T115" fmla="*/ 38 h 90"/>
                <a:gd name="T116" fmla="*/ 9 w 132"/>
                <a:gd name="T117" fmla="*/ 32 h 90"/>
                <a:gd name="T118" fmla="*/ 52 w 132"/>
                <a:gd name="T119" fmla="*/ 5 h 90"/>
                <a:gd name="T120" fmla="*/ 72 w 132"/>
                <a:gd name="T121" fmla="*/ 4 h 90"/>
                <a:gd name="T122" fmla="*/ 72 w 132"/>
                <a:gd name="T123" fmla="*/ 4 h 90"/>
                <a:gd name="T124" fmla="*/ 52 w 132"/>
                <a:gd name="T125" fmla="*/ 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90">
                  <a:moveTo>
                    <a:pt x="5" y="88"/>
                  </a:moveTo>
                  <a:cubicBezTo>
                    <a:pt x="2" y="88"/>
                    <a:pt x="2" y="88"/>
                    <a:pt x="2" y="88"/>
                  </a:cubicBezTo>
                  <a:cubicBezTo>
                    <a:pt x="2" y="86"/>
                    <a:pt x="2" y="86"/>
                    <a:pt x="2" y="86"/>
                  </a:cubicBezTo>
                  <a:cubicBezTo>
                    <a:pt x="2" y="86"/>
                    <a:pt x="2" y="86"/>
                    <a:pt x="2" y="86"/>
                  </a:cubicBezTo>
                  <a:cubicBezTo>
                    <a:pt x="2" y="86"/>
                    <a:pt x="2" y="86"/>
                    <a:pt x="2" y="86"/>
                  </a:cubicBezTo>
                  <a:cubicBezTo>
                    <a:pt x="2" y="86"/>
                    <a:pt x="2" y="86"/>
                    <a:pt x="2" y="86"/>
                  </a:cubicBezTo>
                  <a:cubicBezTo>
                    <a:pt x="2" y="86"/>
                    <a:pt x="2" y="86"/>
                    <a:pt x="2" y="86"/>
                  </a:cubicBezTo>
                  <a:cubicBezTo>
                    <a:pt x="2" y="86"/>
                    <a:pt x="2" y="86"/>
                    <a:pt x="2" y="86"/>
                  </a:cubicBezTo>
                  <a:cubicBezTo>
                    <a:pt x="2" y="86"/>
                    <a:pt x="2" y="86"/>
                    <a:pt x="2" y="86"/>
                  </a:cubicBezTo>
                  <a:cubicBezTo>
                    <a:pt x="2" y="83"/>
                    <a:pt x="0" y="65"/>
                    <a:pt x="0" y="51"/>
                  </a:cubicBezTo>
                  <a:cubicBezTo>
                    <a:pt x="0" y="51"/>
                    <a:pt x="0" y="51"/>
                    <a:pt x="0" y="51"/>
                  </a:cubicBezTo>
                  <a:cubicBezTo>
                    <a:pt x="0" y="51"/>
                    <a:pt x="0" y="51"/>
                    <a:pt x="0" y="51"/>
                  </a:cubicBezTo>
                  <a:cubicBezTo>
                    <a:pt x="0" y="51"/>
                    <a:pt x="0" y="51"/>
                    <a:pt x="0" y="51"/>
                  </a:cubicBezTo>
                  <a:cubicBezTo>
                    <a:pt x="0" y="51"/>
                    <a:pt x="0" y="51"/>
                    <a:pt x="0" y="51"/>
                  </a:cubicBezTo>
                  <a:cubicBezTo>
                    <a:pt x="0" y="48"/>
                    <a:pt x="0" y="45"/>
                    <a:pt x="0" y="42"/>
                  </a:cubicBezTo>
                  <a:cubicBezTo>
                    <a:pt x="0" y="42"/>
                    <a:pt x="0" y="42"/>
                    <a:pt x="0" y="42"/>
                  </a:cubicBezTo>
                  <a:cubicBezTo>
                    <a:pt x="1" y="40"/>
                    <a:pt x="1" y="38"/>
                    <a:pt x="3" y="35"/>
                  </a:cubicBezTo>
                  <a:cubicBezTo>
                    <a:pt x="3" y="35"/>
                    <a:pt x="3" y="35"/>
                    <a:pt x="3" y="35"/>
                  </a:cubicBezTo>
                  <a:cubicBezTo>
                    <a:pt x="5" y="32"/>
                    <a:pt x="17" y="6"/>
                    <a:pt x="52" y="1"/>
                  </a:cubicBezTo>
                  <a:cubicBezTo>
                    <a:pt x="52" y="1"/>
                    <a:pt x="52" y="1"/>
                    <a:pt x="52" y="1"/>
                  </a:cubicBezTo>
                  <a:cubicBezTo>
                    <a:pt x="59" y="0"/>
                    <a:pt x="66" y="0"/>
                    <a:pt x="72" y="0"/>
                  </a:cubicBezTo>
                  <a:cubicBezTo>
                    <a:pt x="72" y="0"/>
                    <a:pt x="72" y="0"/>
                    <a:pt x="72" y="0"/>
                  </a:cubicBezTo>
                  <a:cubicBezTo>
                    <a:pt x="92" y="0"/>
                    <a:pt x="103" y="5"/>
                    <a:pt x="107" y="10"/>
                  </a:cubicBezTo>
                  <a:cubicBezTo>
                    <a:pt x="107" y="10"/>
                    <a:pt x="107" y="10"/>
                    <a:pt x="107" y="10"/>
                  </a:cubicBezTo>
                  <a:cubicBezTo>
                    <a:pt x="111" y="15"/>
                    <a:pt x="116" y="24"/>
                    <a:pt x="122" y="39"/>
                  </a:cubicBezTo>
                  <a:cubicBezTo>
                    <a:pt x="122" y="39"/>
                    <a:pt x="122" y="39"/>
                    <a:pt x="122" y="39"/>
                  </a:cubicBezTo>
                  <a:cubicBezTo>
                    <a:pt x="128" y="53"/>
                    <a:pt x="131" y="66"/>
                    <a:pt x="132" y="67"/>
                  </a:cubicBezTo>
                  <a:cubicBezTo>
                    <a:pt x="132" y="67"/>
                    <a:pt x="132" y="67"/>
                    <a:pt x="132" y="67"/>
                  </a:cubicBezTo>
                  <a:cubicBezTo>
                    <a:pt x="132" y="69"/>
                    <a:pt x="132" y="69"/>
                    <a:pt x="132" y="69"/>
                  </a:cubicBezTo>
                  <a:cubicBezTo>
                    <a:pt x="125" y="71"/>
                    <a:pt x="125" y="71"/>
                    <a:pt x="125" y="71"/>
                  </a:cubicBezTo>
                  <a:cubicBezTo>
                    <a:pt x="124" y="69"/>
                    <a:pt x="124" y="69"/>
                    <a:pt x="124" y="69"/>
                  </a:cubicBezTo>
                  <a:cubicBezTo>
                    <a:pt x="124" y="69"/>
                    <a:pt x="124" y="69"/>
                    <a:pt x="124" y="69"/>
                  </a:cubicBezTo>
                  <a:cubicBezTo>
                    <a:pt x="124" y="69"/>
                    <a:pt x="124" y="69"/>
                    <a:pt x="124" y="69"/>
                  </a:cubicBezTo>
                  <a:cubicBezTo>
                    <a:pt x="124" y="69"/>
                    <a:pt x="124" y="69"/>
                    <a:pt x="124" y="69"/>
                  </a:cubicBezTo>
                  <a:cubicBezTo>
                    <a:pt x="124" y="69"/>
                    <a:pt x="124" y="69"/>
                    <a:pt x="124" y="69"/>
                  </a:cubicBezTo>
                  <a:cubicBezTo>
                    <a:pt x="124" y="69"/>
                    <a:pt x="124" y="69"/>
                    <a:pt x="124" y="69"/>
                  </a:cubicBezTo>
                  <a:cubicBezTo>
                    <a:pt x="124" y="69"/>
                    <a:pt x="124" y="69"/>
                    <a:pt x="124" y="69"/>
                  </a:cubicBezTo>
                  <a:cubicBezTo>
                    <a:pt x="124" y="69"/>
                    <a:pt x="124" y="68"/>
                    <a:pt x="124" y="68"/>
                  </a:cubicBezTo>
                  <a:cubicBezTo>
                    <a:pt x="124" y="68"/>
                    <a:pt x="124" y="68"/>
                    <a:pt x="124" y="68"/>
                  </a:cubicBezTo>
                  <a:cubicBezTo>
                    <a:pt x="124" y="68"/>
                    <a:pt x="123" y="67"/>
                    <a:pt x="123" y="66"/>
                  </a:cubicBezTo>
                  <a:cubicBezTo>
                    <a:pt x="123" y="66"/>
                    <a:pt x="123" y="66"/>
                    <a:pt x="123" y="66"/>
                  </a:cubicBezTo>
                  <a:cubicBezTo>
                    <a:pt x="123" y="65"/>
                    <a:pt x="122" y="63"/>
                    <a:pt x="121" y="60"/>
                  </a:cubicBezTo>
                  <a:cubicBezTo>
                    <a:pt x="121" y="60"/>
                    <a:pt x="121" y="60"/>
                    <a:pt x="121" y="60"/>
                  </a:cubicBezTo>
                  <a:cubicBezTo>
                    <a:pt x="120" y="55"/>
                    <a:pt x="117" y="48"/>
                    <a:pt x="115" y="42"/>
                  </a:cubicBezTo>
                  <a:cubicBezTo>
                    <a:pt x="115" y="42"/>
                    <a:pt x="115" y="42"/>
                    <a:pt x="115" y="42"/>
                  </a:cubicBezTo>
                  <a:cubicBezTo>
                    <a:pt x="109" y="28"/>
                    <a:pt x="104" y="18"/>
                    <a:pt x="101" y="15"/>
                  </a:cubicBezTo>
                  <a:cubicBezTo>
                    <a:pt x="101" y="15"/>
                    <a:pt x="101" y="15"/>
                    <a:pt x="101" y="15"/>
                  </a:cubicBezTo>
                  <a:cubicBezTo>
                    <a:pt x="99" y="13"/>
                    <a:pt x="91" y="8"/>
                    <a:pt x="72" y="8"/>
                  </a:cubicBezTo>
                  <a:cubicBezTo>
                    <a:pt x="72" y="8"/>
                    <a:pt x="72" y="8"/>
                    <a:pt x="72" y="8"/>
                  </a:cubicBezTo>
                  <a:cubicBezTo>
                    <a:pt x="72" y="8"/>
                    <a:pt x="72" y="8"/>
                    <a:pt x="72" y="8"/>
                  </a:cubicBezTo>
                  <a:cubicBezTo>
                    <a:pt x="72" y="8"/>
                    <a:pt x="72" y="8"/>
                    <a:pt x="72" y="8"/>
                  </a:cubicBezTo>
                  <a:cubicBezTo>
                    <a:pt x="66" y="8"/>
                    <a:pt x="60" y="8"/>
                    <a:pt x="53" y="9"/>
                  </a:cubicBezTo>
                  <a:cubicBezTo>
                    <a:pt x="53" y="9"/>
                    <a:pt x="53" y="9"/>
                    <a:pt x="53" y="9"/>
                  </a:cubicBezTo>
                  <a:cubicBezTo>
                    <a:pt x="23" y="13"/>
                    <a:pt x="13" y="34"/>
                    <a:pt x="9" y="40"/>
                  </a:cubicBezTo>
                  <a:cubicBezTo>
                    <a:pt x="9" y="40"/>
                    <a:pt x="9" y="40"/>
                    <a:pt x="9" y="40"/>
                  </a:cubicBezTo>
                  <a:cubicBezTo>
                    <a:pt x="9" y="40"/>
                    <a:pt x="9" y="40"/>
                    <a:pt x="9" y="41"/>
                  </a:cubicBezTo>
                  <a:cubicBezTo>
                    <a:pt x="9" y="41"/>
                    <a:pt x="9" y="41"/>
                    <a:pt x="9" y="41"/>
                  </a:cubicBezTo>
                  <a:cubicBezTo>
                    <a:pt x="9" y="41"/>
                    <a:pt x="9" y="42"/>
                    <a:pt x="8" y="43"/>
                  </a:cubicBezTo>
                  <a:cubicBezTo>
                    <a:pt x="8" y="43"/>
                    <a:pt x="8" y="43"/>
                    <a:pt x="8" y="43"/>
                  </a:cubicBezTo>
                  <a:cubicBezTo>
                    <a:pt x="8" y="45"/>
                    <a:pt x="8" y="48"/>
                    <a:pt x="8" y="51"/>
                  </a:cubicBezTo>
                  <a:cubicBezTo>
                    <a:pt x="8" y="51"/>
                    <a:pt x="8" y="51"/>
                    <a:pt x="8" y="51"/>
                  </a:cubicBezTo>
                  <a:cubicBezTo>
                    <a:pt x="8" y="65"/>
                    <a:pt x="10" y="83"/>
                    <a:pt x="10" y="86"/>
                  </a:cubicBezTo>
                  <a:cubicBezTo>
                    <a:pt x="10" y="86"/>
                    <a:pt x="10" y="86"/>
                    <a:pt x="10" y="86"/>
                  </a:cubicBezTo>
                  <a:cubicBezTo>
                    <a:pt x="10" y="86"/>
                    <a:pt x="10" y="86"/>
                    <a:pt x="10" y="86"/>
                  </a:cubicBezTo>
                  <a:cubicBezTo>
                    <a:pt x="10" y="86"/>
                    <a:pt x="10" y="86"/>
                    <a:pt x="10" y="86"/>
                  </a:cubicBezTo>
                  <a:cubicBezTo>
                    <a:pt x="10" y="86"/>
                    <a:pt x="10" y="86"/>
                    <a:pt x="10" y="86"/>
                  </a:cubicBezTo>
                  <a:cubicBezTo>
                    <a:pt x="12" y="88"/>
                    <a:pt x="12" y="88"/>
                    <a:pt x="12" y="88"/>
                  </a:cubicBezTo>
                  <a:cubicBezTo>
                    <a:pt x="9" y="88"/>
                    <a:pt x="9" y="88"/>
                    <a:pt x="9" y="88"/>
                  </a:cubicBezTo>
                  <a:cubicBezTo>
                    <a:pt x="8" y="90"/>
                    <a:pt x="8" y="90"/>
                    <a:pt x="8" y="90"/>
                  </a:cubicBezTo>
                  <a:cubicBezTo>
                    <a:pt x="5" y="88"/>
                    <a:pt x="5" y="88"/>
                    <a:pt x="5" y="88"/>
                  </a:cubicBezTo>
                  <a:close/>
                  <a:moveTo>
                    <a:pt x="5" y="80"/>
                  </a:moveTo>
                  <a:cubicBezTo>
                    <a:pt x="5" y="73"/>
                    <a:pt x="4" y="61"/>
                    <a:pt x="4" y="51"/>
                  </a:cubicBezTo>
                  <a:cubicBezTo>
                    <a:pt x="4" y="51"/>
                    <a:pt x="4" y="51"/>
                    <a:pt x="4" y="51"/>
                  </a:cubicBezTo>
                  <a:cubicBezTo>
                    <a:pt x="4" y="52"/>
                    <a:pt x="4" y="52"/>
                    <a:pt x="4" y="52"/>
                  </a:cubicBezTo>
                  <a:cubicBezTo>
                    <a:pt x="4" y="52"/>
                    <a:pt x="4" y="52"/>
                    <a:pt x="4" y="52"/>
                  </a:cubicBezTo>
                  <a:cubicBezTo>
                    <a:pt x="4" y="61"/>
                    <a:pt x="5" y="73"/>
                    <a:pt x="5" y="80"/>
                  </a:cubicBezTo>
                  <a:close/>
                  <a:moveTo>
                    <a:pt x="118" y="40"/>
                  </a:moveTo>
                  <a:cubicBezTo>
                    <a:pt x="122" y="48"/>
                    <a:pt x="124" y="57"/>
                    <a:pt x="126" y="62"/>
                  </a:cubicBezTo>
                  <a:cubicBezTo>
                    <a:pt x="126" y="62"/>
                    <a:pt x="126" y="62"/>
                    <a:pt x="126" y="62"/>
                  </a:cubicBezTo>
                  <a:cubicBezTo>
                    <a:pt x="126" y="61"/>
                    <a:pt x="125" y="60"/>
                    <a:pt x="125" y="59"/>
                  </a:cubicBezTo>
                  <a:cubicBezTo>
                    <a:pt x="125" y="59"/>
                    <a:pt x="125" y="59"/>
                    <a:pt x="125" y="59"/>
                  </a:cubicBezTo>
                  <a:cubicBezTo>
                    <a:pt x="124" y="54"/>
                    <a:pt x="121" y="47"/>
                    <a:pt x="118" y="40"/>
                  </a:cubicBezTo>
                  <a:cubicBezTo>
                    <a:pt x="118" y="40"/>
                    <a:pt x="118" y="40"/>
                    <a:pt x="118" y="40"/>
                  </a:cubicBezTo>
                  <a:cubicBezTo>
                    <a:pt x="115" y="32"/>
                    <a:pt x="112" y="25"/>
                    <a:pt x="109" y="20"/>
                  </a:cubicBezTo>
                  <a:cubicBezTo>
                    <a:pt x="109" y="20"/>
                    <a:pt x="109" y="20"/>
                    <a:pt x="109" y="20"/>
                  </a:cubicBezTo>
                  <a:cubicBezTo>
                    <a:pt x="112" y="25"/>
                    <a:pt x="115" y="32"/>
                    <a:pt x="118" y="40"/>
                  </a:cubicBezTo>
                  <a:close/>
                  <a:moveTo>
                    <a:pt x="5" y="41"/>
                  </a:moveTo>
                  <a:cubicBezTo>
                    <a:pt x="5" y="39"/>
                    <a:pt x="5" y="39"/>
                    <a:pt x="5" y="38"/>
                  </a:cubicBezTo>
                  <a:cubicBezTo>
                    <a:pt x="5" y="38"/>
                    <a:pt x="5" y="38"/>
                    <a:pt x="5" y="38"/>
                  </a:cubicBezTo>
                  <a:cubicBezTo>
                    <a:pt x="5" y="38"/>
                    <a:pt x="5" y="38"/>
                    <a:pt x="5" y="38"/>
                  </a:cubicBezTo>
                  <a:cubicBezTo>
                    <a:pt x="5" y="38"/>
                    <a:pt x="5" y="38"/>
                    <a:pt x="5" y="38"/>
                  </a:cubicBezTo>
                  <a:cubicBezTo>
                    <a:pt x="5" y="39"/>
                    <a:pt x="5" y="40"/>
                    <a:pt x="5" y="41"/>
                  </a:cubicBezTo>
                  <a:close/>
                  <a:moveTo>
                    <a:pt x="9" y="40"/>
                  </a:moveTo>
                  <a:cubicBezTo>
                    <a:pt x="9" y="40"/>
                    <a:pt x="9" y="40"/>
                    <a:pt x="9" y="40"/>
                  </a:cubicBezTo>
                  <a:cubicBezTo>
                    <a:pt x="9" y="40"/>
                    <a:pt x="9" y="40"/>
                    <a:pt x="9" y="40"/>
                  </a:cubicBezTo>
                  <a:cubicBezTo>
                    <a:pt x="9" y="40"/>
                    <a:pt x="9" y="40"/>
                    <a:pt x="9" y="40"/>
                  </a:cubicBezTo>
                  <a:cubicBezTo>
                    <a:pt x="9" y="40"/>
                    <a:pt x="9" y="40"/>
                    <a:pt x="9" y="40"/>
                  </a:cubicBezTo>
                  <a:close/>
                  <a:moveTo>
                    <a:pt x="6" y="38"/>
                  </a:moveTo>
                  <a:cubicBezTo>
                    <a:pt x="6" y="38"/>
                    <a:pt x="6" y="38"/>
                    <a:pt x="6" y="38"/>
                  </a:cubicBezTo>
                  <a:cubicBezTo>
                    <a:pt x="6" y="38"/>
                    <a:pt x="6" y="38"/>
                    <a:pt x="6" y="38"/>
                  </a:cubicBezTo>
                  <a:cubicBezTo>
                    <a:pt x="6" y="38"/>
                    <a:pt x="6" y="38"/>
                    <a:pt x="6" y="38"/>
                  </a:cubicBezTo>
                  <a:cubicBezTo>
                    <a:pt x="6" y="38"/>
                    <a:pt x="6" y="38"/>
                    <a:pt x="6" y="38"/>
                  </a:cubicBezTo>
                  <a:close/>
                  <a:moveTo>
                    <a:pt x="6" y="38"/>
                  </a:moveTo>
                  <a:cubicBezTo>
                    <a:pt x="6" y="38"/>
                    <a:pt x="6" y="38"/>
                    <a:pt x="6" y="38"/>
                  </a:cubicBezTo>
                  <a:cubicBezTo>
                    <a:pt x="6" y="38"/>
                    <a:pt x="6" y="38"/>
                    <a:pt x="6" y="38"/>
                  </a:cubicBezTo>
                  <a:cubicBezTo>
                    <a:pt x="6" y="38"/>
                    <a:pt x="6" y="38"/>
                    <a:pt x="6" y="38"/>
                  </a:cubicBezTo>
                  <a:cubicBezTo>
                    <a:pt x="6" y="38"/>
                    <a:pt x="6" y="38"/>
                    <a:pt x="6" y="38"/>
                  </a:cubicBezTo>
                  <a:cubicBezTo>
                    <a:pt x="6" y="38"/>
                    <a:pt x="6" y="38"/>
                    <a:pt x="6" y="38"/>
                  </a:cubicBezTo>
                  <a:cubicBezTo>
                    <a:pt x="6" y="38"/>
                    <a:pt x="6" y="38"/>
                    <a:pt x="6" y="38"/>
                  </a:cubicBezTo>
                  <a:cubicBezTo>
                    <a:pt x="6" y="38"/>
                    <a:pt x="6" y="38"/>
                    <a:pt x="6" y="38"/>
                  </a:cubicBezTo>
                  <a:close/>
                  <a:moveTo>
                    <a:pt x="6" y="38"/>
                  </a:moveTo>
                  <a:cubicBezTo>
                    <a:pt x="6" y="38"/>
                    <a:pt x="6" y="38"/>
                    <a:pt x="6" y="38"/>
                  </a:cubicBezTo>
                  <a:cubicBezTo>
                    <a:pt x="6" y="38"/>
                    <a:pt x="6" y="38"/>
                    <a:pt x="6" y="38"/>
                  </a:cubicBezTo>
                  <a:cubicBezTo>
                    <a:pt x="6" y="38"/>
                    <a:pt x="6" y="37"/>
                    <a:pt x="6" y="37"/>
                  </a:cubicBezTo>
                  <a:cubicBezTo>
                    <a:pt x="6" y="37"/>
                    <a:pt x="6" y="37"/>
                    <a:pt x="6" y="37"/>
                  </a:cubicBezTo>
                  <a:cubicBezTo>
                    <a:pt x="6" y="37"/>
                    <a:pt x="6" y="38"/>
                    <a:pt x="6" y="38"/>
                  </a:cubicBezTo>
                  <a:close/>
                  <a:moveTo>
                    <a:pt x="52" y="5"/>
                  </a:moveTo>
                  <a:cubicBezTo>
                    <a:pt x="27" y="9"/>
                    <a:pt x="15" y="24"/>
                    <a:pt x="9" y="32"/>
                  </a:cubicBezTo>
                  <a:cubicBezTo>
                    <a:pt x="9" y="32"/>
                    <a:pt x="9" y="32"/>
                    <a:pt x="9" y="32"/>
                  </a:cubicBezTo>
                  <a:cubicBezTo>
                    <a:pt x="15" y="24"/>
                    <a:pt x="27" y="9"/>
                    <a:pt x="52" y="5"/>
                  </a:cubicBezTo>
                  <a:cubicBezTo>
                    <a:pt x="52" y="5"/>
                    <a:pt x="52" y="5"/>
                    <a:pt x="52" y="5"/>
                  </a:cubicBezTo>
                  <a:cubicBezTo>
                    <a:pt x="60" y="4"/>
                    <a:pt x="66" y="4"/>
                    <a:pt x="72" y="4"/>
                  </a:cubicBezTo>
                  <a:cubicBezTo>
                    <a:pt x="72" y="4"/>
                    <a:pt x="72" y="4"/>
                    <a:pt x="72" y="4"/>
                  </a:cubicBezTo>
                  <a:cubicBezTo>
                    <a:pt x="72" y="4"/>
                    <a:pt x="72" y="4"/>
                    <a:pt x="72" y="4"/>
                  </a:cubicBezTo>
                  <a:cubicBezTo>
                    <a:pt x="72" y="4"/>
                    <a:pt x="72" y="4"/>
                    <a:pt x="72" y="4"/>
                  </a:cubicBezTo>
                  <a:cubicBezTo>
                    <a:pt x="66" y="4"/>
                    <a:pt x="60" y="4"/>
                    <a:pt x="5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271"/>
            <p:cNvSpPr/>
            <p:nvPr/>
          </p:nvSpPr>
          <p:spPr bwMode="auto">
            <a:xfrm>
              <a:off x="2300" y="1449"/>
              <a:ext cx="10" cy="35"/>
            </a:xfrm>
            <a:custGeom>
              <a:avLst/>
              <a:gdLst>
                <a:gd name="T0" fmla="*/ 0 w 10"/>
                <a:gd name="T1" fmla="*/ 35 h 35"/>
                <a:gd name="T2" fmla="*/ 0 w 10"/>
                <a:gd name="T3" fmla="*/ 0 h 35"/>
                <a:gd name="T4" fmla="*/ 10 w 10"/>
                <a:gd name="T5" fmla="*/ 0 h 35"/>
                <a:gd name="T6" fmla="*/ 10 w 10"/>
                <a:gd name="T7" fmla="*/ 35 h 35"/>
                <a:gd name="T8" fmla="*/ 0 w 10"/>
                <a:gd name="T9" fmla="*/ 35 h 35"/>
                <a:gd name="T10" fmla="*/ 0 w 10"/>
                <a:gd name="T11" fmla="*/ 35 h 35"/>
              </a:gdLst>
              <a:ahLst/>
              <a:cxnLst>
                <a:cxn ang="0">
                  <a:pos x="T0" y="T1"/>
                </a:cxn>
                <a:cxn ang="0">
                  <a:pos x="T2" y="T3"/>
                </a:cxn>
                <a:cxn ang="0">
                  <a:pos x="T4" y="T5"/>
                </a:cxn>
                <a:cxn ang="0">
                  <a:pos x="T6" y="T7"/>
                </a:cxn>
                <a:cxn ang="0">
                  <a:pos x="T8" y="T9"/>
                </a:cxn>
                <a:cxn ang="0">
                  <a:pos x="T10" y="T11"/>
                </a:cxn>
              </a:cxnLst>
              <a:rect l="0" t="0" r="r" b="b"/>
              <a:pathLst>
                <a:path w="10" h="35">
                  <a:moveTo>
                    <a:pt x="0" y="35"/>
                  </a:moveTo>
                  <a:lnTo>
                    <a:pt x="0" y="0"/>
                  </a:lnTo>
                  <a:lnTo>
                    <a:pt x="10" y="0"/>
                  </a:lnTo>
                  <a:lnTo>
                    <a:pt x="10" y="35"/>
                  </a:lnTo>
                  <a:lnTo>
                    <a:pt x="0" y="35"/>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272"/>
            <p:cNvSpPr>
              <a:spLocks noEditPoints="1"/>
            </p:cNvSpPr>
            <p:nvPr/>
          </p:nvSpPr>
          <p:spPr bwMode="auto">
            <a:xfrm>
              <a:off x="2295" y="1444"/>
              <a:ext cx="20" cy="45"/>
            </a:xfrm>
            <a:custGeom>
              <a:avLst/>
              <a:gdLst>
                <a:gd name="T0" fmla="*/ 15 w 20"/>
                <a:gd name="T1" fmla="*/ 45 h 45"/>
                <a:gd name="T2" fmla="*/ 5 w 20"/>
                <a:gd name="T3" fmla="*/ 45 h 45"/>
                <a:gd name="T4" fmla="*/ 5 w 20"/>
                <a:gd name="T5" fmla="*/ 40 h 45"/>
                <a:gd name="T6" fmla="*/ 10 w 20"/>
                <a:gd name="T7" fmla="*/ 40 h 45"/>
                <a:gd name="T8" fmla="*/ 5 w 20"/>
                <a:gd name="T9" fmla="*/ 40 h 45"/>
                <a:gd name="T10" fmla="*/ 5 w 20"/>
                <a:gd name="T11" fmla="*/ 45 h 45"/>
                <a:gd name="T12" fmla="*/ 0 w 20"/>
                <a:gd name="T13" fmla="*/ 45 h 45"/>
                <a:gd name="T14" fmla="*/ 0 w 20"/>
                <a:gd name="T15" fmla="*/ 0 h 45"/>
                <a:gd name="T16" fmla="*/ 20 w 20"/>
                <a:gd name="T17" fmla="*/ 0 h 45"/>
                <a:gd name="T18" fmla="*/ 20 w 20"/>
                <a:gd name="T19" fmla="*/ 45 h 45"/>
                <a:gd name="T20" fmla="*/ 15 w 20"/>
                <a:gd name="T21" fmla="*/ 45 h 45"/>
                <a:gd name="T22" fmla="*/ 15 w 20"/>
                <a:gd name="T23" fmla="*/ 45 h 45"/>
                <a:gd name="T24" fmla="*/ 10 w 20"/>
                <a:gd name="T25" fmla="*/ 35 h 45"/>
                <a:gd name="T26" fmla="*/ 10 w 20"/>
                <a:gd name="T27" fmla="*/ 10 h 45"/>
                <a:gd name="T28" fmla="*/ 10 w 20"/>
                <a:gd name="T29" fmla="*/ 35 h 45"/>
                <a:gd name="T30" fmla="*/ 10 w 20"/>
                <a:gd name="T31"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5">
                  <a:moveTo>
                    <a:pt x="15" y="45"/>
                  </a:moveTo>
                  <a:lnTo>
                    <a:pt x="5" y="45"/>
                  </a:lnTo>
                  <a:lnTo>
                    <a:pt x="5" y="40"/>
                  </a:lnTo>
                  <a:lnTo>
                    <a:pt x="10" y="40"/>
                  </a:lnTo>
                  <a:lnTo>
                    <a:pt x="5" y="40"/>
                  </a:lnTo>
                  <a:lnTo>
                    <a:pt x="5" y="45"/>
                  </a:lnTo>
                  <a:lnTo>
                    <a:pt x="0" y="45"/>
                  </a:lnTo>
                  <a:lnTo>
                    <a:pt x="0" y="0"/>
                  </a:lnTo>
                  <a:lnTo>
                    <a:pt x="20" y="0"/>
                  </a:lnTo>
                  <a:lnTo>
                    <a:pt x="20" y="45"/>
                  </a:lnTo>
                  <a:lnTo>
                    <a:pt x="15" y="45"/>
                  </a:lnTo>
                  <a:lnTo>
                    <a:pt x="15" y="45"/>
                  </a:lnTo>
                  <a:close/>
                  <a:moveTo>
                    <a:pt x="10" y="35"/>
                  </a:moveTo>
                  <a:lnTo>
                    <a:pt x="10" y="10"/>
                  </a:lnTo>
                  <a:lnTo>
                    <a:pt x="10" y="35"/>
                  </a:lnTo>
                  <a:lnTo>
                    <a:pt x="1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273"/>
            <p:cNvSpPr/>
            <p:nvPr/>
          </p:nvSpPr>
          <p:spPr bwMode="auto">
            <a:xfrm>
              <a:off x="2252" y="1477"/>
              <a:ext cx="86" cy="35"/>
            </a:xfrm>
            <a:custGeom>
              <a:avLst/>
              <a:gdLst>
                <a:gd name="T0" fmla="*/ 25 w 34"/>
                <a:gd name="T1" fmla="*/ 13 h 14"/>
                <a:gd name="T2" fmla="*/ 19 w 34"/>
                <a:gd name="T3" fmla="*/ 9 h 14"/>
                <a:gd name="T4" fmla="*/ 19 w 34"/>
                <a:gd name="T5" fmla="*/ 9 h 14"/>
                <a:gd name="T6" fmla="*/ 18 w 34"/>
                <a:gd name="T7" fmla="*/ 7 h 14"/>
                <a:gd name="T8" fmla="*/ 18 w 34"/>
                <a:gd name="T9" fmla="*/ 7 h 14"/>
                <a:gd name="T10" fmla="*/ 7 w 34"/>
                <a:gd name="T11" fmla="*/ 14 h 14"/>
                <a:gd name="T12" fmla="*/ 7 w 34"/>
                <a:gd name="T13" fmla="*/ 14 h 14"/>
                <a:gd name="T14" fmla="*/ 6 w 34"/>
                <a:gd name="T15" fmla="*/ 13 h 14"/>
                <a:gd name="T16" fmla="*/ 6 w 34"/>
                <a:gd name="T17" fmla="*/ 13 h 14"/>
                <a:gd name="T18" fmla="*/ 0 w 34"/>
                <a:gd name="T19" fmla="*/ 4 h 14"/>
                <a:gd name="T20" fmla="*/ 0 w 34"/>
                <a:gd name="T21" fmla="*/ 4 h 14"/>
                <a:gd name="T22" fmla="*/ 0 w 34"/>
                <a:gd name="T23" fmla="*/ 3 h 14"/>
                <a:gd name="T24" fmla="*/ 0 w 34"/>
                <a:gd name="T25" fmla="*/ 3 h 14"/>
                <a:gd name="T26" fmla="*/ 4 w 34"/>
                <a:gd name="T27" fmla="*/ 4 h 14"/>
                <a:gd name="T28" fmla="*/ 4 w 34"/>
                <a:gd name="T29" fmla="*/ 4 h 14"/>
                <a:gd name="T30" fmla="*/ 4 w 34"/>
                <a:gd name="T31" fmla="*/ 4 h 14"/>
                <a:gd name="T32" fmla="*/ 5 w 34"/>
                <a:gd name="T33" fmla="*/ 7 h 14"/>
                <a:gd name="T34" fmla="*/ 5 w 34"/>
                <a:gd name="T35" fmla="*/ 7 h 14"/>
                <a:gd name="T36" fmla="*/ 6 w 34"/>
                <a:gd name="T37" fmla="*/ 9 h 14"/>
                <a:gd name="T38" fmla="*/ 6 w 34"/>
                <a:gd name="T39" fmla="*/ 9 h 14"/>
                <a:gd name="T40" fmla="*/ 7 w 34"/>
                <a:gd name="T41" fmla="*/ 10 h 14"/>
                <a:gd name="T42" fmla="*/ 7 w 34"/>
                <a:gd name="T43" fmla="*/ 10 h 14"/>
                <a:gd name="T44" fmla="*/ 13 w 34"/>
                <a:gd name="T45" fmla="*/ 6 h 14"/>
                <a:gd name="T46" fmla="*/ 13 w 34"/>
                <a:gd name="T47" fmla="*/ 6 h 14"/>
                <a:gd name="T48" fmla="*/ 17 w 34"/>
                <a:gd name="T49" fmla="*/ 2 h 14"/>
                <a:gd name="T50" fmla="*/ 17 w 34"/>
                <a:gd name="T51" fmla="*/ 2 h 14"/>
                <a:gd name="T52" fmla="*/ 19 w 34"/>
                <a:gd name="T53" fmla="*/ 0 h 14"/>
                <a:gd name="T54" fmla="*/ 20 w 34"/>
                <a:gd name="T55" fmla="*/ 3 h 14"/>
                <a:gd name="T56" fmla="*/ 22 w 34"/>
                <a:gd name="T57" fmla="*/ 6 h 14"/>
                <a:gd name="T58" fmla="*/ 22 w 34"/>
                <a:gd name="T59" fmla="*/ 6 h 14"/>
                <a:gd name="T60" fmla="*/ 25 w 34"/>
                <a:gd name="T61" fmla="*/ 9 h 14"/>
                <a:gd name="T62" fmla="*/ 25 w 34"/>
                <a:gd name="T63" fmla="*/ 9 h 14"/>
                <a:gd name="T64" fmla="*/ 25 w 34"/>
                <a:gd name="T65" fmla="*/ 9 h 14"/>
                <a:gd name="T66" fmla="*/ 25 w 34"/>
                <a:gd name="T67" fmla="*/ 9 h 14"/>
                <a:gd name="T68" fmla="*/ 25 w 34"/>
                <a:gd name="T69" fmla="*/ 9 h 14"/>
                <a:gd name="T70" fmla="*/ 25 w 34"/>
                <a:gd name="T71" fmla="*/ 9 h 14"/>
                <a:gd name="T72" fmla="*/ 26 w 34"/>
                <a:gd name="T73" fmla="*/ 9 h 14"/>
                <a:gd name="T74" fmla="*/ 26 w 34"/>
                <a:gd name="T75" fmla="*/ 9 h 14"/>
                <a:gd name="T76" fmla="*/ 28 w 34"/>
                <a:gd name="T77" fmla="*/ 5 h 14"/>
                <a:gd name="T78" fmla="*/ 28 w 34"/>
                <a:gd name="T79" fmla="*/ 5 h 14"/>
                <a:gd name="T80" fmla="*/ 31 w 34"/>
                <a:gd name="T81" fmla="*/ 0 h 14"/>
                <a:gd name="T82" fmla="*/ 31 w 34"/>
                <a:gd name="T83" fmla="*/ 0 h 14"/>
                <a:gd name="T84" fmla="*/ 34 w 34"/>
                <a:gd name="T85" fmla="*/ 2 h 14"/>
                <a:gd name="T86" fmla="*/ 32 w 34"/>
                <a:gd name="T87" fmla="*/ 7 h 14"/>
                <a:gd name="T88" fmla="*/ 32 w 34"/>
                <a:gd name="T89" fmla="*/ 7 h 14"/>
                <a:gd name="T90" fmla="*/ 26 w 34"/>
                <a:gd name="T91" fmla="*/ 13 h 14"/>
                <a:gd name="T92" fmla="*/ 26 w 34"/>
                <a:gd name="T93" fmla="*/ 13 h 14"/>
                <a:gd name="T94" fmla="*/ 26 w 34"/>
                <a:gd name="T95" fmla="*/ 13 h 14"/>
                <a:gd name="T96" fmla="*/ 26 w 34"/>
                <a:gd name="T97" fmla="*/ 13 h 14"/>
                <a:gd name="T98" fmla="*/ 25 w 34"/>
                <a:gd name="T99" fmla="*/ 13 h 14"/>
                <a:gd name="T100" fmla="*/ 25 w 34"/>
                <a:gd name="T101" fmla="*/ 13 h 14"/>
                <a:gd name="T102" fmla="*/ 25 w 34"/>
                <a:gd name="T103" fmla="*/ 14 h 14"/>
                <a:gd name="T104" fmla="*/ 25 w 34"/>
                <a:gd name="T105" fmla="*/ 14 h 14"/>
                <a:gd name="T106" fmla="*/ 25 w 34"/>
                <a:gd name="T107" fmla="*/ 14 h 14"/>
                <a:gd name="T108" fmla="*/ 25 w 34"/>
                <a:gd name="T10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 h="14">
                  <a:moveTo>
                    <a:pt x="25" y="13"/>
                  </a:moveTo>
                  <a:cubicBezTo>
                    <a:pt x="22" y="13"/>
                    <a:pt x="21" y="10"/>
                    <a:pt x="19" y="9"/>
                  </a:cubicBezTo>
                  <a:cubicBezTo>
                    <a:pt x="19" y="9"/>
                    <a:pt x="19" y="9"/>
                    <a:pt x="19" y="9"/>
                  </a:cubicBezTo>
                  <a:cubicBezTo>
                    <a:pt x="19" y="8"/>
                    <a:pt x="18" y="7"/>
                    <a:pt x="18" y="7"/>
                  </a:cubicBezTo>
                  <a:cubicBezTo>
                    <a:pt x="18" y="7"/>
                    <a:pt x="18" y="7"/>
                    <a:pt x="18" y="7"/>
                  </a:cubicBezTo>
                  <a:cubicBezTo>
                    <a:pt x="15" y="9"/>
                    <a:pt x="11" y="13"/>
                    <a:pt x="7" y="14"/>
                  </a:cubicBezTo>
                  <a:cubicBezTo>
                    <a:pt x="7" y="14"/>
                    <a:pt x="7" y="14"/>
                    <a:pt x="7" y="14"/>
                  </a:cubicBezTo>
                  <a:cubicBezTo>
                    <a:pt x="6" y="14"/>
                    <a:pt x="6" y="13"/>
                    <a:pt x="6" y="13"/>
                  </a:cubicBezTo>
                  <a:cubicBezTo>
                    <a:pt x="6" y="13"/>
                    <a:pt x="6" y="13"/>
                    <a:pt x="6" y="13"/>
                  </a:cubicBezTo>
                  <a:cubicBezTo>
                    <a:pt x="0" y="12"/>
                    <a:pt x="0" y="5"/>
                    <a:pt x="0" y="4"/>
                  </a:cubicBezTo>
                  <a:cubicBezTo>
                    <a:pt x="0" y="4"/>
                    <a:pt x="0" y="4"/>
                    <a:pt x="0" y="4"/>
                  </a:cubicBezTo>
                  <a:cubicBezTo>
                    <a:pt x="0" y="4"/>
                    <a:pt x="0" y="3"/>
                    <a:pt x="0" y="3"/>
                  </a:cubicBezTo>
                  <a:cubicBezTo>
                    <a:pt x="0" y="3"/>
                    <a:pt x="0" y="3"/>
                    <a:pt x="0" y="3"/>
                  </a:cubicBezTo>
                  <a:cubicBezTo>
                    <a:pt x="4" y="4"/>
                    <a:pt x="4" y="4"/>
                    <a:pt x="4" y="4"/>
                  </a:cubicBezTo>
                  <a:cubicBezTo>
                    <a:pt x="4" y="4"/>
                    <a:pt x="4" y="4"/>
                    <a:pt x="4" y="4"/>
                  </a:cubicBezTo>
                  <a:cubicBezTo>
                    <a:pt x="4" y="4"/>
                    <a:pt x="4" y="4"/>
                    <a:pt x="4" y="4"/>
                  </a:cubicBezTo>
                  <a:cubicBezTo>
                    <a:pt x="4" y="4"/>
                    <a:pt x="4" y="6"/>
                    <a:pt x="5" y="7"/>
                  </a:cubicBezTo>
                  <a:cubicBezTo>
                    <a:pt x="5" y="7"/>
                    <a:pt x="5" y="7"/>
                    <a:pt x="5" y="7"/>
                  </a:cubicBezTo>
                  <a:cubicBezTo>
                    <a:pt x="5" y="9"/>
                    <a:pt x="6" y="9"/>
                    <a:pt x="6" y="9"/>
                  </a:cubicBezTo>
                  <a:cubicBezTo>
                    <a:pt x="6" y="9"/>
                    <a:pt x="6" y="9"/>
                    <a:pt x="6" y="9"/>
                  </a:cubicBezTo>
                  <a:cubicBezTo>
                    <a:pt x="6" y="9"/>
                    <a:pt x="6" y="10"/>
                    <a:pt x="7" y="10"/>
                  </a:cubicBezTo>
                  <a:cubicBezTo>
                    <a:pt x="7" y="10"/>
                    <a:pt x="7" y="10"/>
                    <a:pt x="7" y="10"/>
                  </a:cubicBezTo>
                  <a:cubicBezTo>
                    <a:pt x="8" y="10"/>
                    <a:pt x="11" y="8"/>
                    <a:pt x="13" y="6"/>
                  </a:cubicBezTo>
                  <a:cubicBezTo>
                    <a:pt x="13" y="6"/>
                    <a:pt x="13" y="6"/>
                    <a:pt x="13" y="6"/>
                  </a:cubicBezTo>
                  <a:cubicBezTo>
                    <a:pt x="15" y="4"/>
                    <a:pt x="17" y="2"/>
                    <a:pt x="17" y="2"/>
                  </a:cubicBezTo>
                  <a:cubicBezTo>
                    <a:pt x="17" y="2"/>
                    <a:pt x="17" y="2"/>
                    <a:pt x="17" y="2"/>
                  </a:cubicBezTo>
                  <a:cubicBezTo>
                    <a:pt x="19" y="0"/>
                    <a:pt x="19" y="0"/>
                    <a:pt x="19" y="0"/>
                  </a:cubicBezTo>
                  <a:cubicBezTo>
                    <a:pt x="20" y="3"/>
                    <a:pt x="20" y="3"/>
                    <a:pt x="20" y="3"/>
                  </a:cubicBezTo>
                  <a:cubicBezTo>
                    <a:pt x="20" y="3"/>
                    <a:pt x="21" y="4"/>
                    <a:pt x="22" y="6"/>
                  </a:cubicBezTo>
                  <a:cubicBezTo>
                    <a:pt x="22" y="6"/>
                    <a:pt x="22" y="6"/>
                    <a:pt x="22" y="6"/>
                  </a:cubicBezTo>
                  <a:cubicBezTo>
                    <a:pt x="23" y="7"/>
                    <a:pt x="24" y="9"/>
                    <a:pt x="25" y="9"/>
                  </a:cubicBezTo>
                  <a:cubicBezTo>
                    <a:pt x="25" y="9"/>
                    <a:pt x="25" y="9"/>
                    <a:pt x="25" y="9"/>
                  </a:cubicBezTo>
                  <a:cubicBezTo>
                    <a:pt x="25" y="9"/>
                    <a:pt x="25" y="9"/>
                    <a:pt x="25" y="9"/>
                  </a:cubicBezTo>
                  <a:cubicBezTo>
                    <a:pt x="25" y="9"/>
                    <a:pt x="25" y="9"/>
                    <a:pt x="25" y="9"/>
                  </a:cubicBezTo>
                  <a:cubicBezTo>
                    <a:pt x="25" y="9"/>
                    <a:pt x="25" y="9"/>
                    <a:pt x="25" y="9"/>
                  </a:cubicBezTo>
                  <a:cubicBezTo>
                    <a:pt x="25" y="9"/>
                    <a:pt x="25" y="9"/>
                    <a:pt x="25" y="9"/>
                  </a:cubicBezTo>
                  <a:cubicBezTo>
                    <a:pt x="26" y="9"/>
                    <a:pt x="26" y="9"/>
                    <a:pt x="26" y="9"/>
                  </a:cubicBezTo>
                  <a:cubicBezTo>
                    <a:pt x="26" y="9"/>
                    <a:pt x="26" y="9"/>
                    <a:pt x="26" y="9"/>
                  </a:cubicBezTo>
                  <a:cubicBezTo>
                    <a:pt x="27" y="8"/>
                    <a:pt x="28" y="7"/>
                    <a:pt x="28" y="5"/>
                  </a:cubicBezTo>
                  <a:cubicBezTo>
                    <a:pt x="28" y="5"/>
                    <a:pt x="28" y="5"/>
                    <a:pt x="28" y="5"/>
                  </a:cubicBezTo>
                  <a:cubicBezTo>
                    <a:pt x="30" y="3"/>
                    <a:pt x="31" y="0"/>
                    <a:pt x="31" y="0"/>
                  </a:cubicBezTo>
                  <a:cubicBezTo>
                    <a:pt x="31" y="0"/>
                    <a:pt x="31" y="0"/>
                    <a:pt x="31" y="0"/>
                  </a:cubicBezTo>
                  <a:cubicBezTo>
                    <a:pt x="34" y="2"/>
                    <a:pt x="34" y="2"/>
                    <a:pt x="34" y="2"/>
                  </a:cubicBezTo>
                  <a:cubicBezTo>
                    <a:pt x="34" y="2"/>
                    <a:pt x="33" y="5"/>
                    <a:pt x="32" y="7"/>
                  </a:cubicBezTo>
                  <a:cubicBezTo>
                    <a:pt x="32" y="7"/>
                    <a:pt x="32" y="7"/>
                    <a:pt x="32" y="7"/>
                  </a:cubicBezTo>
                  <a:cubicBezTo>
                    <a:pt x="30" y="10"/>
                    <a:pt x="29" y="12"/>
                    <a:pt x="26" y="13"/>
                  </a:cubicBezTo>
                  <a:cubicBezTo>
                    <a:pt x="26" y="13"/>
                    <a:pt x="26" y="13"/>
                    <a:pt x="26" y="13"/>
                  </a:cubicBezTo>
                  <a:cubicBezTo>
                    <a:pt x="26" y="13"/>
                    <a:pt x="26" y="13"/>
                    <a:pt x="26" y="13"/>
                  </a:cubicBezTo>
                  <a:cubicBezTo>
                    <a:pt x="26" y="13"/>
                    <a:pt x="26" y="13"/>
                    <a:pt x="26" y="13"/>
                  </a:cubicBezTo>
                  <a:cubicBezTo>
                    <a:pt x="26" y="13"/>
                    <a:pt x="26" y="13"/>
                    <a:pt x="25" y="13"/>
                  </a:cubicBezTo>
                  <a:cubicBezTo>
                    <a:pt x="25" y="13"/>
                    <a:pt x="25" y="13"/>
                    <a:pt x="25" y="13"/>
                  </a:cubicBezTo>
                  <a:cubicBezTo>
                    <a:pt x="25" y="14"/>
                    <a:pt x="25" y="14"/>
                    <a:pt x="25" y="14"/>
                  </a:cubicBezTo>
                  <a:cubicBezTo>
                    <a:pt x="25" y="14"/>
                    <a:pt x="25" y="14"/>
                    <a:pt x="25" y="14"/>
                  </a:cubicBezTo>
                  <a:cubicBezTo>
                    <a:pt x="25" y="14"/>
                    <a:pt x="25" y="14"/>
                    <a:pt x="25" y="14"/>
                  </a:cubicBezTo>
                  <a:cubicBezTo>
                    <a:pt x="25" y="13"/>
                    <a:pt x="25" y="13"/>
                    <a:pt x="2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274"/>
            <p:cNvSpPr>
              <a:spLocks noEditPoints="1"/>
            </p:cNvSpPr>
            <p:nvPr/>
          </p:nvSpPr>
          <p:spPr bwMode="auto">
            <a:xfrm>
              <a:off x="2247" y="1467"/>
              <a:ext cx="99" cy="50"/>
            </a:xfrm>
            <a:custGeom>
              <a:avLst/>
              <a:gdLst>
                <a:gd name="T0" fmla="*/ 20 w 39"/>
                <a:gd name="T1" fmla="*/ 14 h 20"/>
                <a:gd name="T2" fmla="*/ 7 w 39"/>
                <a:gd name="T3" fmla="*/ 19 h 20"/>
                <a:gd name="T4" fmla="*/ 0 w 39"/>
                <a:gd name="T5" fmla="*/ 8 h 20"/>
                <a:gd name="T6" fmla="*/ 0 w 39"/>
                <a:gd name="T7" fmla="*/ 5 h 20"/>
                <a:gd name="T8" fmla="*/ 8 w 39"/>
                <a:gd name="T9" fmla="*/ 8 h 20"/>
                <a:gd name="T10" fmla="*/ 8 w 39"/>
                <a:gd name="T11" fmla="*/ 8 h 20"/>
                <a:gd name="T12" fmla="*/ 8 w 39"/>
                <a:gd name="T13" fmla="*/ 11 h 20"/>
                <a:gd name="T14" fmla="*/ 9 w 39"/>
                <a:gd name="T15" fmla="*/ 11 h 20"/>
                <a:gd name="T16" fmla="*/ 10 w 39"/>
                <a:gd name="T17" fmla="*/ 11 h 20"/>
                <a:gd name="T18" fmla="*/ 17 w 39"/>
                <a:gd name="T19" fmla="*/ 5 h 20"/>
                <a:gd name="T20" fmla="*/ 21 w 39"/>
                <a:gd name="T21" fmla="*/ 0 h 20"/>
                <a:gd name="T22" fmla="*/ 24 w 39"/>
                <a:gd name="T23" fmla="*/ 6 h 20"/>
                <a:gd name="T24" fmla="*/ 24 w 39"/>
                <a:gd name="T25" fmla="*/ 6 h 20"/>
                <a:gd name="T26" fmla="*/ 26 w 39"/>
                <a:gd name="T27" fmla="*/ 9 h 20"/>
                <a:gd name="T28" fmla="*/ 27 w 39"/>
                <a:gd name="T29" fmla="*/ 11 h 20"/>
                <a:gd name="T30" fmla="*/ 31 w 39"/>
                <a:gd name="T31" fmla="*/ 3 h 20"/>
                <a:gd name="T32" fmla="*/ 31 w 39"/>
                <a:gd name="T33" fmla="*/ 3 h 20"/>
                <a:gd name="T34" fmla="*/ 38 w 39"/>
                <a:gd name="T35" fmla="*/ 6 h 20"/>
                <a:gd name="T36" fmla="*/ 29 w 39"/>
                <a:gd name="T37" fmla="*/ 19 h 20"/>
                <a:gd name="T38" fmla="*/ 28 w 39"/>
                <a:gd name="T39" fmla="*/ 19 h 20"/>
                <a:gd name="T40" fmla="*/ 28 w 39"/>
                <a:gd name="T41" fmla="*/ 19 h 20"/>
                <a:gd name="T42" fmla="*/ 26 w 39"/>
                <a:gd name="T43" fmla="*/ 19 h 20"/>
                <a:gd name="T44" fmla="*/ 27 w 39"/>
                <a:gd name="T45" fmla="*/ 17 h 20"/>
                <a:gd name="T46" fmla="*/ 8 w 39"/>
                <a:gd name="T47" fmla="*/ 16 h 20"/>
                <a:gd name="T48" fmla="*/ 8 w 39"/>
                <a:gd name="T49" fmla="*/ 15 h 20"/>
                <a:gd name="T50" fmla="*/ 26 w 39"/>
                <a:gd name="T51" fmla="*/ 15 h 20"/>
                <a:gd name="T52" fmla="*/ 26 w 39"/>
                <a:gd name="T53" fmla="*/ 15 h 20"/>
                <a:gd name="T54" fmla="*/ 29 w 39"/>
                <a:gd name="T55" fmla="*/ 15 h 20"/>
                <a:gd name="T56" fmla="*/ 30 w 39"/>
                <a:gd name="T57" fmla="*/ 14 h 20"/>
                <a:gd name="T58" fmla="*/ 5 w 39"/>
                <a:gd name="T59" fmla="*/ 12 h 20"/>
                <a:gd name="T60" fmla="*/ 6 w 39"/>
                <a:gd name="T61" fmla="*/ 15 h 20"/>
                <a:gd name="T62" fmla="*/ 13 w 39"/>
                <a:gd name="T63" fmla="*/ 14 h 20"/>
                <a:gd name="T64" fmla="*/ 16 w 39"/>
                <a:gd name="T65" fmla="*/ 11 h 20"/>
                <a:gd name="T66" fmla="*/ 23 w 39"/>
                <a:gd name="T67" fmla="*/ 12 h 20"/>
                <a:gd name="T68" fmla="*/ 23 w 39"/>
                <a:gd name="T69" fmla="*/ 11 h 20"/>
                <a:gd name="T70" fmla="*/ 32 w 39"/>
                <a:gd name="T71" fmla="*/ 10 h 20"/>
                <a:gd name="T72" fmla="*/ 33 w 39"/>
                <a:gd name="T73" fmla="*/ 8 h 20"/>
                <a:gd name="T74" fmla="*/ 22 w 39"/>
                <a:gd name="T75" fmla="*/ 10 h 20"/>
                <a:gd name="T76" fmla="*/ 21 w 39"/>
                <a:gd name="T77" fmla="*/ 9 h 20"/>
                <a:gd name="T78" fmla="*/ 20 w 39"/>
                <a:gd name="T79" fmla="*/ 7 h 20"/>
                <a:gd name="T80" fmla="*/ 20 w 39"/>
                <a:gd name="T81" fmla="*/ 8 h 20"/>
                <a:gd name="T82" fmla="*/ 20 w 39"/>
                <a:gd name="T83" fmla="*/ 8 h 20"/>
                <a:gd name="T84" fmla="*/ 21 w 39"/>
                <a:gd name="T85"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 h="20">
                  <a:moveTo>
                    <a:pt x="26" y="19"/>
                  </a:moveTo>
                  <a:cubicBezTo>
                    <a:pt x="22" y="18"/>
                    <a:pt x="21" y="16"/>
                    <a:pt x="20" y="14"/>
                  </a:cubicBezTo>
                  <a:cubicBezTo>
                    <a:pt x="20" y="14"/>
                    <a:pt x="20" y="14"/>
                    <a:pt x="20" y="14"/>
                  </a:cubicBezTo>
                  <a:cubicBezTo>
                    <a:pt x="17" y="16"/>
                    <a:pt x="13" y="19"/>
                    <a:pt x="9" y="19"/>
                  </a:cubicBezTo>
                  <a:cubicBezTo>
                    <a:pt x="9" y="19"/>
                    <a:pt x="9" y="19"/>
                    <a:pt x="9" y="19"/>
                  </a:cubicBezTo>
                  <a:cubicBezTo>
                    <a:pt x="8" y="19"/>
                    <a:pt x="8" y="19"/>
                    <a:pt x="7" y="19"/>
                  </a:cubicBezTo>
                  <a:cubicBezTo>
                    <a:pt x="7" y="19"/>
                    <a:pt x="7" y="19"/>
                    <a:pt x="7" y="19"/>
                  </a:cubicBezTo>
                  <a:cubicBezTo>
                    <a:pt x="0" y="17"/>
                    <a:pt x="0" y="9"/>
                    <a:pt x="0" y="8"/>
                  </a:cubicBezTo>
                  <a:cubicBezTo>
                    <a:pt x="0" y="8"/>
                    <a:pt x="0" y="8"/>
                    <a:pt x="0" y="8"/>
                  </a:cubicBezTo>
                  <a:cubicBezTo>
                    <a:pt x="0" y="8"/>
                    <a:pt x="0" y="7"/>
                    <a:pt x="0" y="7"/>
                  </a:cubicBezTo>
                  <a:cubicBezTo>
                    <a:pt x="0" y="7"/>
                    <a:pt x="0" y="7"/>
                    <a:pt x="0" y="7"/>
                  </a:cubicBezTo>
                  <a:cubicBezTo>
                    <a:pt x="0" y="5"/>
                    <a:pt x="0" y="5"/>
                    <a:pt x="0" y="5"/>
                  </a:cubicBezTo>
                  <a:cubicBezTo>
                    <a:pt x="8" y="6"/>
                    <a:pt x="8" y="6"/>
                    <a:pt x="8" y="6"/>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8" y="9"/>
                    <a:pt x="8" y="10"/>
                    <a:pt x="8" y="11"/>
                  </a:cubicBezTo>
                  <a:cubicBezTo>
                    <a:pt x="8" y="11"/>
                    <a:pt x="8" y="11"/>
                    <a:pt x="8" y="11"/>
                  </a:cubicBezTo>
                  <a:cubicBezTo>
                    <a:pt x="9" y="11"/>
                    <a:pt x="9" y="11"/>
                    <a:pt x="9" y="11"/>
                  </a:cubicBezTo>
                  <a:cubicBezTo>
                    <a:pt x="9" y="11"/>
                    <a:pt x="9" y="11"/>
                    <a:pt x="9" y="11"/>
                  </a:cubicBezTo>
                  <a:cubicBezTo>
                    <a:pt x="9" y="11"/>
                    <a:pt x="9" y="11"/>
                    <a:pt x="9" y="11"/>
                  </a:cubicBezTo>
                  <a:cubicBezTo>
                    <a:pt x="9" y="11"/>
                    <a:pt x="9" y="11"/>
                    <a:pt x="9" y="11"/>
                  </a:cubicBezTo>
                  <a:cubicBezTo>
                    <a:pt x="9" y="11"/>
                    <a:pt x="10" y="11"/>
                    <a:pt x="10" y="11"/>
                  </a:cubicBezTo>
                  <a:cubicBezTo>
                    <a:pt x="10" y="11"/>
                    <a:pt x="10" y="11"/>
                    <a:pt x="10" y="11"/>
                  </a:cubicBezTo>
                  <a:cubicBezTo>
                    <a:pt x="11" y="10"/>
                    <a:pt x="13" y="9"/>
                    <a:pt x="14" y="8"/>
                  </a:cubicBezTo>
                  <a:cubicBezTo>
                    <a:pt x="14" y="8"/>
                    <a:pt x="14" y="8"/>
                    <a:pt x="14" y="8"/>
                  </a:cubicBezTo>
                  <a:cubicBezTo>
                    <a:pt x="16" y="7"/>
                    <a:pt x="17" y="5"/>
                    <a:pt x="17" y="5"/>
                  </a:cubicBezTo>
                  <a:cubicBezTo>
                    <a:pt x="17" y="5"/>
                    <a:pt x="17" y="5"/>
                    <a:pt x="17" y="5"/>
                  </a:cubicBezTo>
                  <a:cubicBezTo>
                    <a:pt x="17" y="5"/>
                    <a:pt x="17" y="5"/>
                    <a:pt x="17" y="5"/>
                  </a:cubicBezTo>
                  <a:cubicBezTo>
                    <a:pt x="21" y="0"/>
                    <a:pt x="21" y="0"/>
                    <a:pt x="21" y="0"/>
                  </a:cubicBezTo>
                  <a:cubicBezTo>
                    <a:pt x="23" y="3"/>
                    <a:pt x="23" y="3"/>
                    <a:pt x="23" y="3"/>
                  </a:cubicBezTo>
                  <a:cubicBezTo>
                    <a:pt x="24" y="6"/>
                    <a:pt x="24" y="6"/>
                    <a:pt x="24" y="6"/>
                  </a:cubicBezTo>
                  <a:cubicBezTo>
                    <a:pt x="24" y="6"/>
                    <a:pt x="24" y="6"/>
                    <a:pt x="24" y="6"/>
                  </a:cubicBezTo>
                  <a:cubicBezTo>
                    <a:pt x="24" y="6"/>
                    <a:pt x="24" y="6"/>
                    <a:pt x="24" y="6"/>
                  </a:cubicBezTo>
                  <a:cubicBezTo>
                    <a:pt x="24" y="6"/>
                    <a:pt x="24" y="6"/>
                    <a:pt x="24" y="6"/>
                  </a:cubicBezTo>
                  <a:cubicBezTo>
                    <a:pt x="24" y="6"/>
                    <a:pt x="24" y="6"/>
                    <a:pt x="24" y="6"/>
                  </a:cubicBezTo>
                  <a:cubicBezTo>
                    <a:pt x="24" y="6"/>
                    <a:pt x="24" y="6"/>
                    <a:pt x="24" y="7"/>
                  </a:cubicBezTo>
                  <a:cubicBezTo>
                    <a:pt x="24" y="7"/>
                    <a:pt x="24" y="7"/>
                    <a:pt x="24" y="7"/>
                  </a:cubicBezTo>
                  <a:cubicBezTo>
                    <a:pt x="25" y="7"/>
                    <a:pt x="25" y="8"/>
                    <a:pt x="26" y="9"/>
                  </a:cubicBezTo>
                  <a:cubicBezTo>
                    <a:pt x="26" y="9"/>
                    <a:pt x="26" y="9"/>
                    <a:pt x="26" y="9"/>
                  </a:cubicBezTo>
                  <a:cubicBezTo>
                    <a:pt x="26" y="9"/>
                    <a:pt x="27" y="10"/>
                    <a:pt x="27" y="11"/>
                  </a:cubicBezTo>
                  <a:cubicBezTo>
                    <a:pt x="27" y="11"/>
                    <a:pt x="27" y="11"/>
                    <a:pt x="27" y="11"/>
                  </a:cubicBezTo>
                  <a:cubicBezTo>
                    <a:pt x="28" y="10"/>
                    <a:pt x="28" y="9"/>
                    <a:pt x="29" y="8"/>
                  </a:cubicBezTo>
                  <a:cubicBezTo>
                    <a:pt x="29" y="8"/>
                    <a:pt x="29" y="8"/>
                    <a:pt x="29" y="8"/>
                  </a:cubicBezTo>
                  <a:cubicBezTo>
                    <a:pt x="30" y="6"/>
                    <a:pt x="31" y="4"/>
                    <a:pt x="31" y="3"/>
                  </a:cubicBezTo>
                  <a:cubicBezTo>
                    <a:pt x="31" y="3"/>
                    <a:pt x="31" y="3"/>
                    <a:pt x="31" y="3"/>
                  </a:cubicBezTo>
                  <a:cubicBezTo>
                    <a:pt x="31" y="3"/>
                    <a:pt x="31" y="4"/>
                    <a:pt x="31" y="3"/>
                  </a:cubicBezTo>
                  <a:cubicBezTo>
                    <a:pt x="31" y="3"/>
                    <a:pt x="31" y="3"/>
                    <a:pt x="31" y="3"/>
                  </a:cubicBezTo>
                  <a:cubicBezTo>
                    <a:pt x="32" y="2"/>
                    <a:pt x="32" y="2"/>
                    <a:pt x="32" y="2"/>
                  </a:cubicBezTo>
                  <a:cubicBezTo>
                    <a:pt x="39" y="5"/>
                    <a:pt x="39" y="5"/>
                    <a:pt x="39" y="5"/>
                  </a:cubicBezTo>
                  <a:cubicBezTo>
                    <a:pt x="38" y="6"/>
                    <a:pt x="38" y="6"/>
                    <a:pt x="38" y="6"/>
                  </a:cubicBezTo>
                  <a:cubicBezTo>
                    <a:pt x="38" y="7"/>
                    <a:pt x="37" y="9"/>
                    <a:pt x="36" y="12"/>
                  </a:cubicBezTo>
                  <a:cubicBezTo>
                    <a:pt x="36" y="12"/>
                    <a:pt x="36" y="12"/>
                    <a:pt x="36" y="12"/>
                  </a:cubicBezTo>
                  <a:cubicBezTo>
                    <a:pt x="34" y="14"/>
                    <a:pt x="33" y="18"/>
                    <a:pt x="29" y="19"/>
                  </a:cubicBezTo>
                  <a:cubicBezTo>
                    <a:pt x="29" y="19"/>
                    <a:pt x="29" y="19"/>
                    <a:pt x="29" y="19"/>
                  </a:cubicBezTo>
                  <a:cubicBezTo>
                    <a:pt x="29" y="19"/>
                    <a:pt x="28" y="19"/>
                    <a:pt x="28" y="19"/>
                  </a:cubicBezTo>
                  <a:cubicBezTo>
                    <a:pt x="28" y="19"/>
                    <a:pt x="28" y="19"/>
                    <a:pt x="28" y="19"/>
                  </a:cubicBezTo>
                  <a:cubicBezTo>
                    <a:pt x="28" y="19"/>
                    <a:pt x="28" y="19"/>
                    <a:pt x="28" y="19"/>
                  </a:cubicBezTo>
                  <a:cubicBezTo>
                    <a:pt x="28" y="19"/>
                    <a:pt x="28" y="19"/>
                    <a:pt x="28" y="19"/>
                  </a:cubicBezTo>
                  <a:cubicBezTo>
                    <a:pt x="28" y="19"/>
                    <a:pt x="28" y="19"/>
                    <a:pt x="28" y="19"/>
                  </a:cubicBezTo>
                  <a:cubicBezTo>
                    <a:pt x="27" y="19"/>
                    <a:pt x="27" y="19"/>
                    <a:pt x="27" y="19"/>
                  </a:cubicBezTo>
                  <a:cubicBezTo>
                    <a:pt x="26" y="20"/>
                    <a:pt x="26" y="20"/>
                    <a:pt x="26" y="20"/>
                  </a:cubicBezTo>
                  <a:cubicBezTo>
                    <a:pt x="26" y="19"/>
                    <a:pt x="26" y="19"/>
                    <a:pt x="26" y="19"/>
                  </a:cubicBezTo>
                  <a:close/>
                  <a:moveTo>
                    <a:pt x="27" y="17"/>
                  </a:moveTo>
                  <a:cubicBezTo>
                    <a:pt x="25" y="19"/>
                    <a:pt x="25" y="19"/>
                    <a:pt x="25" y="19"/>
                  </a:cubicBezTo>
                  <a:cubicBezTo>
                    <a:pt x="27" y="17"/>
                    <a:pt x="27" y="17"/>
                    <a:pt x="27" y="17"/>
                  </a:cubicBezTo>
                  <a:cubicBezTo>
                    <a:pt x="27" y="17"/>
                    <a:pt x="27" y="17"/>
                    <a:pt x="27" y="17"/>
                  </a:cubicBezTo>
                  <a:cubicBezTo>
                    <a:pt x="27" y="17"/>
                    <a:pt x="27" y="17"/>
                    <a:pt x="27" y="17"/>
                  </a:cubicBezTo>
                  <a:close/>
                  <a:moveTo>
                    <a:pt x="8" y="16"/>
                  </a:moveTo>
                  <a:cubicBezTo>
                    <a:pt x="8" y="16"/>
                    <a:pt x="8" y="16"/>
                    <a:pt x="8" y="15"/>
                  </a:cubicBezTo>
                  <a:cubicBezTo>
                    <a:pt x="8" y="15"/>
                    <a:pt x="8" y="15"/>
                    <a:pt x="8" y="15"/>
                  </a:cubicBezTo>
                  <a:cubicBezTo>
                    <a:pt x="8" y="15"/>
                    <a:pt x="8" y="15"/>
                    <a:pt x="8" y="15"/>
                  </a:cubicBezTo>
                  <a:cubicBezTo>
                    <a:pt x="8" y="15"/>
                    <a:pt x="8" y="15"/>
                    <a:pt x="8" y="15"/>
                  </a:cubicBezTo>
                  <a:cubicBezTo>
                    <a:pt x="8" y="15"/>
                    <a:pt x="8" y="15"/>
                    <a:pt x="8" y="16"/>
                  </a:cubicBezTo>
                  <a:close/>
                  <a:moveTo>
                    <a:pt x="26" y="15"/>
                  </a:moveTo>
                  <a:cubicBezTo>
                    <a:pt x="26" y="15"/>
                    <a:pt x="25" y="14"/>
                    <a:pt x="24" y="14"/>
                  </a:cubicBezTo>
                  <a:cubicBezTo>
                    <a:pt x="24" y="14"/>
                    <a:pt x="24" y="14"/>
                    <a:pt x="24" y="14"/>
                  </a:cubicBezTo>
                  <a:cubicBezTo>
                    <a:pt x="25" y="14"/>
                    <a:pt x="26" y="15"/>
                    <a:pt x="26" y="15"/>
                  </a:cubicBezTo>
                  <a:close/>
                  <a:moveTo>
                    <a:pt x="30" y="14"/>
                  </a:moveTo>
                  <a:cubicBezTo>
                    <a:pt x="29" y="14"/>
                    <a:pt x="29" y="15"/>
                    <a:pt x="29" y="15"/>
                  </a:cubicBezTo>
                  <a:cubicBezTo>
                    <a:pt x="29" y="15"/>
                    <a:pt x="29" y="15"/>
                    <a:pt x="29" y="15"/>
                  </a:cubicBezTo>
                  <a:cubicBezTo>
                    <a:pt x="29" y="15"/>
                    <a:pt x="30" y="14"/>
                    <a:pt x="30" y="13"/>
                  </a:cubicBezTo>
                  <a:cubicBezTo>
                    <a:pt x="30" y="13"/>
                    <a:pt x="30" y="13"/>
                    <a:pt x="30" y="13"/>
                  </a:cubicBezTo>
                  <a:cubicBezTo>
                    <a:pt x="30" y="13"/>
                    <a:pt x="30" y="14"/>
                    <a:pt x="30" y="14"/>
                  </a:cubicBezTo>
                  <a:close/>
                  <a:moveTo>
                    <a:pt x="6" y="15"/>
                  </a:moveTo>
                  <a:cubicBezTo>
                    <a:pt x="5" y="14"/>
                    <a:pt x="5" y="13"/>
                    <a:pt x="5" y="12"/>
                  </a:cubicBezTo>
                  <a:cubicBezTo>
                    <a:pt x="5" y="12"/>
                    <a:pt x="5" y="12"/>
                    <a:pt x="5" y="12"/>
                  </a:cubicBezTo>
                  <a:cubicBezTo>
                    <a:pt x="4" y="11"/>
                    <a:pt x="4" y="11"/>
                    <a:pt x="4" y="10"/>
                  </a:cubicBezTo>
                  <a:cubicBezTo>
                    <a:pt x="4" y="10"/>
                    <a:pt x="4" y="10"/>
                    <a:pt x="4" y="10"/>
                  </a:cubicBezTo>
                  <a:cubicBezTo>
                    <a:pt x="4" y="12"/>
                    <a:pt x="5" y="14"/>
                    <a:pt x="6" y="15"/>
                  </a:cubicBezTo>
                  <a:close/>
                  <a:moveTo>
                    <a:pt x="16" y="11"/>
                  </a:moveTo>
                  <a:cubicBezTo>
                    <a:pt x="15" y="12"/>
                    <a:pt x="14" y="13"/>
                    <a:pt x="13" y="14"/>
                  </a:cubicBezTo>
                  <a:cubicBezTo>
                    <a:pt x="13" y="14"/>
                    <a:pt x="13" y="14"/>
                    <a:pt x="13" y="14"/>
                  </a:cubicBezTo>
                  <a:cubicBezTo>
                    <a:pt x="15" y="13"/>
                    <a:pt x="17" y="11"/>
                    <a:pt x="18" y="10"/>
                  </a:cubicBezTo>
                  <a:cubicBezTo>
                    <a:pt x="18" y="10"/>
                    <a:pt x="18" y="10"/>
                    <a:pt x="18" y="10"/>
                  </a:cubicBezTo>
                  <a:cubicBezTo>
                    <a:pt x="18" y="10"/>
                    <a:pt x="17" y="11"/>
                    <a:pt x="16" y="11"/>
                  </a:cubicBezTo>
                  <a:close/>
                  <a:moveTo>
                    <a:pt x="23" y="11"/>
                  </a:moveTo>
                  <a:cubicBezTo>
                    <a:pt x="23" y="11"/>
                    <a:pt x="23" y="11"/>
                    <a:pt x="23" y="12"/>
                  </a:cubicBezTo>
                  <a:cubicBezTo>
                    <a:pt x="23" y="12"/>
                    <a:pt x="23" y="12"/>
                    <a:pt x="23" y="12"/>
                  </a:cubicBezTo>
                  <a:cubicBezTo>
                    <a:pt x="23" y="11"/>
                    <a:pt x="23" y="11"/>
                    <a:pt x="22" y="11"/>
                  </a:cubicBezTo>
                  <a:cubicBezTo>
                    <a:pt x="22" y="11"/>
                    <a:pt x="22" y="11"/>
                    <a:pt x="22" y="11"/>
                  </a:cubicBezTo>
                  <a:cubicBezTo>
                    <a:pt x="23" y="11"/>
                    <a:pt x="23" y="11"/>
                    <a:pt x="23" y="11"/>
                  </a:cubicBezTo>
                  <a:close/>
                  <a:moveTo>
                    <a:pt x="32" y="10"/>
                  </a:moveTo>
                  <a:cubicBezTo>
                    <a:pt x="32" y="10"/>
                    <a:pt x="32" y="10"/>
                    <a:pt x="32" y="10"/>
                  </a:cubicBezTo>
                  <a:cubicBezTo>
                    <a:pt x="32" y="10"/>
                    <a:pt x="32" y="10"/>
                    <a:pt x="32" y="10"/>
                  </a:cubicBezTo>
                  <a:cubicBezTo>
                    <a:pt x="32" y="10"/>
                    <a:pt x="32" y="10"/>
                    <a:pt x="32" y="10"/>
                  </a:cubicBezTo>
                  <a:cubicBezTo>
                    <a:pt x="32" y="10"/>
                    <a:pt x="32" y="10"/>
                    <a:pt x="32" y="10"/>
                  </a:cubicBezTo>
                  <a:cubicBezTo>
                    <a:pt x="32" y="10"/>
                    <a:pt x="33" y="9"/>
                    <a:pt x="33" y="8"/>
                  </a:cubicBezTo>
                  <a:cubicBezTo>
                    <a:pt x="33" y="8"/>
                    <a:pt x="33" y="8"/>
                    <a:pt x="33" y="8"/>
                  </a:cubicBezTo>
                  <a:cubicBezTo>
                    <a:pt x="33" y="9"/>
                    <a:pt x="32" y="9"/>
                    <a:pt x="32" y="10"/>
                  </a:cubicBezTo>
                  <a:close/>
                  <a:moveTo>
                    <a:pt x="22" y="10"/>
                  </a:moveTo>
                  <a:cubicBezTo>
                    <a:pt x="21" y="9"/>
                    <a:pt x="21" y="9"/>
                    <a:pt x="21" y="9"/>
                  </a:cubicBezTo>
                  <a:cubicBezTo>
                    <a:pt x="21" y="9"/>
                    <a:pt x="21" y="9"/>
                    <a:pt x="21" y="9"/>
                  </a:cubicBezTo>
                  <a:cubicBezTo>
                    <a:pt x="21" y="9"/>
                    <a:pt x="21" y="9"/>
                    <a:pt x="21" y="9"/>
                  </a:cubicBezTo>
                  <a:cubicBezTo>
                    <a:pt x="22" y="10"/>
                    <a:pt x="22" y="10"/>
                    <a:pt x="22" y="10"/>
                  </a:cubicBezTo>
                  <a:close/>
                  <a:moveTo>
                    <a:pt x="21" y="8"/>
                  </a:moveTo>
                  <a:cubicBezTo>
                    <a:pt x="20" y="7"/>
                    <a:pt x="20" y="7"/>
                    <a:pt x="20" y="7"/>
                  </a:cubicBezTo>
                  <a:cubicBezTo>
                    <a:pt x="20" y="8"/>
                    <a:pt x="20" y="8"/>
                    <a:pt x="20" y="8"/>
                  </a:cubicBezTo>
                  <a:cubicBezTo>
                    <a:pt x="20" y="8"/>
                    <a:pt x="20" y="8"/>
                    <a:pt x="20" y="8"/>
                  </a:cubicBezTo>
                  <a:cubicBezTo>
                    <a:pt x="20" y="8"/>
                    <a:pt x="20" y="8"/>
                    <a:pt x="20" y="8"/>
                  </a:cubicBezTo>
                  <a:cubicBezTo>
                    <a:pt x="20" y="8"/>
                    <a:pt x="20" y="8"/>
                    <a:pt x="20" y="8"/>
                  </a:cubicBezTo>
                  <a:cubicBezTo>
                    <a:pt x="20" y="8"/>
                    <a:pt x="20" y="8"/>
                    <a:pt x="20" y="8"/>
                  </a:cubicBezTo>
                  <a:cubicBezTo>
                    <a:pt x="20" y="8"/>
                    <a:pt x="20" y="8"/>
                    <a:pt x="20" y="8"/>
                  </a:cubicBezTo>
                  <a:cubicBezTo>
                    <a:pt x="20" y="8"/>
                    <a:pt x="20" y="8"/>
                    <a:pt x="20" y="8"/>
                  </a:cubicBezTo>
                  <a:cubicBezTo>
                    <a:pt x="20" y="8"/>
                    <a:pt x="20" y="8"/>
                    <a:pt x="20" y="8"/>
                  </a:cubicBezTo>
                  <a:cubicBezTo>
                    <a:pt x="21" y="8"/>
                    <a:pt x="21" y="8"/>
                    <a:pt x="2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275"/>
            <p:cNvSpPr>
              <a:spLocks noEditPoints="1"/>
            </p:cNvSpPr>
            <p:nvPr/>
          </p:nvSpPr>
          <p:spPr bwMode="auto">
            <a:xfrm>
              <a:off x="2257" y="1489"/>
              <a:ext cx="66" cy="227"/>
            </a:xfrm>
            <a:custGeom>
              <a:avLst/>
              <a:gdLst>
                <a:gd name="T0" fmla="*/ 3 w 66"/>
                <a:gd name="T1" fmla="*/ 174 h 227"/>
                <a:gd name="T2" fmla="*/ 0 w 66"/>
                <a:gd name="T3" fmla="*/ 171 h 227"/>
                <a:gd name="T4" fmla="*/ 0 w 66"/>
                <a:gd name="T5" fmla="*/ 169 h 227"/>
                <a:gd name="T6" fmla="*/ 31 w 66"/>
                <a:gd name="T7" fmla="*/ 0 h 227"/>
                <a:gd name="T8" fmla="*/ 41 w 66"/>
                <a:gd name="T9" fmla="*/ 0 h 227"/>
                <a:gd name="T10" fmla="*/ 66 w 66"/>
                <a:gd name="T11" fmla="*/ 169 h 227"/>
                <a:gd name="T12" fmla="*/ 25 w 66"/>
                <a:gd name="T13" fmla="*/ 227 h 227"/>
                <a:gd name="T14" fmla="*/ 3 w 66"/>
                <a:gd name="T15" fmla="*/ 174 h 227"/>
                <a:gd name="T16" fmla="*/ 3 w 66"/>
                <a:gd name="T17" fmla="*/ 174 h 227"/>
                <a:gd name="T18" fmla="*/ 13 w 66"/>
                <a:gd name="T19" fmla="*/ 169 h 227"/>
                <a:gd name="T20" fmla="*/ 28 w 66"/>
                <a:gd name="T21" fmla="*/ 206 h 227"/>
                <a:gd name="T22" fmla="*/ 56 w 66"/>
                <a:gd name="T23" fmla="*/ 166 h 227"/>
                <a:gd name="T24" fmla="*/ 36 w 66"/>
                <a:gd name="T25" fmla="*/ 33 h 227"/>
                <a:gd name="T26" fmla="*/ 10 w 66"/>
                <a:gd name="T27" fmla="*/ 169 h 227"/>
                <a:gd name="T28" fmla="*/ 13 w 66"/>
                <a:gd name="T29" fmla="*/ 169 h 227"/>
                <a:gd name="T30" fmla="*/ 13 w 66"/>
                <a:gd name="T31" fmla="*/ 16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227">
                  <a:moveTo>
                    <a:pt x="3" y="174"/>
                  </a:moveTo>
                  <a:lnTo>
                    <a:pt x="0" y="171"/>
                  </a:lnTo>
                  <a:lnTo>
                    <a:pt x="0" y="169"/>
                  </a:lnTo>
                  <a:lnTo>
                    <a:pt x="31" y="0"/>
                  </a:lnTo>
                  <a:lnTo>
                    <a:pt x="41" y="0"/>
                  </a:lnTo>
                  <a:lnTo>
                    <a:pt x="66" y="169"/>
                  </a:lnTo>
                  <a:lnTo>
                    <a:pt x="25" y="227"/>
                  </a:lnTo>
                  <a:lnTo>
                    <a:pt x="3" y="174"/>
                  </a:lnTo>
                  <a:lnTo>
                    <a:pt x="3" y="174"/>
                  </a:lnTo>
                  <a:close/>
                  <a:moveTo>
                    <a:pt x="13" y="169"/>
                  </a:moveTo>
                  <a:lnTo>
                    <a:pt x="28" y="206"/>
                  </a:lnTo>
                  <a:lnTo>
                    <a:pt x="56" y="166"/>
                  </a:lnTo>
                  <a:lnTo>
                    <a:pt x="36" y="33"/>
                  </a:lnTo>
                  <a:lnTo>
                    <a:pt x="10" y="169"/>
                  </a:lnTo>
                  <a:lnTo>
                    <a:pt x="13" y="169"/>
                  </a:lnTo>
                  <a:lnTo>
                    <a:pt x="13" y="1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276"/>
            <p:cNvSpPr>
              <a:spLocks noEditPoints="1"/>
            </p:cNvSpPr>
            <p:nvPr/>
          </p:nvSpPr>
          <p:spPr bwMode="auto">
            <a:xfrm>
              <a:off x="2252" y="1484"/>
              <a:ext cx="76" cy="242"/>
            </a:xfrm>
            <a:custGeom>
              <a:avLst/>
              <a:gdLst>
                <a:gd name="T0" fmla="*/ 3 w 76"/>
                <a:gd name="T1" fmla="*/ 181 h 242"/>
                <a:gd name="T2" fmla="*/ 8 w 76"/>
                <a:gd name="T3" fmla="*/ 179 h 242"/>
                <a:gd name="T4" fmla="*/ 13 w 76"/>
                <a:gd name="T5" fmla="*/ 176 h 242"/>
                <a:gd name="T6" fmla="*/ 23 w 76"/>
                <a:gd name="T7" fmla="*/ 199 h 242"/>
                <a:gd name="T8" fmla="*/ 13 w 76"/>
                <a:gd name="T9" fmla="*/ 176 h 242"/>
                <a:gd name="T10" fmla="*/ 18 w 76"/>
                <a:gd name="T11" fmla="*/ 174 h 242"/>
                <a:gd name="T12" fmla="*/ 20 w 76"/>
                <a:gd name="T13" fmla="*/ 174 h 242"/>
                <a:gd name="T14" fmla="*/ 33 w 76"/>
                <a:gd name="T15" fmla="*/ 201 h 242"/>
                <a:gd name="T16" fmla="*/ 56 w 76"/>
                <a:gd name="T17" fmla="*/ 171 h 242"/>
                <a:gd name="T18" fmla="*/ 41 w 76"/>
                <a:gd name="T19" fmla="*/ 68 h 242"/>
                <a:gd name="T20" fmla="*/ 20 w 76"/>
                <a:gd name="T21" fmla="*/ 171 h 242"/>
                <a:gd name="T22" fmla="*/ 20 w 76"/>
                <a:gd name="T23" fmla="*/ 174 h 242"/>
                <a:gd name="T24" fmla="*/ 18 w 76"/>
                <a:gd name="T25" fmla="*/ 174 h 242"/>
                <a:gd name="T26" fmla="*/ 13 w 76"/>
                <a:gd name="T27" fmla="*/ 176 h 242"/>
                <a:gd name="T28" fmla="*/ 13 w 76"/>
                <a:gd name="T29" fmla="*/ 176 h 242"/>
                <a:gd name="T30" fmla="*/ 8 w 76"/>
                <a:gd name="T31" fmla="*/ 179 h 242"/>
                <a:gd name="T32" fmla="*/ 3 w 76"/>
                <a:gd name="T33" fmla="*/ 181 h 242"/>
                <a:gd name="T34" fmla="*/ 0 w 76"/>
                <a:gd name="T35" fmla="*/ 176 h 242"/>
                <a:gd name="T36" fmla="*/ 0 w 76"/>
                <a:gd name="T37" fmla="*/ 174 h 242"/>
                <a:gd name="T38" fmla="*/ 30 w 76"/>
                <a:gd name="T39" fmla="*/ 0 h 242"/>
                <a:gd name="T40" fmla="*/ 51 w 76"/>
                <a:gd name="T41" fmla="*/ 3 h 242"/>
                <a:gd name="T42" fmla="*/ 76 w 76"/>
                <a:gd name="T43" fmla="*/ 176 h 242"/>
                <a:gd name="T44" fmla="*/ 30 w 76"/>
                <a:gd name="T45" fmla="*/ 242 h 242"/>
                <a:gd name="T46" fmla="*/ 3 w 76"/>
                <a:gd name="T47" fmla="*/ 181 h 242"/>
                <a:gd name="T48" fmla="*/ 3 w 76"/>
                <a:gd name="T49" fmla="*/ 181 h 242"/>
                <a:gd name="T50" fmla="*/ 10 w 76"/>
                <a:gd name="T51" fmla="*/ 174 h 242"/>
                <a:gd name="T52" fmla="*/ 10 w 76"/>
                <a:gd name="T53" fmla="*/ 174 h 242"/>
                <a:gd name="T54" fmla="*/ 10 w 76"/>
                <a:gd name="T55" fmla="*/ 174 h 242"/>
                <a:gd name="T56" fmla="*/ 10 w 76"/>
                <a:gd name="T57" fmla="*/ 174 h 242"/>
                <a:gd name="T58" fmla="*/ 10 w 76"/>
                <a:gd name="T59" fmla="*/ 174 h 242"/>
                <a:gd name="T60" fmla="*/ 10 w 76"/>
                <a:gd name="T61" fmla="*/ 174 h 242"/>
                <a:gd name="T62" fmla="*/ 46 w 76"/>
                <a:gd name="T63" fmla="*/ 38 h 242"/>
                <a:gd name="T64" fmla="*/ 66 w 76"/>
                <a:gd name="T65" fmla="*/ 174 h 242"/>
                <a:gd name="T66" fmla="*/ 41 w 76"/>
                <a:gd name="T67" fmla="*/ 10 h 242"/>
                <a:gd name="T68" fmla="*/ 41 w 76"/>
                <a:gd name="T69" fmla="*/ 10 h 242"/>
                <a:gd name="T70" fmla="*/ 18 w 76"/>
                <a:gd name="T71" fmla="*/ 134 h 242"/>
                <a:gd name="T72" fmla="*/ 36 w 76"/>
                <a:gd name="T73" fmla="*/ 38 h 242"/>
                <a:gd name="T74" fmla="*/ 46 w 76"/>
                <a:gd name="T75" fmla="*/ 38 h 242"/>
                <a:gd name="T76" fmla="*/ 46 w 76"/>
                <a:gd name="T77" fmla="*/ 38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6" h="242">
                  <a:moveTo>
                    <a:pt x="3" y="181"/>
                  </a:moveTo>
                  <a:lnTo>
                    <a:pt x="8" y="179"/>
                  </a:lnTo>
                  <a:lnTo>
                    <a:pt x="13" y="176"/>
                  </a:lnTo>
                  <a:lnTo>
                    <a:pt x="23" y="199"/>
                  </a:lnTo>
                  <a:lnTo>
                    <a:pt x="13" y="176"/>
                  </a:lnTo>
                  <a:lnTo>
                    <a:pt x="18" y="174"/>
                  </a:lnTo>
                  <a:lnTo>
                    <a:pt x="20" y="174"/>
                  </a:lnTo>
                  <a:lnTo>
                    <a:pt x="33" y="201"/>
                  </a:lnTo>
                  <a:lnTo>
                    <a:pt x="56" y="171"/>
                  </a:lnTo>
                  <a:lnTo>
                    <a:pt x="41" y="68"/>
                  </a:lnTo>
                  <a:lnTo>
                    <a:pt x="20" y="171"/>
                  </a:lnTo>
                  <a:lnTo>
                    <a:pt x="20" y="174"/>
                  </a:lnTo>
                  <a:lnTo>
                    <a:pt x="18" y="174"/>
                  </a:lnTo>
                  <a:lnTo>
                    <a:pt x="13" y="176"/>
                  </a:lnTo>
                  <a:lnTo>
                    <a:pt x="13" y="176"/>
                  </a:lnTo>
                  <a:lnTo>
                    <a:pt x="8" y="179"/>
                  </a:lnTo>
                  <a:lnTo>
                    <a:pt x="3" y="181"/>
                  </a:lnTo>
                  <a:lnTo>
                    <a:pt x="0" y="176"/>
                  </a:lnTo>
                  <a:lnTo>
                    <a:pt x="0" y="174"/>
                  </a:lnTo>
                  <a:lnTo>
                    <a:pt x="30" y="0"/>
                  </a:lnTo>
                  <a:lnTo>
                    <a:pt x="51" y="3"/>
                  </a:lnTo>
                  <a:lnTo>
                    <a:pt x="76" y="176"/>
                  </a:lnTo>
                  <a:lnTo>
                    <a:pt x="30" y="242"/>
                  </a:lnTo>
                  <a:lnTo>
                    <a:pt x="3" y="181"/>
                  </a:lnTo>
                  <a:lnTo>
                    <a:pt x="3" y="181"/>
                  </a:lnTo>
                  <a:close/>
                  <a:moveTo>
                    <a:pt x="10" y="174"/>
                  </a:moveTo>
                  <a:lnTo>
                    <a:pt x="10" y="174"/>
                  </a:lnTo>
                  <a:lnTo>
                    <a:pt x="10" y="174"/>
                  </a:lnTo>
                  <a:lnTo>
                    <a:pt x="10" y="174"/>
                  </a:lnTo>
                  <a:lnTo>
                    <a:pt x="10" y="174"/>
                  </a:lnTo>
                  <a:lnTo>
                    <a:pt x="10" y="174"/>
                  </a:lnTo>
                  <a:close/>
                  <a:moveTo>
                    <a:pt x="46" y="38"/>
                  </a:moveTo>
                  <a:lnTo>
                    <a:pt x="66" y="174"/>
                  </a:lnTo>
                  <a:lnTo>
                    <a:pt x="41" y="10"/>
                  </a:lnTo>
                  <a:lnTo>
                    <a:pt x="41" y="10"/>
                  </a:lnTo>
                  <a:lnTo>
                    <a:pt x="18" y="134"/>
                  </a:lnTo>
                  <a:lnTo>
                    <a:pt x="36" y="38"/>
                  </a:lnTo>
                  <a:lnTo>
                    <a:pt x="46" y="38"/>
                  </a:lnTo>
                  <a:lnTo>
                    <a:pt x="46"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277"/>
            <p:cNvSpPr>
              <a:spLocks noEditPoints="1"/>
            </p:cNvSpPr>
            <p:nvPr/>
          </p:nvSpPr>
          <p:spPr bwMode="auto">
            <a:xfrm>
              <a:off x="2176" y="1467"/>
              <a:ext cx="205" cy="311"/>
            </a:xfrm>
            <a:custGeom>
              <a:avLst/>
              <a:gdLst>
                <a:gd name="T0" fmla="*/ 12 w 81"/>
                <a:gd name="T1" fmla="*/ 101 h 124"/>
                <a:gd name="T2" fmla="*/ 0 w 81"/>
                <a:gd name="T3" fmla="*/ 56 h 124"/>
                <a:gd name="T4" fmla="*/ 0 w 81"/>
                <a:gd name="T5" fmla="*/ 56 h 124"/>
                <a:gd name="T6" fmla="*/ 1 w 81"/>
                <a:gd name="T7" fmla="*/ 46 h 124"/>
                <a:gd name="T8" fmla="*/ 1 w 81"/>
                <a:gd name="T9" fmla="*/ 46 h 124"/>
                <a:gd name="T10" fmla="*/ 51 w 81"/>
                <a:gd name="T11" fmla="*/ 0 h 124"/>
                <a:gd name="T12" fmla="*/ 51 w 81"/>
                <a:gd name="T13" fmla="*/ 0 h 124"/>
                <a:gd name="T14" fmla="*/ 75 w 81"/>
                <a:gd name="T15" fmla="*/ 17 h 124"/>
                <a:gd name="T16" fmla="*/ 75 w 81"/>
                <a:gd name="T17" fmla="*/ 17 h 124"/>
                <a:gd name="T18" fmla="*/ 81 w 81"/>
                <a:gd name="T19" fmla="*/ 58 h 124"/>
                <a:gd name="T20" fmla="*/ 81 w 81"/>
                <a:gd name="T21" fmla="*/ 58 h 124"/>
                <a:gd name="T22" fmla="*/ 41 w 81"/>
                <a:gd name="T23" fmla="*/ 124 h 124"/>
                <a:gd name="T24" fmla="*/ 41 w 81"/>
                <a:gd name="T25" fmla="*/ 124 h 124"/>
                <a:gd name="T26" fmla="*/ 12 w 81"/>
                <a:gd name="T27" fmla="*/ 101 h 124"/>
                <a:gd name="T28" fmla="*/ 5 w 81"/>
                <a:gd name="T29" fmla="*/ 47 h 124"/>
                <a:gd name="T30" fmla="*/ 4 w 81"/>
                <a:gd name="T31" fmla="*/ 56 h 124"/>
                <a:gd name="T32" fmla="*/ 4 w 81"/>
                <a:gd name="T33" fmla="*/ 56 h 124"/>
                <a:gd name="T34" fmla="*/ 16 w 81"/>
                <a:gd name="T35" fmla="*/ 99 h 124"/>
                <a:gd name="T36" fmla="*/ 16 w 81"/>
                <a:gd name="T37" fmla="*/ 99 h 124"/>
                <a:gd name="T38" fmla="*/ 41 w 81"/>
                <a:gd name="T39" fmla="*/ 120 h 124"/>
                <a:gd name="T40" fmla="*/ 41 w 81"/>
                <a:gd name="T41" fmla="*/ 120 h 124"/>
                <a:gd name="T42" fmla="*/ 66 w 81"/>
                <a:gd name="T43" fmla="*/ 101 h 124"/>
                <a:gd name="T44" fmla="*/ 66 w 81"/>
                <a:gd name="T45" fmla="*/ 101 h 124"/>
                <a:gd name="T46" fmla="*/ 77 w 81"/>
                <a:gd name="T47" fmla="*/ 58 h 124"/>
                <a:gd name="T48" fmla="*/ 77 w 81"/>
                <a:gd name="T49" fmla="*/ 58 h 124"/>
                <a:gd name="T50" fmla="*/ 71 w 81"/>
                <a:gd name="T51" fmla="*/ 19 h 124"/>
                <a:gd name="T52" fmla="*/ 71 w 81"/>
                <a:gd name="T53" fmla="*/ 19 h 124"/>
                <a:gd name="T54" fmla="*/ 51 w 81"/>
                <a:gd name="T55" fmla="*/ 4 h 124"/>
                <a:gd name="T56" fmla="*/ 51 w 81"/>
                <a:gd name="T57" fmla="*/ 4 h 124"/>
                <a:gd name="T58" fmla="*/ 5 w 81"/>
                <a:gd name="T59" fmla="*/ 4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1" h="124">
                  <a:moveTo>
                    <a:pt x="12" y="101"/>
                  </a:moveTo>
                  <a:cubicBezTo>
                    <a:pt x="5" y="88"/>
                    <a:pt x="0" y="71"/>
                    <a:pt x="0" y="56"/>
                  </a:cubicBezTo>
                  <a:cubicBezTo>
                    <a:pt x="0" y="56"/>
                    <a:pt x="0" y="56"/>
                    <a:pt x="0" y="56"/>
                  </a:cubicBezTo>
                  <a:cubicBezTo>
                    <a:pt x="0" y="53"/>
                    <a:pt x="0" y="49"/>
                    <a:pt x="1" y="46"/>
                  </a:cubicBezTo>
                  <a:cubicBezTo>
                    <a:pt x="1" y="46"/>
                    <a:pt x="1" y="46"/>
                    <a:pt x="1" y="46"/>
                  </a:cubicBezTo>
                  <a:cubicBezTo>
                    <a:pt x="6" y="13"/>
                    <a:pt x="29" y="0"/>
                    <a:pt x="51" y="0"/>
                  </a:cubicBezTo>
                  <a:cubicBezTo>
                    <a:pt x="51" y="0"/>
                    <a:pt x="51" y="0"/>
                    <a:pt x="51" y="0"/>
                  </a:cubicBezTo>
                  <a:cubicBezTo>
                    <a:pt x="62" y="0"/>
                    <a:pt x="70" y="7"/>
                    <a:pt x="75" y="17"/>
                  </a:cubicBezTo>
                  <a:cubicBezTo>
                    <a:pt x="75" y="17"/>
                    <a:pt x="75" y="17"/>
                    <a:pt x="75" y="17"/>
                  </a:cubicBezTo>
                  <a:cubicBezTo>
                    <a:pt x="80" y="28"/>
                    <a:pt x="81" y="42"/>
                    <a:pt x="81" y="58"/>
                  </a:cubicBezTo>
                  <a:cubicBezTo>
                    <a:pt x="81" y="58"/>
                    <a:pt x="81" y="58"/>
                    <a:pt x="81" y="58"/>
                  </a:cubicBezTo>
                  <a:cubicBezTo>
                    <a:pt x="81" y="90"/>
                    <a:pt x="64" y="124"/>
                    <a:pt x="41" y="124"/>
                  </a:cubicBezTo>
                  <a:cubicBezTo>
                    <a:pt x="41" y="124"/>
                    <a:pt x="41" y="124"/>
                    <a:pt x="41" y="124"/>
                  </a:cubicBezTo>
                  <a:cubicBezTo>
                    <a:pt x="30" y="124"/>
                    <a:pt x="20" y="114"/>
                    <a:pt x="12" y="101"/>
                  </a:cubicBezTo>
                  <a:close/>
                  <a:moveTo>
                    <a:pt x="5" y="47"/>
                  </a:moveTo>
                  <a:cubicBezTo>
                    <a:pt x="4" y="50"/>
                    <a:pt x="4" y="53"/>
                    <a:pt x="4" y="56"/>
                  </a:cubicBezTo>
                  <a:cubicBezTo>
                    <a:pt x="4" y="56"/>
                    <a:pt x="4" y="56"/>
                    <a:pt x="4" y="56"/>
                  </a:cubicBezTo>
                  <a:cubicBezTo>
                    <a:pt x="4" y="71"/>
                    <a:pt x="9" y="87"/>
                    <a:pt x="16" y="99"/>
                  </a:cubicBezTo>
                  <a:cubicBezTo>
                    <a:pt x="16" y="99"/>
                    <a:pt x="16" y="99"/>
                    <a:pt x="16" y="99"/>
                  </a:cubicBezTo>
                  <a:cubicBezTo>
                    <a:pt x="23" y="112"/>
                    <a:pt x="32" y="120"/>
                    <a:pt x="41" y="120"/>
                  </a:cubicBezTo>
                  <a:cubicBezTo>
                    <a:pt x="41" y="120"/>
                    <a:pt x="41" y="120"/>
                    <a:pt x="41" y="120"/>
                  </a:cubicBezTo>
                  <a:cubicBezTo>
                    <a:pt x="50" y="120"/>
                    <a:pt x="59" y="113"/>
                    <a:pt x="66" y="101"/>
                  </a:cubicBezTo>
                  <a:cubicBezTo>
                    <a:pt x="66" y="101"/>
                    <a:pt x="66" y="101"/>
                    <a:pt x="66" y="101"/>
                  </a:cubicBezTo>
                  <a:cubicBezTo>
                    <a:pt x="73" y="89"/>
                    <a:pt x="77" y="74"/>
                    <a:pt x="77" y="58"/>
                  </a:cubicBezTo>
                  <a:cubicBezTo>
                    <a:pt x="77" y="58"/>
                    <a:pt x="77" y="58"/>
                    <a:pt x="77" y="58"/>
                  </a:cubicBezTo>
                  <a:cubicBezTo>
                    <a:pt x="77" y="42"/>
                    <a:pt x="76" y="28"/>
                    <a:pt x="71" y="19"/>
                  </a:cubicBezTo>
                  <a:cubicBezTo>
                    <a:pt x="71" y="19"/>
                    <a:pt x="71" y="19"/>
                    <a:pt x="71" y="19"/>
                  </a:cubicBezTo>
                  <a:cubicBezTo>
                    <a:pt x="67" y="9"/>
                    <a:pt x="61" y="4"/>
                    <a:pt x="51" y="4"/>
                  </a:cubicBezTo>
                  <a:cubicBezTo>
                    <a:pt x="51" y="4"/>
                    <a:pt x="51" y="4"/>
                    <a:pt x="51" y="4"/>
                  </a:cubicBezTo>
                  <a:cubicBezTo>
                    <a:pt x="30" y="4"/>
                    <a:pt x="10" y="15"/>
                    <a:pt x="5"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278"/>
            <p:cNvSpPr>
              <a:spLocks noEditPoints="1"/>
            </p:cNvSpPr>
            <p:nvPr/>
          </p:nvSpPr>
          <p:spPr bwMode="auto">
            <a:xfrm>
              <a:off x="2171" y="1462"/>
              <a:ext cx="215" cy="321"/>
            </a:xfrm>
            <a:custGeom>
              <a:avLst/>
              <a:gdLst>
                <a:gd name="T0" fmla="*/ 13 w 85"/>
                <a:gd name="T1" fmla="*/ 104 h 128"/>
                <a:gd name="T2" fmla="*/ 1 w 85"/>
                <a:gd name="T3" fmla="*/ 48 h 128"/>
                <a:gd name="T4" fmla="*/ 53 w 85"/>
                <a:gd name="T5" fmla="*/ 0 h 128"/>
                <a:gd name="T6" fmla="*/ 53 w 85"/>
                <a:gd name="T7" fmla="*/ 0 h 128"/>
                <a:gd name="T8" fmla="*/ 79 w 85"/>
                <a:gd name="T9" fmla="*/ 18 h 128"/>
                <a:gd name="T10" fmla="*/ 43 w 85"/>
                <a:gd name="T11" fmla="*/ 128 h 128"/>
                <a:gd name="T12" fmla="*/ 43 w 85"/>
                <a:gd name="T13" fmla="*/ 124 h 128"/>
                <a:gd name="T14" fmla="*/ 43 w 85"/>
                <a:gd name="T15" fmla="*/ 124 h 128"/>
                <a:gd name="T16" fmla="*/ 43 w 85"/>
                <a:gd name="T17" fmla="*/ 124 h 128"/>
                <a:gd name="T18" fmla="*/ 19 w 85"/>
                <a:gd name="T19" fmla="*/ 106 h 128"/>
                <a:gd name="T20" fmla="*/ 50 w 85"/>
                <a:gd name="T21" fmla="*/ 123 h 128"/>
                <a:gd name="T22" fmla="*/ 51 w 85"/>
                <a:gd name="T23" fmla="*/ 123 h 128"/>
                <a:gd name="T24" fmla="*/ 51 w 85"/>
                <a:gd name="T25" fmla="*/ 123 h 128"/>
                <a:gd name="T26" fmla="*/ 51 w 85"/>
                <a:gd name="T27" fmla="*/ 123 h 128"/>
                <a:gd name="T28" fmla="*/ 70 w 85"/>
                <a:gd name="T29" fmla="*/ 104 h 128"/>
                <a:gd name="T30" fmla="*/ 67 w 85"/>
                <a:gd name="T31" fmla="*/ 102 h 128"/>
                <a:gd name="T32" fmla="*/ 77 w 85"/>
                <a:gd name="T33" fmla="*/ 60 h 128"/>
                <a:gd name="T34" fmla="*/ 77 w 85"/>
                <a:gd name="T35" fmla="*/ 60 h 128"/>
                <a:gd name="T36" fmla="*/ 71 w 85"/>
                <a:gd name="T37" fmla="*/ 22 h 128"/>
                <a:gd name="T38" fmla="*/ 53 w 85"/>
                <a:gd name="T39" fmla="*/ 8 h 128"/>
                <a:gd name="T40" fmla="*/ 8 w 85"/>
                <a:gd name="T41" fmla="*/ 58 h 128"/>
                <a:gd name="T42" fmla="*/ 8 w 85"/>
                <a:gd name="T43" fmla="*/ 58 h 128"/>
                <a:gd name="T44" fmla="*/ 20 w 85"/>
                <a:gd name="T45" fmla="*/ 100 h 128"/>
                <a:gd name="T46" fmla="*/ 43 w 85"/>
                <a:gd name="T47" fmla="*/ 120 h 128"/>
                <a:gd name="T48" fmla="*/ 43 w 85"/>
                <a:gd name="T49" fmla="*/ 120 h 128"/>
                <a:gd name="T50" fmla="*/ 16 w 85"/>
                <a:gd name="T51" fmla="*/ 102 h 128"/>
                <a:gd name="T52" fmla="*/ 78 w 85"/>
                <a:gd name="T53" fmla="*/ 85 h 128"/>
                <a:gd name="T54" fmla="*/ 78 w 85"/>
                <a:gd name="T55" fmla="*/ 85 h 128"/>
                <a:gd name="T56" fmla="*/ 78 w 85"/>
                <a:gd name="T57" fmla="*/ 84 h 128"/>
                <a:gd name="T58" fmla="*/ 81 w 85"/>
                <a:gd name="T59" fmla="*/ 61 h 128"/>
                <a:gd name="T60" fmla="*/ 81 w 85"/>
                <a:gd name="T61" fmla="*/ 60 h 128"/>
                <a:gd name="T62" fmla="*/ 81 w 85"/>
                <a:gd name="T63" fmla="*/ 60 h 128"/>
                <a:gd name="T64" fmla="*/ 4 w 85"/>
                <a:gd name="T65" fmla="*/ 59 h 128"/>
                <a:gd name="T66" fmla="*/ 4 w 85"/>
                <a:gd name="T67" fmla="*/ 59 h 128"/>
                <a:gd name="T68" fmla="*/ 4 w 85"/>
                <a:gd name="T69" fmla="*/ 58 h 128"/>
                <a:gd name="T70" fmla="*/ 4 w 85"/>
                <a:gd name="T71" fmla="*/ 58 h 128"/>
                <a:gd name="T72" fmla="*/ 11 w 85"/>
                <a:gd name="T73" fmla="*/ 29 h 128"/>
                <a:gd name="T74" fmla="*/ 11 w 85"/>
                <a:gd name="T75" fmla="*/ 29 h 128"/>
                <a:gd name="T76" fmla="*/ 11 w 85"/>
                <a:gd name="T77" fmla="*/ 28 h 128"/>
                <a:gd name="T78" fmla="*/ 12 w 85"/>
                <a:gd name="T79" fmla="*/ 27 h 128"/>
                <a:gd name="T80" fmla="*/ 12 w 85"/>
                <a:gd name="T81" fmla="*/ 27 h 128"/>
                <a:gd name="T82" fmla="*/ 12 w 85"/>
                <a:gd name="T83" fmla="*/ 27 h 128"/>
                <a:gd name="T84" fmla="*/ 12 w 85"/>
                <a:gd name="T85" fmla="*/ 26 h 128"/>
                <a:gd name="T86" fmla="*/ 13 w 85"/>
                <a:gd name="T87" fmla="*/ 26 h 128"/>
                <a:gd name="T88" fmla="*/ 13 w 85"/>
                <a:gd name="T89" fmla="*/ 26 h 128"/>
                <a:gd name="T90" fmla="*/ 65 w 85"/>
                <a:gd name="T91" fmla="*/ 8 h 128"/>
                <a:gd name="T92" fmla="*/ 53 w 85"/>
                <a:gd name="T93" fmla="*/ 4 h 128"/>
                <a:gd name="T94" fmla="*/ 53 w 85"/>
                <a:gd name="T95" fmla="*/ 4 h 128"/>
                <a:gd name="T96" fmla="*/ 66 w 85"/>
                <a:gd name="T97" fmla="*/ 8 h 128"/>
                <a:gd name="T98" fmla="*/ 66 w 85"/>
                <a:gd name="T99" fmla="*/ 8 h 128"/>
                <a:gd name="T100" fmla="*/ 65 w 85"/>
                <a:gd name="T101" fmla="*/ 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5" h="128">
                  <a:moveTo>
                    <a:pt x="13" y="104"/>
                  </a:moveTo>
                  <a:cubicBezTo>
                    <a:pt x="14" y="103"/>
                    <a:pt x="14" y="103"/>
                    <a:pt x="14" y="103"/>
                  </a:cubicBezTo>
                  <a:cubicBezTo>
                    <a:pt x="13" y="104"/>
                    <a:pt x="13" y="104"/>
                    <a:pt x="13" y="104"/>
                  </a:cubicBezTo>
                  <a:cubicBezTo>
                    <a:pt x="5" y="91"/>
                    <a:pt x="0" y="74"/>
                    <a:pt x="0" y="58"/>
                  </a:cubicBezTo>
                  <a:cubicBezTo>
                    <a:pt x="0" y="58"/>
                    <a:pt x="0" y="58"/>
                    <a:pt x="0" y="58"/>
                  </a:cubicBezTo>
                  <a:cubicBezTo>
                    <a:pt x="0" y="55"/>
                    <a:pt x="0" y="51"/>
                    <a:pt x="1" y="48"/>
                  </a:cubicBezTo>
                  <a:cubicBezTo>
                    <a:pt x="1" y="48"/>
                    <a:pt x="1" y="48"/>
                    <a:pt x="1" y="48"/>
                  </a:cubicBezTo>
                  <a:cubicBezTo>
                    <a:pt x="6" y="14"/>
                    <a:pt x="30" y="0"/>
                    <a:pt x="53" y="0"/>
                  </a:cubicBezTo>
                  <a:cubicBezTo>
                    <a:pt x="53" y="0"/>
                    <a:pt x="53" y="0"/>
                    <a:pt x="53" y="0"/>
                  </a:cubicBezTo>
                  <a:cubicBezTo>
                    <a:pt x="53" y="0"/>
                    <a:pt x="53" y="0"/>
                    <a:pt x="53" y="0"/>
                  </a:cubicBezTo>
                  <a:cubicBezTo>
                    <a:pt x="53" y="0"/>
                    <a:pt x="53" y="0"/>
                    <a:pt x="53" y="0"/>
                  </a:cubicBezTo>
                  <a:cubicBezTo>
                    <a:pt x="53" y="0"/>
                    <a:pt x="53" y="0"/>
                    <a:pt x="53" y="0"/>
                  </a:cubicBezTo>
                  <a:cubicBezTo>
                    <a:pt x="53" y="0"/>
                    <a:pt x="53" y="0"/>
                    <a:pt x="53" y="0"/>
                  </a:cubicBezTo>
                  <a:cubicBezTo>
                    <a:pt x="65" y="0"/>
                    <a:pt x="74" y="8"/>
                    <a:pt x="79" y="18"/>
                  </a:cubicBezTo>
                  <a:cubicBezTo>
                    <a:pt x="79" y="18"/>
                    <a:pt x="79" y="18"/>
                    <a:pt x="79" y="18"/>
                  </a:cubicBezTo>
                  <a:cubicBezTo>
                    <a:pt x="84" y="29"/>
                    <a:pt x="85" y="44"/>
                    <a:pt x="85" y="60"/>
                  </a:cubicBezTo>
                  <a:cubicBezTo>
                    <a:pt x="85" y="60"/>
                    <a:pt x="85" y="60"/>
                    <a:pt x="85" y="60"/>
                  </a:cubicBezTo>
                  <a:cubicBezTo>
                    <a:pt x="85" y="93"/>
                    <a:pt x="68" y="127"/>
                    <a:pt x="43" y="128"/>
                  </a:cubicBezTo>
                  <a:cubicBezTo>
                    <a:pt x="43" y="128"/>
                    <a:pt x="43" y="128"/>
                    <a:pt x="43" y="128"/>
                  </a:cubicBezTo>
                  <a:cubicBezTo>
                    <a:pt x="31" y="128"/>
                    <a:pt x="20" y="118"/>
                    <a:pt x="13" y="104"/>
                  </a:cubicBezTo>
                  <a:close/>
                  <a:moveTo>
                    <a:pt x="43" y="124"/>
                  </a:moveTo>
                  <a:cubicBezTo>
                    <a:pt x="43" y="124"/>
                    <a:pt x="43" y="124"/>
                    <a:pt x="43" y="124"/>
                  </a:cubicBezTo>
                  <a:cubicBezTo>
                    <a:pt x="43" y="124"/>
                    <a:pt x="43" y="124"/>
                    <a:pt x="43" y="124"/>
                  </a:cubicBezTo>
                  <a:cubicBezTo>
                    <a:pt x="43" y="124"/>
                    <a:pt x="43" y="124"/>
                    <a:pt x="43" y="124"/>
                  </a:cubicBezTo>
                  <a:cubicBezTo>
                    <a:pt x="43" y="124"/>
                    <a:pt x="43" y="124"/>
                    <a:pt x="43" y="124"/>
                  </a:cubicBezTo>
                  <a:cubicBezTo>
                    <a:pt x="43" y="124"/>
                    <a:pt x="43" y="124"/>
                    <a:pt x="43" y="124"/>
                  </a:cubicBezTo>
                  <a:cubicBezTo>
                    <a:pt x="43" y="124"/>
                    <a:pt x="43" y="124"/>
                    <a:pt x="43" y="124"/>
                  </a:cubicBezTo>
                  <a:close/>
                  <a:moveTo>
                    <a:pt x="42" y="124"/>
                  </a:moveTo>
                  <a:cubicBezTo>
                    <a:pt x="34" y="124"/>
                    <a:pt x="26" y="117"/>
                    <a:pt x="19" y="106"/>
                  </a:cubicBezTo>
                  <a:cubicBezTo>
                    <a:pt x="19" y="106"/>
                    <a:pt x="19" y="106"/>
                    <a:pt x="19" y="106"/>
                  </a:cubicBezTo>
                  <a:cubicBezTo>
                    <a:pt x="26" y="117"/>
                    <a:pt x="34" y="124"/>
                    <a:pt x="42" y="124"/>
                  </a:cubicBezTo>
                  <a:close/>
                  <a:moveTo>
                    <a:pt x="50" y="123"/>
                  </a:moveTo>
                  <a:cubicBezTo>
                    <a:pt x="50" y="123"/>
                    <a:pt x="50" y="123"/>
                    <a:pt x="50" y="123"/>
                  </a:cubicBezTo>
                  <a:cubicBezTo>
                    <a:pt x="50" y="123"/>
                    <a:pt x="50" y="123"/>
                    <a:pt x="50" y="123"/>
                  </a:cubicBezTo>
                  <a:cubicBezTo>
                    <a:pt x="50" y="123"/>
                    <a:pt x="50" y="123"/>
                    <a:pt x="50" y="123"/>
                  </a:cubicBezTo>
                  <a:close/>
                  <a:moveTo>
                    <a:pt x="51" y="123"/>
                  </a:moveTo>
                  <a:cubicBezTo>
                    <a:pt x="51" y="123"/>
                    <a:pt x="51" y="123"/>
                    <a:pt x="51" y="123"/>
                  </a:cubicBezTo>
                  <a:cubicBezTo>
                    <a:pt x="51" y="123"/>
                    <a:pt x="51" y="123"/>
                    <a:pt x="51" y="123"/>
                  </a:cubicBezTo>
                  <a:cubicBezTo>
                    <a:pt x="51" y="123"/>
                    <a:pt x="51" y="123"/>
                    <a:pt x="51" y="123"/>
                  </a:cubicBezTo>
                  <a:close/>
                  <a:moveTo>
                    <a:pt x="70" y="104"/>
                  </a:moveTo>
                  <a:cubicBezTo>
                    <a:pt x="65" y="113"/>
                    <a:pt x="58" y="120"/>
                    <a:pt x="51" y="123"/>
                  </a:cubicBezTo>
                  <a:cubicBezTo>
                    <a:pt x="51" y="123"/>
                    <a:pt x="51" y="123"/>
                    <a:pt x="51" y="123"/>
                  </a:cubicBezTo>
                  <a:cubicBezTo>
                    <a:pt x="63" y="118"/>
                    <a:pt x="73" y="103"/>
                    <a:pt x="78" y="85"/>
                  </a:cubicBezTo>
                  <a:cubicBezTo>
                    <a:pt x="78" y="85"/>
                    <a:pt x="78" y="85"/>
                    <a:pt x="78" y="85"/>
                  </a:cubicBezTo>
                  <a:cubicBezTo>
                    <a:pt x="76" y="92"/>
                    <a:pt x="73" y="98"/>
                    <a:pt x="70" y="104"/>
                  </a:cubicBezTo>
                  <a:close/>
                  <a:moveTo>
                    <a:pt x="43" y="120"/>
                  </a:moveTo>
                  <a:cubicBezTo>
                    <a:pt x="43" y="120"/>
                    <a:pt x="43" y="120"/>
                    <a:pt x="43" y="120"/>
                  </a:cubicBezTo>
                  <a:cubicBezTo>
                    <a:pt x="51" y="120"/>
                    <a:pt x="60" y="113"/>
                    <a:pt x="67" y="102"/>
                  </a:cubicBezTo>
                  <a:cubicBezTo>
                    <a:pt x="67" y="102"/>
                    <a:pt x="67" y="102"/>
                    <a:pt x="67" y="102"/>
                  </a:cubicBezTo>
                  <a:cubicBezTo>
                    <a:pt x="73" y="91"/>
                    <a:pt x="77" y="75"/>
                    <a:pt x="77" y="60"/>
                  </a:cubicBezTo>
                  <a:cubicBezTo>
                    <a:pt x="77" y="60"/>
                    <a:pt x="77" y="60"/>
                    <a:pt x="77" y="60"/>
                  </a:cubicBezTo>
                  <a:cubicBezTo>
                    <a:pt x="77" y="60"/>
                    <a:pt x="77" y="60"/>
                    <a:pt x="77" y="60"/>
                  </a:cubicBezTo>
                  <a:cubicBezTo>
                    <a:pt x="77" y="60"/>
                    <a:pt x="77" y="60"/>
                    <a:pt x="77" y="60"/>
                  </a:cubicBezTo>
                  <a:cubicBezTo>
                    <a:pt x="77" y="60"/>
                    <a:pt x="77" y="60"/>
                    <a:pt x="77" y="60"/>
                  </a:cubicBezTo>
                  <a:cubicBezTo>
                    <a:pt x="77" y="60"/>
                    <a:pt x="77" y="60"/>
                    <a:pt x="77" y="60"/>
                  </a:cubicBezTo>
                  <a:cubicBezTo>
                    <a:pt x="77" y="60"/>
                    <a:pt x="77" y="60"/>
                    <a:pt x="77" y="60"/>
                  </a:cubicBezTo>
                  <a:cubicBezTo>
                    <a:pt x="77" y="44"/>
                    <a:pt x="76" y="31"/>
                    <a:pt x="71" y="22"/>
                  </a:cubicBezTo>
                  <a:cubicBezTo>
                    <a:pt x="71" y="22"/>
                    <a:pt x="71" y="22"/>
                    <a:pt x="71" y="22"/>
                  </a:cubicBezTo>
                  <a:cubicBezTo>
                    <a:pt x="67" y="13"/>
                    <a:pt x="62" y="8"/>
                    <a:pt x="53" y="8"/>
                  </a:cubicBezTo>
                  <a:cubicBezTo>
                    <a:pt x="53" y="8"/>
                    <a:pt x="53" y="8"/>
                    <a:pt x="53" y="8"/>
                  </a:cubicBezTo>
                  <a:cubicBezTo>
                    <a:pt x="33" y="8"/>
                    <a:pt x="14" y="19"/>
                    <a:pt x="9" y="49"/>
                  </a:cubicBezTo>
                  <a:cubicBezTo>
                    <a:pt x="9" y="49"/>
                    <a:pt x="9" y="49"/>
                    <a:pt x="9" y="49"/>
                  </a:cubicBezTo>
                  <a:cubicBezTo>
                    <a:pt x="8" y="52"/>
                    <a:pt x="8" y="55"/>
                    <a:pt x="8" y="58"/>
                  </a:cubicBezTo>
                  <a:cubicBezTo>
                    <a:pt x="8" y="58"/>
                    <a:pt x="8" y="58"/>
                    <a:pt x="8" y="58"/>
                  </a:cubicBezTo>
                  <a:cubicBezTo>
                    <a:pt x="8" y="58"/>
                    <a:pt x="8" y="58"/>
                    <a:pt x="8" y="58"/>
                  </a:cubicBezTo>
                  <a:cubicBezTo>
                    <a:pt x="8" y="58"/>
                    <a:pt x="8" y="58"/>
                    <a:pt x="8" y="58"/>
                  </a:cubicBezTo>
                  <a:cubicBezTo>
                    <a:pt x="8" y="58"/>
                    <a:pt x="8" y="58"/>
                    <a:pt x="8" y="58"/>
                  </a:cubicBezTo>
                  <a:cubicBezTo>
                    <a:pt x="8" y="72"/>
                    <a:pt x="13" y="88"/>
                    <a:pt x="20" y="100"/>
                  </a:cubicBezTo>
                  <a:cubicBezTo>
                    <a:pt x="20" y="100"/>
                    <a:pt x="20" y="100"/>
                    <a:pt x="20" y="100"/>
                  </a:cubicBezTo>
                  <a:cubicBezTo>
                    <a:pt x="27" y="113"/>
                    <a:pt x="36" y="120"/>
                    <a:pt x="43" y="120"/>
                  </a:cubicBezTo>
                  <a:cubicBezTo>
                    <a:pt x="43" y="120"/>
                    <a:pt x="43" y="120"/>
                    <a:pt x="43" y="120"/>
                  </a:cubicBezTo>
                  <a:cubicBezTo>
                    <a:pt x="43" y="120"/>
                    <a:pt x="43" y="120"/>
                    <a:pt x="43" y="120"/>
                  </a:cubicBezTo>
                  <a:cubicBezTo>
                    <a:pt x="43" y="120"/>
                    <a:pt x="43" y="120"/>
                    <a:pt x="43" y="120"/>
                  </a:cubicBezTo>
                  <a:cubicBezTo>
                    <a:pt x="43" y="120"/>
                    <a:pt x="43" y="120"/>
                    <a:pt x="43" y="120"/>
                  </a:cubicBezTo>
                  <a:cubicBezTo>
                    <a:pt x="43" y="120"/>
                    <a:pt x="43" y="120"/>
                    <a:pt x="43" y="120"/>
                  </a:cubicBezTo>
                  <a:cubicBezTo>
                    <a:pt x="43" y="120"/>
                    <a:pt x="43" y="120"/>
                    <a:pt x="43" y="120"/>
                  </a:cubicBezTo>
                  <a:close/>
                  <a:moveTo>
                    <a:pt x="16" y="102"/>
                  </a:moveTo>
                  <a:cubicBezTo>
                    <a:pt x="16" y="102"/>
                    <a:pt x="16" y="102"/>
                    <a:pt x="16" y="102"/>
                  </a:cubicBezTo>
                  <a:cubicBezTo>
                    <a:pt x="16" y="102"/>
                    <a:pt x="16" y="102"/>
                    <a:pt x="16" y="102"/>
                  </a:cubicBezTo>
                  <a:cubicBezTo>
                    <a:pt x="16" y="102"/>
                    <a:pt x="16" y="102"/>
                    <a:pt x="16" y="102"/>
                  </a:cubicBezTo>
                  <a:close/>
                  <a:moveTo>
                    <a:pt x="78" y="85"/>
                  </a:moveTo>
                  <a:cubicBezTo>
                    <a:pt x="78" y="85"/>
                    <a:pt x="78" y="85"/>
                    <a:pt x="78" y="84"/>
                  </a:cubicBezTo>
                  <a:cubicBezTo>
                    <a:pt x="78" y="84"/>
                    <a:pt x="78" y="84"/>
                    <a:pt x="78" y="84"/>
                  </a:cubicBezTo>
                  <a:cubicBezTo>
                    <a:pt x="78" y="85"/>
                    <a:pt x="78" y="85"/>
                    <a:pt x="78" y="85"/>
                  </a:cubicBezTo>
                  <a:close/>
                  <a:moveTo>
                    <a:pt x="78" y="84"/>
                  </a:moveTo>
                  <a:cubicBezTo>
                    <a:pt x="78" y="84"/>
                    <a:pt x="78" y="84"/>
                    <a:pt x="78" y="84"/>
                  </a:cubicBezTo>
                  <a:cubicBezTo>
                    <a:pt x="78" y="84"/>
                    <a:pt x="78" y="84"/>
                    <a:pt x="78" y="84"/>
                  </a:cubicBezTo>
                  <a:cubicBezTo>
                    <a:pt x="78" y="84"/>
                    <a:pt x="78" y="84"/>
                    <a:pt x="78" y="84"/>
                  </a:cubicBezTo>
                  <a:close/>
                  <a:moveTo>
                    <a:pt x="81" y="61"/>
                  </a:moveTo>
                  <a:cubicBezTo>
                    <a:pt x="81" y="61"/>
                    <a:pt x="81" y="61"/>
                    <a:pt x="81" y="61"/>
                  </a:cubicBezTo>
                  <a:cubicBezTo>
                    <a:pt x="81" y="61"/>
                    <a:pt x="81" y="61"/>
                    <a:pt x="81" y="61"/>
                  </a:cubicBezTo>
                  <a:cubicBezTo>
                    <a:pt x="81" y="61"/>
                    <a:pt x="81" y="61"/>
                    <a:pt x="81" y="61"/>
                  </a:cubicBezTo>
                  <a:close/>
                  <a:moveTo>
                    <a:pt x="81" y="60"/>
                  </a:moveTo>
                  <a:cubicBezTo>
                    <a:pt x="81" y="46"/>
                    <a:pt x="80" y="33"/>
                    <a:pt x="76" y="23"/>
                  </a:cubicBezTo>
                  <a:cubicBezTo>
                    <a:pt x="76" y="23"/>
                    <a:pt x="76" y="23"/>
                    <a:pt x="76" y="23"/>
                  </a:cubicBezTo>
                  <a:cubicBezTo>
                    <a:pt x="80" y="33"/>
                    <a:pt x="81" y="46"/>
                    <a:pt x="81" y="60"/>
                  </a:cubicBezTo>
                  <a:cubicBezTo>
                    <a:pt x="81" y="60"/>
                    <a:pt x="81" y="60"/>
                    <a:pt x="81" y="60"/>
                  </a:cubicBezTo>
                  <a:cubicBezTo>
                    <a:pt x="81" y="60"/>
                    <a:pt x="81" y="60"/>
                    <a:pt x="81" y="60"/>
                  </a:cubicBezTo>
                  <a:close/>
                  <a:moveTo>
                    <a:pt x="4" y="59"/>
                  </a:moveTo>
                  <a:cubicBezTo>
                    <a:pt x="4" y="59"/>
                    <a:pt x="4" y="59"/>
                    <a:pt x="4" y="59"/>
                  </a:cubicBezTo>
                  <a:cubicBezTo>
                    <a:pt x="4" y="59"/>
                    <a:pt x="4" y="59"/>
                    <a:pt x="4" y="59"/>
                  </a:cubicBezTo>
                  <a:cubicBezTo>
                    <a:pt x="4" y="59"/>
                    <a:pt x="4" y="59"/>
                    <a:pt x="4" y="59"/>
                  </a:cubicBezTo>
                  <a:close/>
                  <a:moveTo>
                    <a:pt x="4" y="58"/>
                  </a:moveTo>
                  <a:cubicBezTo>
                    <a:pt x="4" y="58"/>
                    <a:pt x="4" y="58"/>
                    <a:pt x="4" y="58"/>
                  </a:cubicBezTo>
                  <a:cubicBezTo>
                    <a:pt x="4" y="58"/>
                    <a:pt x="4" y="58"/>
                    <a:pt x="4" y="58"/>
                  </a:cubicBezTo>
                  <a:cubicBezTo>
                    <a:pt x="4" y="58"/>
                    <a:pt x="4" y="58"/>
                    <a:pt x="4" y="58"/>
                  </a:cubicBezTo>
                  <a:cubicBezTo>
                    <a:pt x="4" y="58"/>
                    <a:pt x="4" y="58"/>
                    <a:pt x="4" y="58"/>
                  </a:cubicBezTo>
                  <a:cubicBezTo>
                    <a:pt x="4" y="58"/>
                    <a:pt x="4" y="58"/>
                    <a:pt x="4" y="58"/>
                  </a:cubicBezTo>
                  <a:cubicBezTo>
                    <a:pt x="4" y="58"/>
                    <a:pt x="4" y="58"/>
                    <a:pt x="4" y="58"/>
                  </a:cubicBezTo>
                  <a:cubicBezTo>
                    <a:pt x="4" y="58"/>
                    <a:pt x="4" y="58"/>
                    <a:pt x="4" y="58"/>
                  </a:cubicBezTo>
                  <a:close/>
                  <a:moveTo>
                    <a:pt x="11" y="29"/>
                  </a:moveTo>
                  <a:cubicBezTo>
                    <a:pt x="11" y="29"/>
                    <a:pt x="11" y="29"/>
                    <a:pt x="11" y="29"/>
                  </a:cubicBezTo>
                  <a:cubicBezTo>
                    <a:pt x="11" y="29"/>
                    <a:pt x="11" y="29"/>
                    <a:pt x="11" y="29"/>
                  </a:cubicBezTo>
                  <a:cubicBezTo>
                    <a:pt x="11" y="29"/>
                    <a:pt x="11" y="29"/>
                    <a:pt x="11" y="29"/>
                  </a:cubicBezTo>
                  <a:close/>
                  <a:moveTo>
                    <a:pt x="11" y="28"/>
                  </a:moveTo>
                  <a:cubicBezTo>
                    <a:pt x="11" y="28"/>
                    <a:pt x="11" y="28"/>
                    <a:pt x="11" y="28"/>
                  </a:cubicBezTo>
                  <a:cubicBezTo>
                    <a:pt x="11" y="28"/>
                    <a:pt x="11" y="28"/>
                    <a:pt x="11" y="28"/>
                  </a:cubicBezTo>
                  <a:cubicBezTo>
                    <a:pt x="11" y="28"/>
                    <a:pt x="11" y="28"/>
                    <a:pt x="11" y="28"/>
                  </a:cubicBezTo>
                  <a:close/>
                  <a:moveTo>
                    <a:pt x="12" y="28"/>
                  </a:moveTo>
                  <a:cubicBezTo>
                    <a:pt x="12" y="28"/>
                    <a:pt x="12" y="27"/>
                    <a:pt x="12" y="27"/>
                  </a:cubicBezTo>
                  <a:cubicBezTo>
                    <a:pt x="12" y="27"/>
                    <a:pt x="12" y="27"/>
                    <a:pt x="12" y="27"/>
                  </a:cubicBezTo>
                  <a:cubicBezTo>
                    <a:pt x="12" y="27"/>
                    <a:pt x="12" y="28"/>
                    <a:pt x="12" y="28"/>
                  </a:cubicBezTo>
                  <a:close/>
                  <a:moveTo>
                    <a:pt x="12" y="27"/>
                  </a:moveTo>
                  <a:cubicBezTo>
                    <a:pt x="12" y="27"/>
                    <a:pt x="12" y="27"/>
                    <a:pt x="12" y="27"/>
                  </a:cubicBezTo>
                  <a:cubicBezTo>
                    <a:pt x="12" y="27"/>
                    <a:pt x="12" y="27"/>
                    <a:pt x="12" y="27"/>
                  </a:cubicBezTo>
                  <a:cubicBezTo>
                    <a:pt x="12" y="27"/>
                    <a:pt x="12" y="27"/>
                    <a:pt x="12" y="27"/>
                  </a:cubicBezTo>
                  <a:close/>
                  <a:moveTo>
                    <a:pt x="12" y="27"/>
                  </a:moveTo>
                  <a:cubicBezTo>
                    <a:pt x="12" y="27"/>
                    <a:pt x="12" y="26"/>
                    <a:pt x="12" y="26"/>
                  </a:cubicBezTo>
                  <a:cubicBezTo>
                    <a:pt x="12" y="26"/>
                    <a:pt x="12" y="26"/>
                    <a:pt x="12" y="26"/>
                  </a:cubicBezTo>
                  <a:cubicBezTo>
                    <a:pt x="12" y="26"/>
                    <a:pt x="12" y="27"/>
                    <a:pt x="12" y="27"/>
                  </a:cubicBezTo>
                  <a:close/>
                  <a:moveTo>
                    <a:pt x="12" y="26"/>
                  </a:moveTo>
                  <a:cubicBezTo>
                    <a:pt x="12" y="26"/>
                    <a:pt x="13" y="26"/>
                    <a:pt x="13" y="26"/>
                  </a:cubicBezTo>
                  <a:cubicBezTo>
                    <a:pt x="13" y="26"/>
                    <a:pt x="13" y="26"/>
                    <a:pt x="13" y="26"/>
                  </a:cubicBezTo>
                  <a:cubicBezTo>
                    <a:pt x="13" y="26"/>
                    <a:pt x="12" y="26"/>
                    <a:pt x="12" y="26"/>
                  </a:cubicBezTo>
                  <a:close/>
                  <a:moveTo>
                    <a:pt x="13" y="26"/>
                  </a:moveTo>
                  <a:cubicBezTo>
                    <a:pt x="22" y="10"/>
                    <a:pt x="38" y="4"/>
                    <a:pt x="53" y="4"/>
                  </a:cubicBezTo>
                  <a:cubicBezTo>
                    <a:pt x="53" y="4"/>
                    <a:pt x="53" y="4"/>
                    <a:pt x="53" y="4"/>
                  </a:cubicBezTo>
                  <a:cubicBezTo>
                    <a:pt x="58" y="4"/>
                    <a:pt x="62" y="5"/>
                    <a:pt x="65" y="8"/>
                  </a:cubicBezTo>
                  <a:cubicBezTo>
                    <a:pt x="65" y="8"/>
                    <a:pt x="65" y="8"/>
                    <a:pt x="65" y="8"/>
                  </a:cubicBezTo>
                  <a:cubicBezTo>
                    <a:pt x="62" y="5"/>
                    <a:pt x="58" y="4"/>
                    <a:pt x="53" y="4"/>
                  </a:cubicBezTo>
                  <a:cubicBezTo>
                    <a:pt x="53" y="4"/>
                    <a:pt x="53" y="4"/>
                    <a:pt x="53" y="4"/>
                  </a:cubicBezTo>
                  <a:cubicBezTo>
                    <a:pt x="53" y="4"/>
                    <a:pt x="53" y="4"/>
                    <a:pt x="53" y="4"/>
                  </a:cubicBezTo>
                  <a:cubicBezTo>
                    <a:pt x="53" y="4"/>
                    <a:pt x="53" y="4"/>
                    <a:pt x="53" y="4"/>
                  </a:cubicBezTo>
                  <a:cubicBezTo>
                    <a:pt x="53" y="4"/>
                    <a:pt x="53" y="4"/>
                    <a:pt x="53" y="4"/>
                  </a:cubicBezTo>
                  <a:cubicBezTo>
                    <a:pt x="53" y="4"/>
                    <a:pt x="53" y="4"/>
                    <a:pt x="53" y="4"/>
                  </a:cubicBezTo>
                  <a:cubicBezTo>
                    <a:pt x="38" y="4"/>
                    <a:pt x="22" y="10"/>
                    <a:pt x="13" y="26"/>
                  </a:cubicBezTo>
                  <a:close/>
                  <a:moveTo>
                    <a:pt x="66" y="8"/>
                  </a:moveTo>
                  <a:cubicBezTo>
                    <a:pt x="66" y="8"/>
                    <a:pt x="66" y="8"/>
                    <a:pt x="66" y="8"/>
                  </a:cubicBezTo>
                  <a:cubicBezTo>
                    <a:pt x="66" y="8"/>
                    <a:pt x="66" y="8"/>
                    <a:pt x="66" y="8"/>
                  </a:cubicBezTo>
                  <a:cubicBezTo>
                    <a:pt x="66" y="8"/>
                    <a:pt x="66" y="8"/>
                    <a:pt x="66" y="8"/>
                  </a:cubicBezTo>
                  <a:close/>
                  <a:moveTo>
                    <a:pt x="65" y="8"/>
                  </a:moveTo>
                  <a:cubicBezTo>
                    <a:pt x="65" y="8"/>
                    <a:pt x="65" y="8"/>
                    <a:pt x="65" y="8"/>
                  </a:cubicBezTo>
                  <a:cubicBezTo>
                    <a:pt x="65" y="8"/>
                    <a:pt x="65" y="8"/>
                    <a:pt x="65" y="8"/>
                  </a:cubicBezTo>
                  <a:cubicBezTo>
                    <a:pt x="65" y="8"/>
                    <a:pt x="65" y="8"/>
                    <a:pt x="6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279"/>
            <p:cNvSpPr/>
            <p:nvPr/>
          </p:nvSpPr>
          <p:spPr bwMode="auto">
            <a:xfrm>
              <a:off x="1982" y="1349"/>
              <a:ext cx="255" cy="160"/>
            </a:xfrm>
            <a:custGeom>
              <a:avLst/>
              <a:gdLst>
                <a:gd name="T0" fmla="*/ 23 w 101"/>
                <a:gd name="T1" fmla="*/ 61 h 64"/>
                <a:gd name="T2" fmla="*/ 0 w 101"/>
                <a:gd name="T3" fmla="*/ 13 h 64"/>
                <a:gd name="T4" fmla="*/ 0 w 101"/>
                <a:gd name="T5" fmla="*/ 13 h 64"/>
                <a:gd name="T6" fmla="*/ 1 w 101"/>
                <a:gd name="T7" fmla="*/ 9 h 64"/>
                <a:gd name="T8" fmla="*/ 1 w 101"/>
                <a:gd name="T9" fmla="*/ 9 h 64"/>
                <a:gd name="T10" fmla="*/ 5 w 101"/>
                <a:gd name="T11" fmla="*/ 0 h 64"/>
                <a:gd name="T12" fmla="*/ 9 w 101"/>
                <a:gd name="T13" fmla="*/ 2 h 64"/>
                <a:gd name="T14" fmla="*/ 5 w 101"/>
                <a:gd name="T15" fmla="*/ 10 h 64"/>
                <a:gd name="T16" fmla="*/ 4 w 101"/>
                <a:gd name="T17" fmla="*/ 13 h 64"/>
                <a:gd name="T18" fmla="*/ 4 w 101"/>
                <a:gd name="T19" fmla="*/ 13 h 64"/>
                <a:gd name="T20" fmla="*/ 25 w 101"/>
                <a:gd name="T21" fmla="*/ 58 h 64"/>
                <a:gd name="T22" fmla="*/ 25 w 101"/>
                <a:gd name="T23" fmla="*/ 58 h 64"/>
                <a:gd name="T24" fmla="*/ 42 w 101"/>
                <a:gd name="T25" fmla="*/ 60 h 64"/>
                <a:gd name="T26" fmla="*/ 42 w 101"/>
                <a:gd name="T27" fmla="*/ 60 h 64"/>
                <a:gd name="T28" fmla="*/ 100 w 101"/>
                <a:gd name="T29" fmla="*/ 55 h 64"/>
                <a:gd name="T30" fmla="*/ 100 w 101"/>
                <a:gd name="T31" fmla="*/ 55 h 64"/>
                <a:gd name="T32" fmla="*/ 101 w 101"/>
                <a:gd name="T33" fmla="*/ 59 h 64"/>
                <a:gd name="T34" fmla="*/ 42 w 101"/>
                <a:gd name="T35" fmla="*/ 64 h 64"/>
                <a:gd name="T36" fmla="*/ 42 w 101"/>
                <a:gd name="T37" fmla="*/ 64 h 64"/>
                <a:gd name="T38" fmla="*/ 23 w 101"/>
                <a:gd name="T39"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64">
                  <a:moveTo>
                    <a:pt x="23" y="61"/>
                  </a:moveTo>
                  <a:cubicBezTo>
                    <a:pt x="16" y="53"/>
                    <a:pt x="1" y="26"/>
                    <a:pt x="0" y="13"/>
                  </a:cubicBezTo>
                  <a:cubicBezTo>
                    <a:pt x="0" y="13"/>
                    <a:pt x="0" y="13"/>
                    <a:pt x="0" y="13"/>
                  </a:cubicBezTo>
                  <a:cubicBezTo>
                    <a:pt x="0" y="11"/>
                    <a:pt x="1" y="10"/>
                    <a:pt x="1" y="9"/>
                  </a:cubicBezTo>
                  <a:cubicBezTo>
                    <a:pt x="1" y="9"/>
                    <a:pt x="1" y="9"/>
                    <a:pt x="1" y="9"/>
                  </a:cubicBezTo>
                  <a:cubicBezTo>
                    <a:pt x="5" y="0"/>
                    <a:pt x="5" y="0"/>
                    <a:pt x="5" y="0"/>
                  </a:cubicBezTo>
                  <a:cubicBezTo>
                    <a:pt x="9" y="2"/>
                    <a:pt x="9" y="2"/>
                    <a:pt x="9" y="2"/>
                  </a:cubicBezTo>
                  <a:cubicBezTo>
                    <a:pt x="5" y="10"/>
                    <a:pt x="5" y="10"/>
                    <a:pt x="5" y="10"/>
                  </a:cubicBezTo>
                  <a:cubicBezTo>
                    <a:pt x="5" y="11"/>
                    <a:pt x="4" y="12"/>
                    <a:pt x="4" y="13"/>
                  </a:cubicBezTo>
                  <a:cubicBezTo>
                    <a:pt x="4" y="13"/>
                    <a:pt x="4" y="13"/>
                    <a:pt x="4" y="13"/>
                  </a:cubicBezTo>
                  <a:cubicBezTo>
                    <a:pt x="4" y="23"/>
                    <a:pt x="19" y="52"/>
                    <a:pt x="25" y="58"/>
                  </a:cubicBezTo>
                  <a:cubicBezTo>
                    <a:pt x="25" y="58"/>
                    <a:pt x="25" y="58"/>
                    <a:pt x="25" y="58"/>
                  </a:cubicBezTo>
                  <a:cubicBezTo>
                    <a:pt x="26" y="59"/>
                    <a:pt x="33" y="60"/>
                    <a:pt x="42" y="60"/>
                  </a:cubicBezTo>
                  <a:cubicBezTo>
                    <a:pt x="42" y="60"/>
                    <a:pt x="42" y="60"/>
                    <a:pt x="42" y="60"/>
                  </a:cubicBezTo>
                  <a:cubicBezTo>
                    <a:pt x="65" y="60"/>
                    <a:pt x="100" y="55"/>
                    <a:pt x="100" y="55"/>
                  </a:cubicBezTo>
                  <a:cubicBezTo>
                    <a:pt x="100" y="55"/>
                    <a:pt x="100" y="55"/>
                    <a:pt x="100" y="55"/>
                  </a:cubicBezTo>
                  <a:cubicBezTo>
                    <a:pt x="101" y="59"/>
                    <a:pt x="101" y="59"/>
                    <a:pt x="101" y="59"/>
                  </a:cubicBezTo>
                  <a:cubicBezTo>
                    <a:pt x="100" y="59"/>
                    <a:pt x="65" y="64"/>
                    <a:pt x="42" y="64"/>
                  </a:cubicBezTo>
                  <a:cubicBezTo>
                    <a:pt x="42" y="64"/>
                    <a:pt x="42" y="64"/>
                    <a:pt x="42" y="64"/>
                  </a:cubicBezTo>
                  <a:cubicBezTo>
                    <a:pt x="33" y="64"/>
                    <a:pt x="26" y="63"/>
                    <a:pt x="23"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280"/>
            <p:cNvSpPr>
              <a:spLocks noEditPoints="1"/>
            </p:cNvSpPr>
            <p:nvPr/>
          </p:nvSpPr>
          <p:spPr bwMode="auto">
            <a:xfrm>
              <a:off x="1977" y="1341"/>
              <a:ext cx="265" cy="174"/>
            </a:xfrm>
            <a:custGeom>
              <a:avLst/>
              <a:gdLst>
                <a:gd name="T0" fmla="*/ 25 w 105"/>
                <a:gd name="T1" fmla="*/ 64 h 69"/>
                <a:gd name="T2" fmla="*/ 0 w 105"/>
                <a:gd name="T3" fmla="*/ 16 h 69"/>
                <a:gd name="T4" fmla="*/ 1 w 105"/>
                <a:gd name="T5" fmla="*/ 11 h 69"/>
                <a:gd name="T6" fmla="*/ 6 w 105"/>
                <a:gd name="T7" fmla="*/ 0 h 69"/>
                <a:gd name="T8" fmla="*/ 9 w 105"/>
                <a:gd name="T9" fmla="*/ 14 h 69"/>
                <a:gd name="T10" fmla="*/ 8 w 105"/>
                <a:gd name="T11" fmla="*/ 15 h 69"/>
                <a:gd name="T12" fmla="*/ 8 w 105"/>
                <a:gd name="T13" fmla="*/ 16 h 69"/>
                <a:gd name="T14" fmla="*/ 8 w 105"/>
                <a:gd name="T15" fmla="*/ 16 h 69"/>
                <a:gd name="T16" fmla="*/ 29 w 105"/>
                <a:gd name="T17" fmla="*/ 59 h 69"/>
                <a:gd name="T18" fmla="*/ 30 w 105"/>
                <a:gd name="T19" fmla="*/ 60 h 69"/>
                <a:gd name="T20" fmla="*/ 33 w 105"/>
                <a:gd name="T21" fmla="*/ 60 h 69"/>
                <a:gd name="T22" fmla="*/ 43 w 105"/>
                <a:gd name="T23" fmla="*/ 61 h 69"/>
                <a:gd name="T24" fmla="*/ 44 w 105"/>
                <a:gd name="T25" fmla="*/ 61 h 69"/>
                <a:gd name="T26" fmla="*/ 44 w 105"/>
                <a:gd name="T27" fmla="*/ 61 h 69"/>
                <a:gd name="T28" fmla="*/ 102 w 105"/>
                <a:gd name="T29" fmla="*/ 56 h 69"/>
                <a:gd name="T30" fmla="*/ 104 w 105"/>
                <a:gd name="T31" fmla="*/ 56 h 69"/>
                <a:gd name="T32" fmla="*/ 103 w 105"/>
                <a:gd name="T33" fmla="*/ 64 h 69"/>
                <a:gd name="T34" fmla="*/ 102 w 105"/>
                <a:gd name="T35" fmla="*/ 64 h 69"/>
                <a:gd name="T36" fmla="*/ 101 w 105"/>
                <a:gd name="T37" fmla="*/ 64 h 69"/>
                <a:gd name="T38" fmla="*/ 97 w 105"/>
                <a:gd name="T39" fmla="*/ 65 h 69"/>
                <a:gd name="T40" fmla="*/ 82 w 105"/>
                <a:gd name="T41" fmla="*/ 67 h 69"/>
                <a:gd name="T42" fmla="*/ 44 w 105"/>
                <a:gd name="T43" fmla="*/ 69 h 69"/>
                <a:gd name="T44" fmla="*/ 44 w 105"/>
                <a:gd name="T45" fmla="*/ 65 h 69"/>
                <a:gd name="T46" fmla="*/ 78 w 105"/>
                <a:gd name="T47" fmla="*/ 63 h 69"/>
                <a:gd name="T48" fmla="*/ 44 w 105"/>
                <a:gd name="T49" fmla="*/ 65 h 69"/>
                <a:gd name="T50" fmla="*/ 44 w 105"/>
                <a:gd name="T51" fmla="*/ 65 h 69"/>
                <a:gd name="T52" fmla="*/ 44 w 105"/>
                <a:gd name="T53" fmla="*/ 65 h 69"/>
                <a:gd name="T54" fmla="*/ 29 w 105"/>
                <a:gd name="T55" fmla="*/ 63 h 69"/>
                <a:gd name="T56" fmla="*/ 36 w 105"/>
                <a:gd name="T57" fmla="*/ 65 h 69"/>
                <a:gd name="T58" fmla="*/ 26 w 105"/>
                <a:gd name="T59" fmla="*/ 62 h 69"/>
                <a:gd name="T60" fmla="*/ 26 w 105"/>
                <a:gd name="T61" fmla="*/ 62 h 69"/>
                <a:gd name="T62" fmla="*/ 23 w 105"/>
                <a:gd name="T63" fmla="*/ 59 h 69"/>
                <a:gd name="T64" fmla="*/ 26 w 105"/>
                <a:gd name="T65" fmla="*/ 62 h 69"/>
                <a:gd name="T66" fmla="*/ 88 w 105"/>
                <a:gd name="T67" fmla="*/ 62 h 69"/>
                <a:gd name="T68" fmla="*/ 92 w 105"/>
                <a:gd name="T69" fmla="*/ 61 h 69"/>
                <a:gd name="T70" fmla="*/ 98 w 105"/>
                <a:gd name="T71" fmla="*/ 61 h 69"/>
                <a:gd name="T72" fmla="*/ 100 w 105"/>
                <a:gd name="T73" fmla="*/ 61 h 69"/>
                <a:gd name="T74" fmla="*/ 98 w 105"/>
                <a:gd name="T75" fmla="*/ 61 h 69"/>
                <a:gd name="T76" fmla="*/ 23 w 105"/>
                <a:gd name="T77" fmla="*/ 59 h 69"/>
                <a:gd name="T78" fmla="*/ 23 w 105"/>
                <a:gd name="T79" fmla="*/ 5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 h="69">
                  <a:moveTo>
                    <a:pt x="23" y="65"/>
                  </a:moveTo>
                  <a:cubicBezTo>
                    <a:pt x="25" y="64"/>
                    <a:pt x="25" y="64"/>
                    <a:pt x="25" y="64"/>
                  </a:cubicBezTo>
                  <a:cubicBezTo>
                    <a:pt x="23" y="65"/>
                    <a:pt x="23" y="65"/>
                    <a:pt x="23" y="65"/>
                  </a:cubicBezTo>
                  <a:cubicBezTo>
                    <a:pt x="16" y="57"/>
                    <a:pt x="1" y="30"/>
                    <a:pt x="0" y="16"/>
                  </a:cubicBezTo>
                  <a:cubicBezTo>
                    <a:pt x="0" y="16"/>
                    <a:pt x="0" y="16"/>
                    <a:pt x="0" y="16"/>
                  </a:cubicBezTo>
                  <a:cubicBezTo>
                    <a:pt x="0" y="14"/>
                    <a:pt x="1" y="12"/>
                    <a:pt x="1" y="11"/>
                  </a:cubicBezTo>
                  <a:cubicBezTo>
                    <a:pt x="1" y="11"/>
                    <a:pt x="1" y="11"/>
                    <a:pt x="1" y="11"/>
                  </a:cubicBezTo>
                  <a:cubicBezTo>
                    <a:pt x="6" y="0"/>
                    <a:pt x="6" y="0"/>
                    <a:pt x="6" y="0"/>
                  </a:cubicBezTo>
                  <a:cubicBezTo>
                    <a:pt x="14" y="4"/>
                    <a:pt x="14" y="4"/>
                    <a:pt x="14" y="4"/>
                  </a:cubicBezTo>
                  <a:cubicBezTo>
                    <a:pt x="9" y="14"/>
                    <a:pt x="9" y="14"/>
                    <a:pt x="9" y="14"/>
                  </a:cubicBezTo>
                  <a:cubicBezTo>
                    <a:pt x="9" y="14"/>
                    <a:pt x="8" y="15"/>
                    <a:pt x="8" y="15"/>
                  </a:cubicBezTo>
                  <a:cubicBezTo>
                    <a:pt x="8" y="15"/>
                    <a:pt x="8" y="15"/>
                    <a:pt x="8" y="15"/>
                  </a:cubicBezTo>
                  <a:cubicBezTo>
                    <a:pt x="8" y="15"/>
                    <a:pt x="8" y="15"/>
                    <a:pt x="8" y="15"/>
                  </a:cubicBezTo>
                  <a:cubicBezTo>
                    <a:pt x="8" y="16"/>
                    <a:pt x="8" y="16"/>
                    <a:pt x="8" y="16"/>
                  </a:cubicBezTo>
                  <a:cubicBezTo>
                    <a:pt x="8" y="16"/>
                    <a:pt x="8" y="16"/>
                    <a:pt x="8" y="16"/>
                  </a:cubicBezTo>
                  <a:cubicBezTo>
                    <a:pt x="8" y="16"/>
                    <a:pt x="8" y="16"/>
                    <a:pt x="8" y="16"/>
                  </a:cubicBezTo>
                  <a:cubicBezTo>
                    <a:pt x="8" y="25"/>
                    <a:pt x="23" y="55"/>
                    <a:pt x="29" y="59"/>
                  </a:cubicBezTo>
                  <a:cubicBezTo>
                    <a:pt x="29" y="59"/>
                    <a:pt x="29" y="59"/>
                    <a:pt x="29" y="59"/>
                  </a:cubicBezTo>
                  <a:cubicBezTo>
                    <a:pt x="29" y="59"/>
                    <a:pt x="29" y="59"/>
                    <a:pt x="29" y="59"/>
                  </a:cubicBezTo>
                  <a:cubicBezTo>
                    <a:pt x="29" y="59"/>
                    <a:pt x="29" y="59"/>
                    <a:pt x="30" y="60"/>
                  </a:cubicBezTo>
                  <a:cubicBezTo>
                    <a:pt x="30" y="60"/>
                    <a:pt x="30" y="60"/>
                    <a:pt x="30" y="60"/>
                  </a:cubicBezTo>
                  <a:cubicBezTo>
                    <a:pt x="30" y="60"/>
                    <a:pt x="31" y="60"/>
                    <a:pt x="33" y="60"/>
                  </a:cubicBezTo>
                  <a:cubicBezTo>
                    <a:pt x="33" y="60"/>
                    <a:pt x="33" y="60"/>
                    <a:pt x="33" y="60"/>
                  </a:cubicBezTo>
                  <a:cubicBezTo>
                    <a:pt x="35" y="61"/>
                    <a:pt x="39" y="61"/>
                    <a:pt x="43" y="61"/>
                  </a:cubicBezTo>
                  <a:cubicBezTo>
                    <a:pt x="43" y="61"/>
                    <a:pt x="43" y="61"/>
                    <a:pt x="43" y="61"/>
                  </a:cubicBezTo>
                  <a:cubicBezTo>
                    <a:pt x="43" y="61"/>
                    <a:pt x="44" y="61"/>
                    <a:pt x="44" y="61"/>
                  </a:cubicBezTo>
                  <a:cubicBezTo>
                    <a:pt x="44" y="61"/>
                    <a:pt x="44" y="61"/>
                    <a:pt x="44" y="61"/>
                  </a:cubicBezTo>
                  <a:cubicBezTo>
                    <a:pt x="44" y="61"/>
                    <a:pt x="44" y="61"/>
                    <a:pt x="44" y="61"/>
                  </a:cubicBezTo>
                  <a:cubicBezTo>
                    <a:pt x="44" y="61"/>
                    <a:pt x="44" y="61"/>
                    <a:pt x="44" y="61"/>
                  </a:cubicBezTo>
                  <a:cubicBezTo>
                    <a:pt x="67" y="61"/>
                    <a:pt x="101" y="56"/>
                    <a:pt x="102" y="56"/>
                  </a:cubicBezTo>
                  <a:cubicBezTo>
                    <a:pt x="102" y="56"/>
                    <a:pt x="102" y="56"/>
                    <a:pt x="102" y="56"/>
                  </a:cubicBezTo>
                  <a:cubicBezTo>
                    <a:pt x="104" y="56"/>
                    <a:pt x="104" y="56"/>
                    <a:pt x="104" y="56"/>
                  </a:cubicBezTo>
                  <a:cubicBezTo>
                    <a:pt x="105" y="64"/>
                    <a:pt x="105" y="64"/>
                    <a:pt x="105" y="64"/>
                  </a:cubicBezTo>
                  <a:cubicBezTo>
                    <a:pt x="103" y="64"/>
                    <a:pt x="103" y="64"/>
                    <a:pt x="103" y="64"/>
                  </a:cubicBezTo>
                  <a:cubicBezTo>
                    <a:pt x="103" y="64"/>
                    <a:pt x="102" y="64"/>
                    <a:pt x="102" y="64"/>
                  </a:cubicBezTo>
                  <a:cubicBezTo>
                    <a:pt x="102" y="64"/>
                    <a:pt x="102" y="64"/>
                    <a:pt x="102" y="64"/>
                  </a:cubicBezTo>
                  <a:cubicBezTo>
                    <a:pt x="102" y="64"/>
                    <a:pt x="102" y="64"/>
                    <a:pt x="101" y="64"/>
                  </a:cubicBezTo>
                  <a:cubicBezTo>
                    <a:pt x="101" y="64"/>
                    <a:pt x="101" y="64"/>
                    <a:pt x="101" y="64"/>
                  </a:cubicBezTo>
                  <a:cubicBezTo>
                    <a:pt x="100" y="65"/>
                    <a:pt x="99" y="65"/>
                    <a:pt x="97" y="65"/>
                  </a:cubicBezTo>
                  <a:cubicBezTo>
                    <a:pt x="97" y="65"/>
                    <a:pt x="97" y="65"/>
                    <a:pt x="97" y="65"/>
                  </a:cubicBezTo>
                  <a:cubicBezTo>
                    <a:pt x="93" y="65"/>
                    <a:pt x="88" y="66"/>
                    <a:pt x="82" y="67"/>
                  </a:cubicBezTo>
                  <a:cubicBezTo>
                    <a:pt x="82" y="67"/>
                    <a:pt x="82" y="67"/>
                    <a:pt x="82" y="67"/>
                  </a:cubicBezTo>
                  <a:cubicBezTo>
                    <a:pt x="70" y="68"/>
                    <a:pt x="56" y="69"/>
                    <a:pt x="44" y="69"/>
                  </a:cubicBezTo>
                  <a:cubicBezTo>
                    <a:pt x="44" y="69"/>
                    <a:pt x="44" y="69"/>
                    <a:pt x="44" y="69"/>
                  </a:cubicBezTo>
                  <a:cubicBezTo>
                    <a:pt x="35" y="69"/>
                    <a:pt x="28" y="69"/>
                    <a:pt x="23" y="65"/>
                  </a:cubicBezTo>
                  <a:close/>
                  <a:moveTo>
                    <a:pt x="44" y="65"/>
                  </a:moveTo>
                  <a:cubicBezTo>
                    <a:pt x="54" y="65"/>
                    <a:pt x="67" y="64"/>
                    <a:pt x="78" y="63"/>
                  </a:cubicBezTo>
                  <a:cubicBezTo>
                    <a:pt x="78" y="63"/>
                    <a:pt x="78" y="63"/>
                    <a:pt x="78" y="63"/>
                  </a:cubicBezTo>
                  <a:cubicBezTo>
                    <a:pt x="67" y="64"/>
                    <a:pt x="54" y="65"/>
                    <a:pt x="44" y="65"/>
                  </a:cubicBezTo>
                  <a:cubicBezTo>
                    <a:pt x="44" y="65"/>
                    <a:pt x="44" y="65"/>
                    <a:pt x="44" y="65"/>
                  </a:cubicBezTo>
                  <a:cubicBezTo>
                    <a:pt x="44" y="65"/>
                    <a:pt x="44" y="65"/>
                    <a:pt x="44" y="65"/>
                  </a:cubicBezTo>
                  <a:cubicBezTo>
                    <a:pt x="44" y="65"/>
                    <a:pt x="44" y="65"/>
                    <a:pt x="44" y="65"/>
                  </a:cubicBezTo>
                  <a:cubicBezTo>
                    <a:pt x="44" y="65"/>
                    <a:pt x="44" y="65"/>
                    <a:pt x="44" y="65"/>
                  </a:cubicBezTo>
                  <a:cubicBezTo>
                    <a:pt x="44" y="65"/>
                    <a:pt x="44" y="65"/>
                    <a:pt x="44" y="65"/>
                  </a:cubicBezTo>
                  <a:close/>
                  <a:moveTo>
                    <a:pt x="36" y="65"/>
                  </a:moveTo>
                  <a:cubicBezTo>
                    <a:pt x="33" y="64"/>
                    <a:pt x="30" y="64"/>
                    <a:pt x="29" y="63"/>
                  </a:cubicBezTo>
                  <a:cubicBezTo>
                    <a:pt x="29" y="63"/>
                    <a:pt x="29" y="63"/>
                    <a:pt x="29" y="63"/>
                  </a:cubicBezTo>
                  <a:cubicBezTo>
                    <a:pt x="31" y="64"/>
                    <a:pt x="33" y="64"/>
                    <a:pt x="36" y="65"/>
                  </a:cubicBezTo>
                  <a:close/>
                  <a:moveTo>
                    <a:pt x="26" y="62"/>
                  </a:moveTo>
                  <a:cubicBezTo>
                    <a:pt x="26" y="62"/>
                    <a:pt x="26" y="62"/>
                    <a:pt x="26" y="62"/>
                  </a:cubicBezTo>
                  <a:cubicBezTo>
                    <a:pt x="26" y="62"/>
                    <a:pt x="26" y="62"/>
                    <a:pt x="26" y="62"/>
                  </a:cubicBezTo>
                  <a:cubicBezTo>
                    <a:pt x="26" y="62"/>
                    <a:pt x="26" y="62"/>
                    <a:pt x="26" y="62"/>
                  </a:cubicBezTo>
                  <a:cubicBezTo>
                    <a:pt x="25" y="61"/>
                    <a:pt x="24" y="60"/>
                    <a:pt x="23" y="59"/>
                  </a:cubicBezTo>
                  <a:cubicBezTo>
                    <a:pt x="23" y="59"/>
                    <a:pt x="23" y="59"/>
                    <a:pt x="23" y="59"/>
                  </a:cubicBezTo>
                  <a:cubicBezTo>
                    <a:pt x="24" y="60"/>
                    <a:pt x="25" y="61"/>
                    <a:pt x="26" y="62"/>
                  </a:cubicBezTo>
                  <a:cubicBezTo>
                    <a:pt x="26" y="62"/>
                    <a:pt x="26" y="62"/>
                    <a:pt x="26" y="62"/>
                  </a:cubicBezTo>
                  <a:cubicBezTo>
                    <a:pt x="26" y="62"/>
                    <a:pt x="26" y="62"/>
                    <a:pt x="26" y="62"/>
                  </a:cubicBezTo>
                  <a:close/>
                  <a:moveTo>
                    <a:pt x="88" y="62"/>
                  </a:moveTo>
                  <a:cubicBezTo>
                    <a:pt x="90" y="62"/>
                    <a:pt x="91" y="62"/>
                    <a:pt x="92" y="61"/>
                  </a:cubicBezTo>
                  <a:cubicBezTo>
                    <a:pt x="92" y="61"/>
                    <a:pt x="92" y="61"/>
                    <a:pt x="92" y="61"/>
                  </a:cubicBezTo>
                  <a:cubicBezTo>
                    <a:pt x="91" y="62"/>
                    <a:pt x="90" y="62"/>
                    <a:pt x="88" y="62"/>
                  </a:cubicBezTo>
                  <a:close/>
                  <a:moveTo>
                    <a:pt x="98" y="61"/>
                  </a:moveTo>
                  <a:cubicBezTo>
                    <a:pt x="99" y="61"/>
                    <a:pt x="100" y="61"/>
                    <a:pt x="100" y="61"/>
                  </a:cubicBezTo>
                  <a:cubicBezTo>
                    <a:pt x="100" y="61"/>
                    <a:pt x="100" y="61"/>
                    <a:pt x="100" y="61"/>
                  </a:cubicBezTo>
                  <a:cubicBezTo>
                    <a:pt x="100" y="61"/>
                    <a:pt x="100" y="61"/>
                    <a:pt x="100" y="61"/>
                  </a:cubicBezTo>
                  <a:cubicBezTo>
                    <a:pt x="100" y="61"/>
                    <a:pt x="99" y="61"/>
                    <a:pt x="98" y="61"/>
                  </a:cubicBezTo>
                  <a:close/>
                  <a:moveTo>
                    <a:pt x="23" y="59"/>
                  </a:moveTo>
                  <a:cubicBezTo>
                    <a:pt x="23" y="59"/>
                    <a:pt x="23" y="59"/>
                    <a:pt x="23" y="59"/>
                  </a:cubicBezTo>
                  <a:cubicBezTo>
                    <a:pt x="23" y="59"/>
                    <a:pt x="23" y="59"/>
                    <a:pt x="23" y="59"/>
                  </a:cubicBezTo>
                  <a:cubicBezTo>
                    <a:pt x="23" y="59"/>
                    <a:pt x="23" y="59"/>
                    <a:pt x="23"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281"/>
            <p:cNvSpPr/>
            <p:nvPr/>
          </p:nvSpPr>
          <p:spPr bwMode="auto">
            <a:xfrm>
              <a:off x="1989" y="1316"/>
              <a:ext cx="38" cy="45"/>
            </a:xfrm>
            <a:custGeom>
              <a:avLst/>
              <a:gdLst>
                <a:gd name="T0" fmla="*/ 5 w 15"/>
                <a:gd name="T1" fmla="*/ 18 h 18"/>
                <a:gd name="T2" fmla="*/ 0 w 15"/>
                <a:gd name="T3" fmla="*/ 12 h 18"/>
                <a:gd name="T4" fmla="*/ 0 w 15"/>
                <a:gd name="T5" fmla="*/ 12 h 18"/>
                <a:gd name="T6" fmla="*/ 2 w 15"/>
                <a:gd name="T7" fmla="*/ 7 h 18"/>
                <a:gd name="T8" fmla="*/ 2 w 15"/>
                <a:gd name="T9" fmla="*/ 7 h 18"/>
                <a:gd name="T10" fmla="*/ 7 w 15"/>
                <a:gd name="T11" fmla="*/ 0 h 18"/>
                <a:gd name="T12" fmla="*/ 7 w 15"/>
                <a:gd name="T13" fmla="*/ 0 h 18"/>
                <a:gd name="T14" fmla="*/ 10 w 15"/>
                <a:gd name="T15" fmla="*/ 3 h 18"/>
                <a:gd name="T16" fmla="*/ 9 w 15"/>
                <a:gd name="T17" fmla="*/ 4 h 18"/>
                <a:gd name="T18" fmla="*/ 9 w 15"/>
                <a:gd name="T19" fmla="*/ 4 h 18"/>
                <a:gd name="T20" fmla="*/ 5 w 15"/>
                <a:gd name="T21" fmla="*/ 10 h 18"/>
                <a:gd name="T22" fmla="*/ 5 w 15"/>
                <a:gd name="T23" fmla="*/ 10 h 18"/>
                <a:gd name="T24" fmla="*/ 4 w 15"/>
                <a:gd name="T25" fmla="*/ 12 h 18"/>
                <a:gd name="T26" fmla="*/ 4 w 15"/>
                <a:gd name="T27" fmla="*/ 12 h 18"/>
                <a:gd name="T28" fmla="*/ 5 w 15"/>
                <a:gd name="T29" fmla="*/ 14 h 18"/>
                <a:gd name="T30" fmla="*/ 5 w 15"/>
                <a:gd name="T31" fmla="*/ 14 h 18"/>
                <a:gd name="T32" fmla="*/ 6 w 15"/>
                <a:gd name="T33" fmla="*/ 14 h 18"/>
                <a:gd name="T34" fmla="*/ 6 w 15"/>
                <a:gd name="T35" fmla="*/ 14 h 18"/>
                <a:gd name="T36" fmla="*/ 14 w 15"/>
                <a:gd name="T37" fmla="*/ 12 h 18"/>
                <a:gd name="T38" fmla="*/ 14 w 15"/>
                <a:gd name="T39" fmla="*/ 12 h 18"/>
                <a:gd name="T40" fmla="*/ 15 w 15"/>
                <a:gd name="T41" fmla="*/ 16 h 18"/>
                <a:gd name="T42" fmla="*/ 5 w 15"/>
                <a:gd name="T43" fmla="*/ 18 h 18"/>
                <a:gd name="T44" fmla="*/ 5 w 15"/>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8">
                  <a:moveTo>
                    <a:pt x="5" y="18"/>
                  </a:moveTo>
                  <a:cubicBezTo>
                    <a:pt x="4" y="18"/>
                    <a:pt x="0" y="16"/>
                    <a:pt x="0" y="12"/>
                  </a:cubicBezTo>
                  <a:cubicBezTo>
                    <a:pt x="0" y="12"/>
                    <a:pt x="0" y="12"/>
                    <a:pt x="0" y="12"/>
                  </a:cubicBezTo>
                  <a:cubicBezTo>
                    <a:pt x="0" y="10"/>
                    <a:pt x="1" y="9"/>
                    <a:pt x="2" y="7"/>
                  </a:cubicBezTo>
                  <a:cubicBezTo>
                    <a:pt x="2" y="7"/>
                    <a:pt x="2" y="7"/>
                    <a:pt x="2" y="7"/>
                  </a:cubicBezTo>
                  <a:cubicBezTo>
                    <a:pt x="5" y="2"/>
                    <a:pt x="7" y="0"/>
                    <a:pt x="7" y="0"/>
                  </a:cubicBezTo>
                  <a:cubicBezTo>
                    <a:pt x="7" y="0"/>
                    <a:pt x="7" y="0"/>
                    <a:pt x="7" y="0"/>
                  </a:cubicBezTo>
                  <a:cubicBezTo>
                    <a:pt x="10" y="3"/>
                    <a:pt x="10" y="3"/>
                    <a:pt x="10" y="3"/>
                  </a:cubicBezTo>
                  <a:cubicBezTo>
                    <a:pt x="10" y="3"/>
                    <a:pt x="10" y="3"/>
                    <a:pt x="9" y="4"/>
                  </a:cubicBezTo>
                  <a:cubicBezTo>
                    <a:pt x="9" y="4"/>
                    <a:pt x="9" y="4"/>
                    <a:pt x="9" y="4"/>
                  </a:cubicBezTo>
                  <a:cubicBezTo>
                    <a:pt x="8" y="5"/>
                    <a:pt x="7" y="7"/>
                    <a:pt x="5" y="10"/>
                  </a:cubicBezTo>
                  <a:cubicBezTo>
                    <a:pt x="5" y="10"/>
                    <a:pt x="5" y="10"/>
                    <a:pt x="5" y="10"/>
                  </a:cubicBezTo>
                  <a:cubicBezTo>
                    <a:pt x="4" y="11"/>
                    <a:pt x="4" y="11"/>
                    <a:pt x="4" y="12"/>
                  </a:cubicBezTo>
                  <a:cubicBezTo>
                    <a:pt x="4" y="12"/>
                    <a:pt x="4" y="12"/>
                    <a:pt x="4" y="12"/>
                  </a:cubicBezTo>
                  <a:cubicBezTo>
                    <a:pt x="4" y="13"/>
                    <a:pt x="5" y="13"/>
                    <a:pt x="5" y="14"/>
                  </a:cubicBezTo>
                  <a:cubicBezTo>
                    <a:pt x="5" y="14"/>
                    <a:pt x="5" y="14"/>
                    <a:pt x="5" y="14"/>
                  </a:cubicBezTo>
                  <a:cubicBezTo>
                    <a:pt x="5" y="14"/>
                    <a:pt x="6" y="14"/>
                    <a:pt x="6" y="14"/>
                  </a:cubicBezTo>
                  <a:cubicBezTo>
                    <a:pt x="6" y="14"/>
                    <a:pt x="6" y="14"/>
                    <a:pt x="6" y="14"/>
                  </a:cubicBezTo>
                  <a:cubicBezTo>
                    <a:pt x="14" y="12"/>
                    <a:pt x="14" y="12"/>
                    <a:pt x="14" y="12"/>
                  </a:cubicBezTo>
                  <a:cubicBezTo>
                    <a:pt x="14" y="12"/>
                    <a:pt x="14" y="12"/>
                    <a:pt x="14" y="12"/>
                  </a:cubicBezTo>
                  <a:cubicBezTo>
                    <a:pt x="15" y="16"/>
                    <a:pt x="15" y="16"/>
                    <a:pt x="15" y="16"/>
                  </a:cubicBezTo>
                  <a:cubicBezTo>
                    <a:pt x="5" y="18"/>
                    <a:pt x="5" y="18"/>
                    <a:pt x="5" y="18"/>
                  </a:cubicBezTo>
                  <a:cubicBezTo>
                    <a:pt x="5" y="18"/>
                    <a:pt x="5" y="18"/>
                    <a:pt x="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282"/>
            <p:cNvSpPr>
              <a:spLocks noEditPoints="1"/>
            </p:cNvSpPr>
            <p:nvPr/>
          </p:nvSpPr>
          <p:spPr bwMode="auto">
            <a:xfrm>
              <a:off x="1984" y="1308"/>
              <a:ext cx="48" cy="58"/>
            </a:xfrm>
            <a:custGeom>
              <a:avLst/>
              <a:gdLst>
                <a:gd name="T0" fmla="*/ 6 w 19"/>
                <a:gd name="T1" fmla="*/ 23 h 23"/>
                <a:gd name="T2" fmla="*/ 6 w 19"/>
                <a:gd name="T3" fmla="*/ 23 h 23"/>
                <a:gd name="T4" fmla="*/ 7 w 19"/>
                <a:gd name="T5" fmla="*/ 21 h 23"/>
                <a:gd name="T6" fmla="*/ 7 w 19"/>
                <a:gd name="T7" fmla="*/ 21 h 23"/>
                <a:gd name="T8" fmla="*/ 7 w 19"/>
                <a:gd name="T9" fmla="*/ 21 h 23"/>
                <a:gd name="T10" fmla="*/ 6 w 19"/>
                <a:gd name="T11" fmla="*/ 23 h 23"/>
                <a:gd name="T12" fmla="*/ 5 w 19"/>
                <a:gd name="T13" fmla="*/ 23 h 23"/>
                <a:gd name="T14" fmla="*/ 5 w 19"/>
                <a:gd name="T15" fmla="*/ 23 h 23"/>
                <a:gd name="T16" fmla="*/ 5 w 19"/>
                <a:gd name="T17" fmla="*/ 22 h 23"/>
                <a:gd name="T18" fmla="*/ 5 w 19"/>
                <a:gd name="T19" fmla="*/ 22 h 23"/>
                <a:gd name="T20" fmla="*/ 3 w 19"/>
                <a:gd name="T21" fmla="*/ 21 h 23"/>
                <a:gd name="T22" fmla="*/ 3 w 19"/>
                <a:gd name="T23" fmla="*/ 21 h 23"/>
                <a:gd name="T24" fmla="*/ 0 w 19"/>
                <a:gd name="T25" fmla="*/ 15 h 23"/>
                <a:gd name="T26" fmla="*/ 0 w 19"/>
                <a:gd name="T27" fmla="*/ 15 h 23"/>
                <a:gd name="T28" fmla="*/ 2 w 19"/>
                <a:gd name="T29" fmla="*/ 9 h 23"/>
                <a:gd name="T30" fmla="*/ 2 w 19"/>
                <a:gd name="T31" fmla="*/ 9 h 23"/>
                <a:gd name="T32" fmla="*/ 8 w 19"/>
                <a:gd name="T33" fmla="*/ 2 h 23"/>
                <a:gd name="T34" fmla="*/ 8 w 19"/>
                <a:gd name="T35" fmla="*/ 2 h 23"/>
                <a:gd name="T36" fmla="*/ 9 w 19"/>
                <a:gd name="T37" fmla="*/ 0 h 23"/>
                <a:gd name="T38" fmla="*/ 14 w 19"/>
                <a:gd name="T39" fmla="*/ 5 h 23"/>
                <a:gd name="T40" fmla="*/ 14 w 19"/>
                <a:gd name="T41" fmla="*/ 6 h 23"/>
                <a:gd name="T42" fmla="*/ 13 w 19"/>
                <a:gd name="T43" fmla="*/ 7 h 23"/>
                <a:gd name="T44" fmla="*/ 13 w 19"/>
                <a:gd name="T45" fmla="*/ 7 h 23"/>
                <a:gd name="T46" fmla="*/ 13 w 19"/>
                <a:gd name="T47" fmla="*/ 7 h 23"/>
                <a:gd name="T48" fmla="*/ 13 w 19"/>
                <a:gd name="T49" fmla="*/ 7 h 23"/>
                <a:gd name="T50" fmla="*/ 13 w 19"/>
                <a:gd name="T51" fmla="*/ 7 h 23"/>
                <a:gd name="T52" fmla="*/ 13 w 19"/>
                <a:gd name="T53" fmla="*/ 7 h 23"/>
                <a:gd name="T54" fmla="*/ 13 w 19"/>
                <a:gd name="T55" fmla="*/ 7 h 23"/>
                <a:gd name="T56" fmla="*/ 13 w 19"/>
                <a:gd name="T57" fmla="*/ 7 h 23"/>
                <a:gd name="T58" fmla="*/ 13 w 19"/>
                <a:gd name="T59" fmla="*/ 7 h 23"/>
                <a:gd name="T60" fmla="*/ 12 w 19"/>
                <a:gd name="T61" fmla="*/ 8 h 23"/>
                <a:gd name="T62" fmla="*/ 12 w 19"/>
                <a:gd name="T63" fmla="*/ 8 h 23"/>
                <a:gd name="T64" fmla="*/ 9 w 19"/>
                <a:gd name="T65" fmla="*/ 14 h 23"/>
                <a:gd name="T66" fmla="*/ 9 w 19"/>
                <a:gd name="T67" fmla="*/ 14 h 23"/>
                <a:gd name="T68" fmla="*/ 8 w 19"/>
                <a:gd name="T69" fmla="*/ 15 h 23"/>
                <a:gd name="T70" fmla="*/ 8 w 19"/>
                <a:gd name="T71" fmla="*/ 15 h 23"/>
                <a:gd name="T72" fmla="*/ 16 w 19"/>
                <a:gd name="T73" fmla="*/ 13 h 23"/>
                <a:gd name="T74" fmla="*/ 16 w 19"/>
                <a:gd name="T75" fmla="*/ 13 h 23"/>
                <a:gd name="T76" fmla="*/ 17 w 19"/>
                <a:gd name="T77" fmla="*/ 13 h 23"/>
                <a:gd name="T78" fmla="*/ 19 w 19"/>
                <a:gd name="T79" fmla="*/ 20 h 23"/>
                <a:gd name="T80" fmla="*/ 7 w 19"/>
                <a:gd name="T81" fmla="*/ 23 h 23"/>
                <a:gd name="T82" fmla="*/ 6 w 19"/>
                <a:gd name="T83" fmla="*/ 23 h 23"/>
                <a:gd name="T84" fmla="*/ 7 w 19"/>
                <a:gd name="T85" fmla="*/ 19 h 23"/>
                <a:gd name="T86" fmla="*/ 14 w 19"/>
                <a:gd name="T87" fmla="*/ 17 h 23"/>
                <a:gd name="T88" fmla="*/ 14 w 19"/>
                <a:gd name="T89" fmla="*/ 17 h 23"/>
                <a:gd name="T90" fmla="*/ 7 w 19"/>
                <a:gd name="T91" fmla="*/ 19 h 23"/>
                <a:gd name="T92" fmla="*/ 7 w 19"/>
                <a:gd name="T93" fmla="*/ 19 h 23"/>
                <a:gd name="T94" fmla="*/ 6 w 19"/>
                <a:gd name="T95" fmla="*/ 19 h 23"/>
                <a:gd name="T96" fmla="*/ 6 w 19"/>
                <a:gd name="T97" fmla="*/ 18 h 23"/>
                <a:gd name="T98" fmla="*/ 6 w 19"/>
                <a:gd name="T99" fmla="*/ 18 h 23"/>
                <a:gd name="T100" fmla="*/ 5 w 19"/>
                <a:gd name="T101" fmla="*/ 17 h 23"/>
                <a:gd name="T102" fmla="*/ 5 w 19"/>
                <a:gd name="T103" fmla="*/ 17 h 23"/>
                <a:gd name="T104" fmla="*/ 6 w 19"/>
                <a:gd name="T105" fmla="*/ 19 h 23"/>
                <a:gd name="T106" fmla="*/ 4 w 19"/>
                <a:gd name="T107" fmla="*/ 15 h 23"/>
                <a:gd name="T108" fmla="*/ 5 w 19"/>
                <a:gd name="T109" fmla="*/ 13 h 23"/>
                <a:gd name="T110" fmla="*/ 5 w 19"/>
                <a:gd name="T111" fmla="*/ 13 h 23"/>
                <a:gd name="T112" fmla="*/ 4 w 19"/>
                <a:gd name="T113" fmla="*/ 15 h 23"/>
                <a:gd name="T114" fmla="*/ 7 w 19"/>
                <a:gd name="T115" fmla="*/ 10 h 23"/>
                <a:gd name="T116" fmla="*/ 8 w 19"/>
                <a:gd name="T117" fmla="*/ 8 h 23"/>
                <a:gd name="T118" fmla="*/ 8 w 19"/>
                <a:gd name="T119" fmla="*/ 8 h 23"/>
                <a:gd name="T120" fmla="*/ 7 w 19"/>
                <a:gd name="T121" fmla="*/ 1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 h="23">
                  <a:moveTo>
                    <a:pt x="6" y="23"/>
                  </a:moveTo>
                  <a:cubicBezTo>
                    <a:pt x="6" y="23"/>
                    <a:pt x="6" y="23"/>
                    <a:pt x="6" y="23"/>
                  </a:cubicBezTo>
                  <a:cubicBezTo>
                    <a:pt x="7" y="21"/>
                    <a:pt x="7" y="21"/>
                    <a:pt x="7" y="21"/>
                  </a:cubicBezTo>
                  <a:cubicBezTo>
                    <a:pt x="7" y="21"/>
                    <a:pt x="7" y="21"/>
                    <a:pt x="7" y="21"/>
                  </a:cubicBezTo>
                  <a:cubicBezTo>
                    <a:pt x="7" y="21"/>
                    <a:pt x="7" y="21"/>
                    <a:pt x="7" y="21"/>
                  </a:cubicBezTo>
                  <a:cubicBezTo>
                    <a:pt x="6" y="23"/>
                    <a:pt x="6" y="23"/>
                    <a:pt x="6" y="23"/>
                  </a:cubicBezTo>
                  <a:cubicBezTo>
                    <a:pt x="5" y="23"/>
                    <a:pt x="5" y="23"/>
                    <a:pt x="5" y="23"/>
                  </a:cubicBezTo>
                  <a:cubicBezTo>
                    <a:pt x="5" y="23"/>
                    <a:pt x="5" y="23"/>
                    <a:pt x="5" y="23"/>
                  </a:cubicBezTo>
                  <a:cubicBezTo>
                    <a:pt x="5" y="23"/>
                    <a:pt x="5" y="22"/>
                    <a:pt x="5" y="22"/>
                  </a:cubicBezTo>
                  <a:cubicBezTo>
                    <a:pt x="5" y="22"/>
                    <a:pt x="5" y="22"/>
                    <a:pt x="5" y="22"/>
                  </a:cubicBezTo>
                  <a:cubicBezTo>
                    <a:pt x="4" y="22"/>
                    <a:pt x="4" y="22"/>
                    <a:pt x="3" y="21"/>
                  </a:cubicBezTo>
                  <a:cubicBezTo>
                    <a:pt x="3" y="21"/>
                    <a:pt x="3" y="21"/>
                    <a:pt x="3" y="21"/>
                  </a:cubicBezTo>
                  <a:cubicBezTo>
                    <a:pt x="2" y="20"/>
                    <a:pt x="0" y="18"/>
                    <a:pt x="0" y="15"/>
                  </a:cubicBezTo>
                  <a:cubicBezTo>
                    <a:pt x="0" y="15"/>
                    <a:pt x="0" y="15"/>
                    <a:pt x="0" y="15"/>
                  </a:cubicBezTo>
                  <a:cubicBezTo>
                    <a:pt x="0" y="13"/>
                    <a:pt x="1" y="11"/>
                    <a:pt x="2" y="9"/>
                  </a:cubicBezTo>
                  <a:cubicBezTo>
                    <a:pt x="2" y="9"/>
                    <a:pt x="2" y="9"/>
                    <a:pt x="2" y="9"/>
                  </a:cubicBezTo>
                  <a:cubicBezTo>
                    <a:pt x="5" y="4"/>
                    <a:pt x="7" y="2"/>
                    <a:pt x="8" y="2"/>
                  </a:cubicBezTo>
                  <a:cubicBezTo>
                    <a:pt x="8" y="2"/>
                    <a:pt x="8" y="2"/>
                    <a:pt x="8" y="2"/>
                  </a:cubicBezTo>
                  <a:cubicBezTo>
                    <a:pt x="9" y="0"/>
                    <a:pt x="9" y="0"/>
                    <a:pt x="9" y="0"/>
                  </a:cubicBezTo>
                  <a:cubicBezTo>
                    <a:pt x="14" y="5"/>
                    <a:pt x="14" y="5"/>
                    <a:pt x="14" y="5"/>
                  </a:cubicBezTo>
                  <a:cubicBezTo>
                    <a:pt x="14" y="6"/>
                    <a:pt x="14" y="6"/>
                    <a:pt x="14" y="6"/>
                  </a:cubicBezTo>
                  <a:cubicBezTo>
                    <a:pt x="14"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8"/>
                    <a:pt x="13" y="8"/>
                    <a:pt x="12" y="8"/>
                  </a:cubicBezTo>
                  <a:cubicBezTo>
                    <a:pt x="12" y="8"/>
                    <a:pt x="12" y="8"/>
                    <a:pt x="12" y="8"/>
                  </a:cubicBezTo>
                  <a:cubicBezTo>
                    <a:pt x="12" y="9"/>
                    <a:pt x="10" y="11"/>
                    <a:pt x="9" y="14"/>
                  </a:cubicBezTo>
                  <a:cubicBezTo>
                    <a:pt x="9" y="14"/>
                    <a:pt x="9" y="14"/>
                    <a:pt x="9" y="14"/>
                  </a:cubicBezTo>
                  <a:cubicBezTo>
                    <a:pt x="8" y="14"/>
                    <a:pt x="8" y="15"/>
                    <a:pt x="8" y="15"/>
                  </a:cubicBezTo>
                  <a:cubicBezTo>
                    <a:pt x="8" y="15"/>
                    <a:pt x="8" y="15"/>
                    <a:pt x="8" y="15"/>
                  </a:cubicBezTo>
                  <a:cubicBezTo>
                    <a:pt x="16" y="13"/>
                    <a:pt x="16" y="13"/>
                    <a:pt x="16" y="13"/>
                  </a:cubicBezTo>
                  <a:cubicBezTo>
                    <a:pt x="16" y="13"/>
                    <a:pt x="16" y="13"/>
                    <a:pt x="16" y="13"/>
                  </a:cubicBezTo>
                  <a:cubicBezTo>
                    <a:pt x="17" y="13"/>
                    <a:pt x="17" y="13"/>
                    <a:pt x="17" y="13"/>
                  </a:cubicBezTo>
                  <a:cubicBezTo>
                    <a:pt x="19" y="20"/>
                    <a:pt x="19" y="20"/>
                    <a:pt x="19" y="20"/>
                  </a:cubicBezTo>
                  <a:cubicBezTo>
                    <a:pt x="7" y="23"/>
                    <a:pt x="7" y="23"/>
                    <a:pt x="7" y="23"/>
                  </a:cubicBezTo>
                  <a:cubicBezTo>
                    <a:pt x="6" y="23"/>
                    <a:pt x="6" y="23"/>
                    <a:pt x="6" y="23"/>
                  </a:cubicBezTo>
                  <a:close/>
                  <a:moveTo>
                    <a:pt x="7" y="19"/>
                  </a:moveTo>
                  <a:cubicBezTo>
                    <a:pt x="14" y="17"/>
                    <a:pt x="14" y="17"/>
                    <a:pt x="14" y="17"/>
                  </a:cubicBezTo>
                  <a:cubicBezTo>
                    <a:pt x="14" y="17"/>
                    <a:pt x="14" y="17"/>
                    <a:pt x="14" y="17"/>
                  </a:cubicBezTo>
                  <a:cubicBezTo>
                    <a:pt x="7" y="19"/>
                    <a:pt x="7" y="19"/>
                    <a:pt x="7" y="19"/>
                  </a:cubicBezTo>
                  <a:cubicBezTo>
                    <a:pt x="7" y="19"/>
                    <a:pt x="7" y="19"/>
                    <a:pt x="7" y="19"/>
                  </a:cubicBezTo>
                  <a:close/>
                  <a:moveTo>
                    <a:pt x="6" y="19"/>
                  </a:moveTo>
                  <a:cubicBezTo>
                    <a:pt x="6" y="18"/>
                    <a:pt x="6" y="18"/>
                    <a:pt x="6" y="18"/>
                  </a:cubicBezTo>
                  <a:cubicBezTo>
                    <a:pt x="6" y="18"/>
                    <a:pt x="6" y="18"/>
                    <a:pt x="6" y="18"/>
                  </a:cubicBezTo>
                  <a:cubicBezTo>
                    <a:pt x="6" y="18"/>
                    <a:pt x="5" y="18"/>
                    <a:pt x="5" y="17"/>
                  </a:cubicBezTo>
                  <a:cubicBezTo>
                    <a:pt x="5" y="17"/>
                    <a:pt x="5" y="17"/>
                    <a:pt x="5" y="17"/>
                  </a:cubicBezTo>
                  <a:cubicBezTo>
                    <a:pt x="5" y="18"/>
                    <a:pt x="6" y="18"/>
                    <a:pt x="6" y="19"/>
                  </a:cubicBezTo>
                  <a:close/>
                  <a:moveTo>
                    <a:pt x="4" y="15"/>
                  </a:moveTo>
                  <a:cubicBezTo>
                    <a:pt x="4" y="14"/>
                    <a:pt x="4" y="14"/>
                    <a:pt x="5" y="13"/>
                  </a:cubicBezTo>
                  <a:cubicBezTo>
                    <a:pt x="5" y="13"/>
                    <a:pt x="5" y="13"/>
                    <a:pt x="5" y="13"/>
                  </a:cubicBezTo>
                  <a:cubicBezTo>
                    <a:pt x="4" y="14"/>
                    <a:pt x="4" y="14"/>
                    <a:pt x="4" y="15"/>
                  </a:cubicBezTo>
                  <a:close/>
                  <a:moveTo>
                    <a:pt x="7" y="10"/>
                  </a:moveTo>
                  <a:cubicBezTo>
                    <a:pt x="7" y="9"/>
                    <a:pt x="7" y="9"/>
                    <a:pt x="8" y="8"/>
                  </a:cubicBezTo>
                  <a:cubicBezTo>
                    <a:pt x="8" y="8"/>
                    <a:pt x="8" y="8"/>
                    <a:pt x="8" y="8"/>
                  </a:cubicBezTo>
                  <a:cubicBezTo>
                    <a:pt x="7" y="9"/>
                    <a:pt x="7" y="9"/>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283"/>
            <p:cNvSpPr/>
            <p:nvPr/>
          </p:nvSpPr>
          <p:spPr bwMode="auto">
            <a:xfrm>
              <a:off x="1979" y="1326"/>
              <a:ext cx="41" cy="38"/>
            </a:xfrm>
            <a:custGeom>
              <a:avLst/>
              <a:gdLst>
                <a:gd name="T0" fmla="*/ 0 w 41"/>
                <a:gd name="T1" fmla="*/ 20 h 38"/>
                <a:gd name="T2" fmla="*/ 8 w 41"/>
                <a:gd name="T3" fmla="*/ 13 h 38"/>
                <a:gd name="T4" fmla="*/ 18 w 41"/>
                <a:gd name="T5" fmla="*/ 23 h 38"/>
                <a:gd name="T6" fmla="*/ 33 w 41"/>
                <a:gd name="T7" fmla="*/ 0 h 38"/>
                <a:gd name="T8" fmla="*/ 33 w 41"/>
                <a:gd name="T9" fmla="*/ 0 h 38"/>
                <a:gd name="T10" fmla="*/ 41 w 41"/>
                <a:gd name="T11" fmla="*/ 8 h 38"/>
                <a:gd name="T12" fmla="*/ 18 w 41"/>
                <a:gd name="T13" fmla="*/ 38 h 38"/>
                <a:gd name="T14" fmla="*/ 0 w 41"/>
                <a:gd name="T15" fmla="*/ 20 h 38"/>
                <a:gd name="T16" fmla="*/ 0 w 41"/>
                <a:gd name="T17"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8">
                  <a:moveTo>
                    <a:pt x="0" y="20"/>
                  </a:moveTo>
                  <a:lnTo>
                    <a:pt x="8" y="13"/>
                  </a:lnTo>
                  <a:lnTo>
                    <a:pt x="18" y="23"/>
                  </a:lnTo>
                  <a:lnTo>
                    <a:pt x="33" y="0"/>
                  </a:lnTo>
                  <a:lnTo>
                    <a:pt x="33" y="0"/>
                  </a:lnTo>
                  <a:lnTo>
                    <a:pt x="41" y="8"/>
                  </a:lnTo>
                  <a:lnTo>
                    <a:pt x="18" y="38"/>
                  </a:lnTo>
                  <a:lnTo>
                    <a:pt x="0" y="20"/>
                  </a:lnTo>
                  <a:lnTo>
                    <a:pt x="0"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284"/>
            <p:cNvSpPr>
              <a:spLocks noEditPoints="1"/>
            </p:cNvSpPr>
            <p:nvPr/>
          </p:nvSpPr>
          <p:spPr bwMode="auto">
            <a:xfrm>
              <a:off x="1972" y="1321"/>
              <a:ext cx="55" cy="50"/>
            </a:xfrm>
            <a:custGeom>
              <a:avLst/>
              <a:gdLst>
                <a:gd name="T0" fmla="*/ 5 w 55"/>
                <a:gd name="T1" fmla="*/ 28 h 50"/>
                <a:gd name="T2" fmla="*/ 7 w 55"/>
                <a:gd name="T3" fmla="*/ 25 h 50"/>
                <a:gd name="T4" fmla="*/ 12 w 55"/>
                <a:gd name="T5" fmla="*/ 28 h 50"/>
                <a:gd name="T6" fmla="*/ 7 w 55"/>
                <a:gd name="T7" fmla="*/ 25 h 50"/>
                <a:gd name="T8" fmla="*/ 5 w 55"/>
                <a:gd name="T9" fmla="*/ 28 h 50"/>
                <a:gd name="T10" fmla="*/ 0 w 55"/>
                <a:gd name="T11" fmla="*/ 25 h 50"/>
                <a:gd name="T12" fmla="*/ 15 w 55"/>
                <a:gd name="T13" fmla="*/ 10 h 50"/>
                <a:gd name="T14" fmla="*/ 20 w 55"/>
                <a:gd name="T15" fmla="*/ 15 h 50"/>
                <a:gd name="T16" fmla="*/ 25 w 55"/>
                <a:gd name="T17" fmla="*/ 20 h 50"/>
                <a:gd name="T18" fmla="*/ 37 w 55"/>
                <a:gd name="T19" fmla="*/ 0 h 50"/>
                <a:gd name="T20" fmla="*/ 40 w 55"/>
                <a:gd name="T21" fmla="*/ 0 h 50"/>
                <a:gd name="T22" fmla="*/ 43 w 55"/>
                <a:gd name="T23" fmla="*/ 0 h 50"/>
                <a:gd name="T24" fmla="*/ 55 w 55"/>
                <a:gd name="T25" fmla="*/ 10 h 50"/>
                <a:gd name="T26" fmla="*/ 25 w 55"/>
                <a:gd name="T27" fmla="*/ 50 h 50"/>
                <a:gd name="T28" fmla="*/ 5 w 55"/>
                <a:gd name="T29" fmla="*/ 28 h 50"/>
                <a:gd name="T30" fmla="*/ 5 w 55"/>
                <a:gd name="T31" fmla="*/ 28 h 50"/>
                <a:gd name="T32" fmla="*/ 25 w 55"/>
                <a:gd name="T33" fmla="*/ 35 h 50"/>
                <a:gd name="T34" fmla="*/ 43 w 55"/>
                <a:gd name="T35" fmla="*/ 13 h 50"/>
                <a:gd name="T36" fmla="*/ 43 w 55"/>
                <a:gd name="T37" fmla="*/ 13 h 50"/>
                <a:gd name="T38" fmla="*/ 25 w 55"/>
                <a:gd name="T39" fmla="*/ 35 h 50"/>
                <a:gd name="T40" fmla="*/ 25 w 55"/>
                <a:gd name="T41" fmla="*/ 35 h 50"/>
                <a:gd name="T42" fmla="*/ 25 w 55"/>
                <a:gd name="T43"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 h="50">
                  <a:moveTo>
                    <a:pt x="5" y="28"/>
                  </a:moveTo>
                  <a:lnTo>
                    <a:pt x="7" y="25"/>
                  </a:lnTo>
                  <a:lnTo>
                    <a:pt x="12" y="28"/>
                  </a:lnTo>
                  <a:lnTo>
                    <a:pt x="7" y="25"/>
                  </a:lnTo>
                  <a:lnTo>
                    <a:pt x="5" y="28"/>
                  </a:lnTo>
                  <a:lnTo>
                    <a:pt x="0" y="25"/>
                  </a:lnTo>
                  <a:lnTo>
                    <a:pt x="15" y="10"/>
                  </a:lnTo>
                  <a:lnTo>
                    <a:pt x="20" y="15"/>
                  </a:lnTo>
                  <a:lnTo>
                    <a:pt x="25" y="20"/>
                  </a:lnTo>
                  <a:lnTo>
                    <a:pt x="37" y="0"/>
                  </a:lnTo>
                  <a:lnTo>
                    <a:pt x="40" y="0"/>
                  </a:lnTo>
                  <a:lnTo>
                    <a:pt x="43" y="0"/>
                  </a:lnTo>
                  <a:lnTo>
                    <a:pt x="55" y="10"/>
                  </a:lnTo>
                  <a:lnTo>
                    <a:pt x="25" y="50"/>
                  </a:lnTo>
                  <a:lnTo>
                    <a:pt x="5" y="28"/>
                  </a:lnTo>
                  <a:lnTo>
                    <a:pt x="5" y="28"/>
                  </a:lnTo>
                  <a:close/>
                  <a:moveTo>
                    <a:pt x="25" y="35"/>
                  </a:moveTo>
                  <a:lnTo>
                    <a:pt x="43" y="13"/>
                  </a:lnTo>
                  <a:lnTo>
                    <a:pt x="43" y="13"/>
                  </a:lnTo>
                  <a:lnTo>
                    <a:pt x="25" y="35"/>
                  </a:lnTo>
                  <a:lnTo>
                    <a:pt x="25" y="35"/>
                  </a:lnTo>
                  <a:lnTo>
                    <a:pt x="25"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285"/>
            <p:cNvSpPr>
              <a:spLocks noEditPoints="1"/>
            </p:cNvSpPr>
            <p:nvPr/>
          </p:nvSpPr>
          <p:spPr bwMode="auto">
            <a:xfrm>
              <a:off x="2343" y="1477"/>
              <a:ext cx="240" cy="131"/>
            </a:xfrm>
            <a:custGeom>
              <a:avLst/>
              <a:gdLst>
                <a:gd name="T0" fmla="*/ 69 w 95"/>
                <a:gd name="T1" fmla="*/ 50 h 52"/>
                <a:gd name="T2" fmla="*/ 70 w 95"/>
                <a:gd name="T3" fmla="*/ 46 h 52"/>
                <a:gd name="T4" fmla="*/ 74 w 95"/>
                <a:gd name="T5" fmla="*/ 47 h 52"/>
                <a:gd name="T6" fmla="*/ 74 w 95"/>
                <a:gd name="T7" fmla="*/ 47 h 52"/>
                <a:gd name="T8" fmla="*/ 81 w 95"/>
                <a:gd name="T9" fmla="*/ 48 h 52"/>
                <a:gd name="T10" fmla="*/ 81 w 95"/>
                <a:gd name="T11" fmla="*/ 48 h 52"/>
                <a:gd name="T12" fmla="*/ 89 w 95"/>
                <a:gd name="T13" fmla="*/ 46 h 52"/>
                <a:gd name="T14" fmla="*/ 89 w 95"/>
                <a:gd name="T15" fmla="*/ 46 h 52"/>
                <a:gd name="T16" fmla="*/ 91 w 95"/>
                <a:gd name="T17" fmla="*/ 40 h 52"/>
                <a:gd name="T18" fmla="*/ 91 w 95"/>
                <a:gd name="T19" fmla="*/ 40 h 52"/>
                <a:gd name="T20" fmla="*/ 78 w 95"/>
                <a:gd name="T21" fmla="*/ 7 h 52"/>
                <a:gd name="T22" fmla="*/ 78 w 95"/>
                <a:gd name="T23" fmla="*/ 7 h 52"/>
                <a:gd name="T24" fmla="*/ 42 w 95"/>
                <a:gd name="T25" fmla="*/ 4 h 52"/>
                <a:gd name="T26" fmla="*/ 42 w 95"/>
                <a:gd name="T27" fmla="*/ 4 h 52"/>
                <a:gd name="T28" fmla="*/ 0 w 95"/>
                <a:gd name="T29" fmla="*/ 5 h 52"/>
                <a:gd name="T30" fmla="*/ 0 w 95"/>
                <a:gd name="T31" fmla="*/ 5 h 52"/>
                <a:gd name="T32" fmla="*/ 0 w 95"/>
                <a:gd name="T33" fmla="*/ 1 h 52"/>
                <a:gd name="T34" fmla="*/ 42 w 95"/>
                <a:gd name="T35" fmla="*/ 0 h 52"/>
                <a:gd name="T36" fmla="*/ 42 w 95"/>
                <a:gd name="T37" fmla="*/ 0 h 52"/>
                <a:gd name="T38" fmla="*/ 80 w 95"/>
                <a:gd name="T39" fmla="*/ 4 h 52"/>
                <a:gd name="T40" fmla="*/ 80 w 95"/>
                <a:gd name="T41" fmla="*/ 4 h 52"/>
                <a:gd name="T42" fmla="*/ 95 w 95"/>
                <a:gd name="T43" fmla="*/ 40 h 52"/>
                <a:gd name="T44" fmla="*/ 95 w 95"/>
                <a:gd name="T45" fmla="*/ 40 h 52"/>
                <a:gd name="T46" fmla="*/ 91 w 95"/>
                <a:gd name="T47" fmla="*/ 50 h 52"/>
                <a:gd name="T48" fmla="*/ 91 w 95"/>
                <a:gd name="T49" fmla="*/ 50 h 52"/>
                <a:gd name="T50" fmla="*/ 81 w 95"/>
                <a:gd name="T51" fmla="*/ 52 h 52"/>
                <a:gd name="T52" fmla="*/ 81 w 95"/>
                <a:gd name="T53" fmla="*/ 52 h 52"/>
                <a:gd name="T54" fmla="*/ 69 w 95"/>
                <a:gd name="T55" fmla="*/ 50 h 52"/>
                <a:gd name="T56" fmla="*/ 0 w 95"/>
                <a:gd name="T57" fmla="*/ 5 h 52"/>
                <a:gd name="T58" fmla="*/ 0 w 95"/>
                <a:gd name="T59" fmla="*/ 5 h 52"/>
                <a:gd name="T60" fmla="*/ 0 w 95"/>
                <a:gd name="T61" fmla="*/ 5 h 52"/>
                <a:gd name="T62" fmla="*/ 0 w 95"/>
                <a:gd name="T63" fmla="*/ 5 h 52"/>
                <a:gd name="T64" fmla="*/ 0 w 95"/>
                <a:gd name="T65" fmla="*/ 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5" h="52">
                  <a:moveTo>
                    <a:pt x="69" y="50"/>
                  </a:moveTo>
                  <a:cubicBezTo>
                    <a:pt x="70" y="46"/>
                    <a:pt x="70" y="46"/>
                    <a:pt x="70" y="46"/>
                  </a:cubicBezTo>
                  <a:cubicBezTo>
                    <a:pt x="70" y="46"/>
                    <a:pt x="72" y="47"/>
                    <a:pt x="74" y="47"/>
                  </a:cubicBezTo>
                  <a:cubicBezTo>
                    <a:pt x="74" y="47"/>
                    <a:pt x="74" y="47"/>
                    <a:pt x="74" y="47"/>
                  </a:cubicBezTo>
                  <a:cubicBezTo>
                    <a:pt x="76" y="47"/>
                    <a:pt x="78" y="48"/>
                    <a:pt x="81" y="48"/>
                  </a:cubicBezTo>
                  <a:cubicBezTo>
                    <a:pt x="81" y="48"/>
                    <a:pt x="81" y="48"/>
                    <a:pt x="81" y="48"/>
                  </a:cubicBezTo>
                  <a:cubicBezTo>
                    <a:pt x="84" y="48"/>
                    <a:pt x="87" y="47"/>
                    <a:pt x="89" y="46"/>
                  </a:cubicBezTo>
                  <a:cubicBezTo>
                    <a:pt x="89" y="46"/>
                    <a:pt x="89" y="46"/>
                    <a:pt x="89" y="46"/>
                  </a:cubicBezTo>
                  <a:cubicBezTo>
                    <a:pt x="90" y="46"/>
                    <a:pt x="91" y="44"/>
                    <a:pt x="91" y="40"/>
                  </a:cubicBezTo>
                  <a:cubicBezTo>
                    <a:pt x="91" y="40"/>
                    <a:pt x="91" y="40"/>
                    <a:pt x="91" y="40"/>
                  </a:cubicBezTo>
                  <a:cubicBezTo>
                    <a:pt x="91" y="29"/>
                    <a:pt x="84" y="11"/>
                    <a:pt x="78" y="7"/>
                  </a:cubicBezTo>
                  <a:cubicBezTo>
                    <a:pt x="78" y="7"/>
                    <a:pt x="78" y="7"/>
                    <a:pt x="78" y="7"/>
                  </a:cubicBezTo>
                  <a:cubicBezTo>
                    <a:pt x="75" y="5"/>
                    <a:pt x="58" y="4"/>
                    <a:pt x="42" y="4"/>
                  </a:cubicBezTo>
                  <a:cubicBezTo>
                    <a:pt x="42" y="4"/>
                    <a:pt x="42" y="4"/>
                    <a:pt x="42" y="4"/>
                  </a:cubicBezTo>
                  <a:cubicBezTo>
                    <a:pt x="22" y="4"/>
                    <a:pt x="0" y="5"/>
                    <a:pt x="0" y="5"/>
                  </a:cubicBezTo>
                  <a:cubicBezTo>
                    <a:pt x="0" y="5"/>
                    <a:pt x="0" y="5"/>
                    <a:pt x="0" y="5"/>
                  </a:cubicBezTo>
                  <a:cubicBezTo>
                    <a:pt x="0" y="1"/>
                    <a:pt x="0" y="1"/>
                    <a:pt x="0" y="1"/>
                  </a:cubicBezTo>
                  <a:cubicBezTo>
                    <a:pt x="0" y="1"/>
                    <a:pt x="21" y="0"/>
                    <a:pt x="42" y="0"/>
                  </a:cubicBezTo>
                  <a:cubicBezTo>
                    <a:pt x="42" y="0"/>
                    <a:pt x="42" y="0"/>
                    <a:pt x="42" y="0"/>
                  </a:cubicBezTo>
                  <a:cubicBezTo>
                    <a:pt x="59" y="0"/>
                    <a:pt x="74" y="1"/>
                    <a:pt x="80" y="4"/>
                  </a:cubicBezTo>
                  <a:cubicBezTo>
                    <a:pt x="80" y="4"/>
                    <a:pt x="80" y="4"/>
                    <a:pt x="80" y="4"/>
                  </a:cubicBezTo>
                  <a:cubicBezTo>
                    <a:pt x="89" y="10"/>
                    <a:pt x="95" y="28"/>
                    <a:pt x="95" y="40"/>
                  </a:cubicBezTo>
                  <a:cubicBezTo>
                    <a:pt x="95" y="40"/>
                    <a:pt x="95" y="40"/>
                    <a:pt x="95" y="40"/>
                  </a:cubicBezTo>
                  <a:cubicBezTo>
                    <a:pt x="95" y="44"/>
                    <a:pt x="94" y="48"/>
                    <a:pt x="91" y="50"/>
                  </a:cubicBezTo>
                  <a:cubicBezTo>
                    <a:pt x="91" y="50"/>
                    <a:pt x="91" y="50"/>
                    <a:pt x="91" y="50"/>
                  </a:cubicBezTo>
                  <a:cubicBezTo>
                    <a:pt x="88" y="51"/>
                    <a:pt x="84" y="52"/>
                    <a:pt x="81" y="52"/>
                  </a:cubicBezTo>
                  <a:cubicBezTo>
                    <a:pt x="81" y="52"/>
                    <a:pt x="81" y="52"/>
                    <a:pt x="81" y="52"/>
                  </a:cubicBezTo>
                  <a:cubicBezTo>
                    <a:pt x="75" y="52"/>
                    <a:pt x="69" y="50"/>
                    <a:pt x="69" y="50"/>
                  </a:cubicBezTo>
                  <a:close/>
                  <a:moveTo>
                    <a:pt x="0" y="5"/>
                  </a:moveTo>
                  <a:cubicBezTo>
                    <a:pt x="0" y="5"/>
                    <a:pt x="0" y="5"/>
                    <a:pt x="0" y="5"/>
                  </a:cubicBezTo>
                  <a:cubicBezTo>
                    <a:pt x="0" y="5"/>
                    <a:pt x="0" y="5"/>
                    <a:pt x="0" y="5"/>
                  </a:cubicBezTo>
                  <a:cubicBezTo>
                    <a:pt x="0" y="5"/>
                    <a:pt x="0" y="5"/>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286"/>
            <p:cNvSpPr>
              <a:spLocks noEditPoints="1"/>
            </p:cNvSpPr>
            <p:nvPr/>
          </p:nvSpPr>
          <p:spPr bwMode="auto">
            <a:xfrm>
              <a:off x="2336" y="1472"/>
              <a:ext cx="252" cy="141"/>
            </a:xfrm>
            <a:custGeom>
              <a:avLst/>
              <a:gdLst>
                <a:gd name="T0" fmla="*/ 70 w 100"/>
                <a:gd name="T1" fmla="*/ 52 h 56"/>
                <a:gd name="T2" fmla="*/ 72 w 100"/>
                <a:gd name="T3" fmla="*/ 47 h 56"/>
                <a:gd name="T4" fmla="*/ 74 w 100"/>
                <a:gd name="T5" fmla="*/ 46 h 56"/>
                <a:gd name="T6" fmla="*/ 74 w 100"/>
                <a:gd name="T7" fmla="*/ 46 h 56"/>
                <a:gd name="T8" fmla="*/ 77 w 100"/>
                <a:gd name="T9" fmla="*/ 47 h 56"/>
                <a:gd name="T10" fmla="*/ 84 w 100"/>
                <a:gd name="T11" fmla="*/ 48 h 56"/>
                <a:gd name="T12" fmla="*/ 91 w 100"/>
                <a:gd name="T13" fmla="*/ 47 h 56"/>
                <a:gd name="T14" fmla="*/ 92 w 100"/>
                <a:gd name="T15" fmla="*/ 42 h 56"/>
                <a:gd name="T16" fmla="*/ 92 w 100"/>
                <a:gd name="T17" fmla="*/ 42 h 56"/>
                <a:gd name="T18" fmla="*/ 80 w 100"/>
                <a:gd name="T19" fmla="*/ 11 h 56"/>
                <a:gd name="T20" fmla="*/ 68 w 100"/>
                <a:gd name="T21" fmla="*/ 9 h 56"/>
                <a:gd name="T22" fmla="*/ 45 w 100"/>
                <a:gd name="T23" fmla="*/ 8 h 56"/>
                <a:gd name="T24" fmla="*/ 3 w 100"/>
                <a:gd name="T25" fmla="*/ 9 h 56"/>
                <a:gd name="T26" fmla="*/ 3 w 100"/>
                <a:gd name="T27" fmla="*/ 1 h 56"/>
                <a:gd name="T28" fmla="*/ 3 w 100"/>
                <a:gd name="T29" fmla="*/ 1 h 56"/>
                <a:gd name="T30" fmla="*/ 6 w 100"/>
                <a:gd name="T31" fmla="*/ 1 h 56"/>
                <a:gd name="T32" fmla="*/ 45 w 100"/>
                <a:gd name="T33" fmla="*/ 0 h 56"/>
                <a:gd name="T34" fmla="*/ 84 w 100"/>
                <a:gd name="T35" fmla="*/ 4 h 56"/>
                <a:gd name="T36" fmla="*/ 94 w 100"/>
                <a:gd name="T37" fmla="*/ 54 h 56"/>
                <a:gd name="T38" fmla="*/ 84 w 100"/>
                <a:gd name="T39" fmla="*/ 56 h 56"/>
                <a:gd name="T40" fmla="*/ 72 w 100"/>
                <a:gd name="T41" fmla="*/ 52 h 56"/>
                <a:gd name="T42" fmla="*/ 72 w 100"/>
                <a:gd name="T43" fmla="*/ 54 h 56"/>
                <a:gd name="T44" fmla="*/ 84 w 100"/>
                <a:gd name="T45" fmla="*/ 52 h 56"/>
                <a:gd name="T46" fmla="*/ 84 w 100"/>
                <a:gd name="T47" fmla="*/ 52 h 56"/>
                <a:gd name="T48" fmla="*/ 93 w 100"/>
                <a:gd name="T49" fmla="*/ 50 h 56"/>
                <a:gd name="T50" fmla="*/ 93 w 100"/>
                <a:gd name="T51" fmla="*/ 50 h 56"/>
                <a:gd name="T52" fmla="*/ 76 w 100"/>
                <a:gd name="T53" fmla="*/ 51 h 56"/>
                <a:gd name="T54" fmla="*/ 75 w 100"/>
                <a:gd name="T55" fmla="*/ 51 h 56"/>
                <a:gd name="T56" fmla="*/ 73 w 100"/>
                <a:gd name="T57" fmla="*/ 50 h 56"/>
                <a:gd name="T58" fmla="*/ 73 w 100"/>
                <a:gd name="T59" fmla="*/ 50 h 56"/>
                <a:gd name="T60" fmla="*/ 73 w 100"/>
                <a:gd name="T61" fmla="*/ 50 h 56"/>
                <a:gd name="T62" fmla="*/ 73 w 100"/>
                <a:gd name="T63" fmla="*/ 50 h 56"/>
                <a:gd name="T64" fmla="*/ 93 w 100"/>
                <a:gd name="T65" fmla="*/ 50 h 56"/>
                <a:gd name="T66" fmla="*/ 93 w 100"/>
                <a:gd name="T67" fmla="*/ 50 h 56"/>
                <a:gd name="T68" fmla="*/ 71 w 100"/>
                <a:gd name="T69" fmla="*/ 49 h 56"/>
                <a:gd name="T70" fmla="*/ 95 w 100"/>
                <a:gd name="T71" fmla="*/ 47 h 56"/>
                <a:gd name="T72" fmla="*/ 96 w 100"/>
                <a:gd name="T73" fmla="*/ 45 h 56"/>
                <a:gd name="T74" fmla="*/ 96 w 100"/>
                <a:gd name="T75" fmla="*/ 40 h 56"/>
                <a:gd name="T76" fmla="*/ 82 w 100"/>
                <a:gd name="T77" fmla="*/ 8 h 56"/>
                <a:gd name="T78" fmla="*/ 3 w 100"/>
                <a:gd name="T79" fmla="*/ 9 h 56"/>
                <a:gd name="T80" fmla="*/ 69 w 100"/>
                <a:gd name="T81" fmla="*/ 5 h 56"/>
                <a:gd name="T82" fmla="*/ 63 w 100"/>
                <a:gd name="T83" fmla="*/ 5 h 56"/>
                <a:gd name="T84" fmla="*/ 5 w 100"/>
                <a:gd name="T85" fmla="*/ 5 h 56"/>
                <a:gd name="T86" fmla="*/ 5 w 100"/>
                <a:gd name="T87" fmla="*/ 5 h 56"/>
                <a:gd name="T88" fmla="*/ 8 w 100"/>
                <a:gd name="T89" fmla="*/ 5 h 56"/>
                <a:gd name="T90" fmla="*/ 8 w 100"/>
                <a:gd name="T91" fmla="*/ 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0" h="56">
                  <a:moveTo>
                    <a:pt x="72" y="54"/>
                  </a:moveTo>
                  <a:cubicBezTo>
                    <a:pt x="70" y="54"/>
                    <a:pt x="70" y="54"/>
                    <a:pt x="70" y="54"/>
                  </a:cubicBezTo>
                  <a:cubicBezTo>
                    <a:pt x="70" y="52"/>
                    <a:pt x="70" y="52"/>
                    <a:pt x="70" y="52"/>
                  </a:cubicBezTo>
                  <a:cubicBezTo>
                    <a:pt x="71" y="48"/>
                    <a:pt x="71" y="48"/>
                    <a:pt x="71" y="48"/>
                  </a:cubicBezTo>
                  <a:cubicBezTo>
                    <a:pt x="71" y="48"/>
                    <a:pt x="72" y="47"/>
                    <a:pt x="72" y="47"/>
                  </a:cubicBezTo>
                  <a:cubicBezTo>
                    <a:pt x="72" y="47"/>
                    <a:pt x="72" y="47"/>
                    <a:pt x="72" y="47"/>
                  </a:cubicBezTo>
                  <a:cubicBezTo>
                    <a:pt x="72" y="47"/>
                    <a:pt x="73" y="46"/>
                    <a:pt x="73" y="46"/>
                  </a:cubicBezTo>
                  <a:cubicBezTo>
                    <a:pt x="73" y="46"/>
                    <a:pt x="73" y="46"/>
                    <a:pt x="73" y="46"/>
                  </a:cubicBezTo>
                  <a:cubicBezTo>
                    <a:pt x="73" y="46"/>
                    <a:pt x="74" y="46"/>
                    <a:pt x="74" y="46"/>
                  </a:cubicBezTo>
                  <a:cubicBezTo>
                    <a:pt x="74" y="46"/>
                    <a:pt x="74" y="46"/>
                    <a:pt x="74" y="46"/>
                  </a:cubicBezTo>
                  <a:cubicBezTo>
                    <a:pt x="74" y="46"/>
                    <a:pt x="74" y="46"/>
                    <a:pt x="74" y="46"/>
                  </a:cubicBezTo>
                  <a:cubicBezTo>
                    <a:pt x="74" y="46"/>
                    <a:pt x="74" y="46"/>
                    <a:pt x="74" y="46"/>
                  </a:cubicBezTo>
                  <a:cubicBezTo>
                    <a:pt x="74" y="47"/>
                    <a:pt x="74" y="47"/>
                    <a:pt x="75" y="47"/>
                  </a:cubicBezTo>
                  <a:cubicBezTo>
                    <a:pt x="75" y="47"/>
                    <a:pt x="75" y="47"/>
                    <a:pt x="75" y="47"/>
                  </a:cubicBezTo>
                  <a:cubicBezTo>
                    <a:pt x="75" y="47"/>
                    <a:pt x="76" y="47"/>
                    <a:pt x="77" y="47"/>
                  </a:cubicBezTo>
                  <a:cubicBezTo>
                    <a:pt x="77" y="47"/>
                    <a:pt x="77" y="47"/>
                    <a:pt x="77" y="47"/>
                  </a:cubicBezTo>
                  <a:cubicBezTo>
                    <a:pt x="79" y="47"/>
                    <a:pt x="82" y="48"/>
                    <a:pt x="84" y="48"/>
                  </a:cubicBezTo>
                  <a:cubicBezTo>
                    <a:pt x="84" y="48"/>
                    <a:pt x="84" y="48"/>
                    <a:pt x="84" y="48"/>
                  </a:cubicBezTo>
                  <a:cubicBezTo>
                    <a:pt x="84" y="48"/>
                    <a:pt x="84" y="48"/>
                    <a:pt x="84" y="48"/>
                  </a:cubicBezTo>
                  <a:cubicBezTo>
                    <a:pt x="87" y="48"/>
                    <a:pt x="89" y="47"/>
                    <a:pt x="91" y="47"/>
                  </a:cubicBezTo>
                  <a:cubicBezTo>
                    <a:pt x="91" y="47"/>
                    <a:pt x="91" y="47"/>
                    <a:pt x="91" y="47"/>
                  </a:cubicBezTo>
                  <a:cubicBezTo>
                    <a:pt x="91" y="47"/>
                    <a:pt x="91" y="46"/>
                    <a:pt x="91" y="46"/>
                  </a:cubicBezTo>
                  <a:cubicBezTo>
                    <a:pt x="91" y="46"/>
                    <a:pt x="91" y="46"/>
                    <a:pt x="91" y="46"/>
                  </a:cubicBezTo>
                  <a:cubicBezTo>
                    <a:pt x="92" y="45"/>
                    <a:pt x="92" y="44"/>
                    <a:pt x="92" y="42"/>
                  </a:cubicBezTo>
                  <a:cubicBezTo>
                    <a:pt x="92" y="42"/>
                    <a:pt x="92" y="42"/>
                    <a:pt x="92" y="42"/>
                  </a:cubicBezTo>
                  <a:cubicBezTo>
                    <a:pt x="92" y="42"/>
                    <a:pt x="92" y="42"/>
                    <a:pt x="92" y="42"/>
                  </a:cubicBezTo>
                  <a:cubicBezTo>
                    <a:pt x="92" y="42"/>
                    <a:pt x="92" y="42"/>
                    <a:pt x="92" y="42"/>
                  </a:cubicBezTo>
                  <a:cubicBezTo>
                    <a:pt x="92" y="42"/>
                    <a:pt x="92" y="42"/>
                    <a:pt x="92" y="41"/>
                  </a:cubicBezTo>
                  <a:cubicBezTo>
                    <a:pt x="92" y="41"/>
                    <a:pt x="92" y="41"/>
                    <a:pt x="92" y="41"/>
                  </a:cubicBezTo>
                  <a:cubicBezTo>
                    <a:pt x="92" y="32"/>
                    <a:pt x="85" y="13"/>
                    <a:pt x="80" y="11"/>
                  </a:cubicBezTo>
                  <a:cubicBezTo>
                    <a:pt x="80" y="11"/>
                    <a:pt x="80" y="11"/>
                    <a:pt x="80" y="11"/>
                  </a:cubicBezTo>
                  <a:cubicBezTo>
                    <a:pt x="79" y="11"/>
                    <a:pt x="74" y="9"/>
                    <a:pt x="68" y="9"/>
                  </a:cubicBezTo>
                  <a:cubicBezTo>
                    <a:pt x="68" y="9"/>
                    <a:pt x="68" y="9"/>
                    <a:pt x="68" y="9"/>
                  </a:cubicBezTo>
                  <a:cubicBezTo>
                    <a:pt x="62" y="8"/>
                    <a:pt x="55" y="8"/>
                    <a:pt x="47" y="8"/>
                  </a:cubicBezTo>
                  <a:cubicBezTo>
                    <a:pt x="47" y="8"/>
                    <a:pt x="47" y="8"/>
                    <a:pt x="47" y="8"/>
                  </a:cubicBezTo>
                  <a:cubicBezTo>
                    <a:pt x="46" y="8"/>
                    <a:pt x="46" y="8"/>
                    <a:pt x="45" y="8"/>
                  </a:cubicBezTo>
                  <a:cubicBezTo>
                    <a:pt x="45" y="8"/>
                    <a:pt x="45" y="8"/>
                    <a:pt x="45" y="8"/>
                  </a:cubicBezTo>
                  <a:cubicBezTo>
                    <a:pt x="25" y="8"/>
                    <a:pt x="3" y="9"/>
                    <a:pt x="3" y="9"/>
                  </a:cubicBezTo>
                  <a:cubicBezTo>
                    <a:pt x="3" y="9"/>
                    <a:pt x="3" y="9"/>
                    <a:pt x="3" y="9"/>
                  </a:cubicBezTo>
                  <a:cubicBezTo>
                    <a:pt x="1" y="10"/>
                    <a:pt x="1" y="10"/>
                    <a:pt x="1" y="10"/>
                  </a:cubicBezTo>
                  <a:cubicBezTo>
                    <a:pt x="0" y="1"/>
                    <a:pt x="0" y="1"/>
                    <a:pt x="0"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4" y="1"/>
                    <a:pt x="5" y="1"/>
                    <a:pt x="6" y="1"/>
                  </a:cubicBezTo>
                  <a:cubicBezTo>
                    <a:pt x="6" y="1"/>
                    <a:pt x="6" y="1"/>
                    <a:pt x="6" y="1"/>
                  </a:cubicBezTo>
                  <a:cubicBezTo>
                    <a:pt x="9" y="1"/>
                    <a:pt x="12" y="1"/>
                    <a:pt x="16" y="1"/>
                  </a:cubicBezTo>
                  <a:cubicBezTo>
                    <a:pt x="16" y="1"/>
                    <a:pt x="16" y="1"/>
                    <a:pt x="16" y="1"/>
                  </a:cubicBezTo>
                  <a:cubicBezTo>
                    <a:pt x="24" y="1"/>
                    <a:pt x="35" y="0"/>
                    <a:pt x="45" y="0"/>
                  </a:cubicBezTo>
                  <a:cubicBezTo>
                    <a:pt x="45" y="0"/>
                    <a:pt x="45" y="0"/>
                    <a:pt x="45" y="0"/>
                  </a:cubicBezTo>
                  <a:cubicBezTo>
                    <a:pt x="62" y="0"/>
                    <a:pt x="77" y="1"/>
                    <a:pt x="84" y="4"/>
                  </a:cubicBezTo>
                  <a:cubicBezTo>
                    <a:pt x="84" y="4"/>
                    <a:pt x="84" y="4"/>
                    <a:pt x="84" y="4"/>
                  </a:cubicBezTo>
                  <a:cubicBezTo>
                    <a:pt x="94" y="11"/>
                    <a:pt x="99" y="29"/>
                    <a:pt x="100" y="42"/>
                  </a:cubicBezTo>
                  <a:cubicBezTo>
                    <a:pt x="100" y="42"/>
                    <a:pt x="100" y="42"/>
                    <a:pt x="100" y="42"/>
                  </a:cubicBezTo>
                  <a:cubicBezTo>
                    <a:pt x="100" y="46"/>
                    <a:pt x="99" y="51"/>
                    <a:pt x="94" y="54"/>
                  </a:cubicBezTo>
                  <a:cubicBezTo>
                    <a:pt x="94" y="54"/>
                    <a:pt x="94" y="54"/>
                    <a:pt x="94" y="54"/>
                  </a:cubicBezTo>
                  <a:cubicBezTo>
                    <a:pt x="91" y="55"/>
                    <a:pt x="87" y="56"/>
                    <a:pt x="84" y="56"/>
                  </a:cubicBezTo>
                  <a:cubicBezTo>
                    <a:pt x="84" y="56"/>
                    <a:pt x="84" y="56"/>
                    <a:pt x="84" y="56"/>
                  </a:cubicBezTo>
                  <a:cubicBezTo>
                    <a:pt x="78" y="56"/>
                    <a:pt x="73" y="54"/>
                    <a:pt x="72" y="54"/>
                  </a:cubicBezTo>
                  <a:close/>
                  <a:moveTo>
                    <a:pt x="72" y="54"/>
                  </a:moveTo>
                  <a:cubicBezTo>
                    <a:pt x="72" y="52"/>
                    <a:pt x="72" y="52"/>
                    <a:pt x="72" y="52"/>
                  </a:cubicBezTo>
                  <a:cubicBezTo>
                    <a:pt x="74" y="53"/>
                    <a:pt x="74" y="53"/>
                    <a:pt x="74" y="53"/>
                  </a:cubicBezTo>
                  <a:cubicBezTo>
                    <a:pt x="72" y="52"/>
                    <a:pt x="72" y="52"/>
                    <a:pt x="72" y="52"/>
                  </a:cubicBezTo>
                  <a:cubicBezTo>
                    <a:pt x="72" y="54"/>
                    <a:pt x="72" y="54"/>
                    <a:pt x="72" y="54"/>
                  </a:cubicBezTo>
                  <a:close/>
                  <a:moveTo>
                    <a:pt x="84" y="52"/>
                  </a:moveTo>
                  <a:cubicBezTo>
                    <a:pt x="84" y="52"/>
                    <a:pt x="84" y="52"/>
                    <a:pt x="84" y="52"/>
                  </a:cubicBezTo>
                  <a:cubicBezTo>
                    <a:pt x="84" y="52"/>
                    <a:pt x="84" y="52"/>
                    <a:pt x="84" y="52"/>
                  </a:cubicBezTo>
                  <a:cubicBezTo>
                    <a:pt x="84" y="52"/>
                    <a:pt x="84" y="52"/>
                    <a:pt x="84" y="52"/>
                  </a:cubicBezTo>
                  <a:cubicBezTo>
                    <a:pt x="84" y="52"/>
                    <a:pt x="84" y="52"/>
                    <a:pt x="84" y="52"/>
                  </a:cubicBezTo>
                  <a:cubicBezTo>
                    <a:pt x="84" y="52"/>
                    <a:pt x="84" y="52"/>
                    <a:pt x="84" y="52"/>
                  </a:cubicBezTo>
                  <a:close/>
                  <a:moveTo>
                    <a:pt x="84" y="52"/>
                  </a:moveTo>
                  <a:cubicBezTo>
                    <a:pt x="84" y="52"/>
                    <a:pt x="84" y="52"/>
                    <a:pt x="84" y="52"/>
                  </a:cubicBezTo>
                  <a:cubicBezTo>
                    <a:pt x="87" y="52"/>
                    <a:pt x="90" y="51"/>
                    <a:pt x="93" y="50"/>
                  </a:cubicBezTo>
                  <a:cubicBezTo>
                    <a:pt x="93" y="50"/>
                    <a:pt x="93" y="50"/>
                    <a:pt x="93" y="50"/>
                  </a:cubicBezTo>
                  <a:cubicBezTo>
                    <a:pt x="93" y="50"/>
                    <a:pt x="93" y="50"/>
                    <a:pt x="93" y="50"/>
                  </a:cubicBezTo>
                  <a:cubicBezTo>
                    <a:pt x="93" y="50"/>
                    <a:pt x="93" y="50"/>
                    <a:pt x="93" y="50"/>
                  </a:cubicBezTo>
                  <a:cubicBezTo>
                    <a:pt x="90" y="51"/>
                    <a:pt x="87" y="52"/>
                    <a:pt x="84" y="52"/>
                  </a:cubicBezTo>
                  <a:close/>
                  <a:moveTo>
                    <a:pt x="80" y="52"/>
                  </a:moveTo>
                  <a:cubicBezTo>
                    <a:pt x="79" y="51"/>
                    <a:pt x="77" y="51"/>
                    <a:pt x="76" y="51"/>
                  </a:cubicBezTo>
                  <a:cubicBezTo>
                    <a:pt x="76" y="51"/>
                    <a:pt x="76" y="51"/>
                    <a:pt x="76" y="51"/>
                  </a:cubicBezTo>
                  <a:cubicBezTo>
                    <a:pt x="76" y="51"/>
                    <a:pt x="75" y="51"/>
                    <a:pt x="75" y="51"/>
                  </a:cubicBezTo>
                  <a:cubicBezTo>
                    <a:pt x="75" y="51"/>
                    <a:pt x="75" y="51"/>
                    <a:pt x="75" y="51"/>
                  </a:cubicBezTo>
                  <a:cubicBezTo>
                    <a:pt x="75" y="51"/>
                    <a:pt x="75" y="51"/>
                    <a:pt x="75" y="51"/>
                  </a:cubicBezTo>
                  <a:cubicBezTo>
                    <a:pt x="76" y="51"/>
                    <a:pt x="78" y="51"/>
                    <a:pt x="80" y="52"/>
                  </a:cubicBezTo>
                  <a:close/>
                  <a:moveTo>
                    <a:pt x="73" y="50"/>
                  </a:move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lose/>
                  <a:moveTo>
                    <a:pt x="93" y="50"/>
                  </a:moveTo>
                  <a:cubicBezTo>
                    <a:pt x="93" y="50"/>
                    <a:pt x="93" y="50"/>
                    <a:pt x="93" y="50"/>
                  </a:cubicBezTo>
                  <a:cubicBezTo>
                    <a:pt x="93" y="50"/>
                    <a:pt x="93" y="50"/>
                    <a:pt x="93" y="50"/>
                  </a:cubicBezTo>
                  <a:cubicBezTo>
                    <a:pt x="93" y="50"/>
                    <a:pt x="93" y="50"/>
                    <a:pt x="93" y="50"/>
                  </a:cubicBezTo>
                  <a:cubicBezTo>
                    <a:pt x="93" y="50"/>
                    <a:pt x="93" y="50"/>
                    <a:pt x="93" y="50"/>
                  </a:cubicBezTo>
                  <a:cubicBezTo>
                    <a:pt x="93" y="50"/>
                    <a:pt x="93" y="50"/>
                    <a:pt x="93" y="50"/>
                  </a:cubicBezTo>
                  <a:close/>
                  <a:moveTo>
                    <a:pt x="72" y="50"/>
                  </a:moveTo>
                  <a:cubicBezTo>
                    <a:pt x="72" y="49"/>
                    <a:pt x="71" y="49"/>
                    <a:pt x="71" y="49"/>
                  </a:cubicBezTo>
                  <a:cubicBezTo>
                    <a:pt x="71" y="49"/>
                    <a:pt x="71" y="49"/>
                    <a:pt x="71" y="49"/>
                  </a:cubicBezTo>
                  <a:cubicBezTo>
                    <a:pt x="71" y="49"/>
                    <a:pt x="72" y="49"/>
                    <a:pt x="72" y="50"/>
                  </a:cubicBezTo>
                  <a:close/>
                  <a:moveTo>
                    <a:pt x="95" y="47"/>
                  </a:moveTo>
                  <a:cubicBezTo>
                    <a:pt x="95" y="48"/>
                    <a:pt x="95" y="48"/>
                    <a:pt x="94" y="49"/>
                  </a:cubicBezTo>
                  <a:cubicBezTo>
                    <a:pt x="94" y="49"/>
                    <a:pt x="94" y="49"/>
                    <a:pt x="94" y="49"/>
                  </a:cubicBezTo>
                  <a:cubicBezTo>
                    <a:pt x="95" y="48"/>
                    <a:pt x="95" y="47"/>
                    <a:pt x="96" y="45"/>
                  </a:cubicBezTo>
                  <a:cubicBezTo>
                    <a:pt x="96" y="45"/>
                    <a:pt x="96" y="45"/>
                    <a:pt x="96" y="45"/>
                  </a:cubicBezTo>
                  <a:cubicBezTo>
                    <a:pt x="95" y="46"/>
                    <a:pt x="95" y="47"/>
                    <a:pt x="95" y="47"/>
                  </a:cubicBezTo>
                  <a:close/>
                  <a:moveTo>
                    <a:pt x="96" y="40"/>
                  </a:moveTo>
                  <a:cubicBezTo>
                    <a:pt x="95" y="29"/>
                    <a:pt x="89" y="12"/>
                    <a:pt x="82" y="8"/>
                  </a:cubicBezTo>
                  <a:cubicBezTo>
                    <a:pt x="82" y="8"/>
                    <a:pt x="82" y="8"/>
                    <a:pt x="82" y="8"/>
                  </a:cubicBezTo>
                  <a:cubicBezTo>
                    <a:pt x="82" y="8"/>
                    <a:pt x="82" y="8"/>
                    <a:pt x="82" y="8"/>
                  </a:cubicBezTo>
                  <a:cubicBezTo>
                    <a:pt x="82" y="8"/>
                    <a:pt x="82" y="8"/>
                    <a:pt x="82" y="8"/>
                  </a:cubicBezTo>
                  <a:cubicBezTo>
                    <a:pt x="89" y="12"/>
                    <a:pt x="95" y="29"/>
                    <a:pt x="96" y="40"/>
                  </a:cubicBezTo>
                  <a:close/>
                  <a:moveTo>
                    <a:pt x="3" y="9"/>
                  </a:moveTo>
                  <a:cubicBezTo>
                    <a:pt x="3" y="7"/>
                    <a:pt x="3" y="7"/>
                    <a:pt x="3" y="7"/>
                  </a:cubicBezTo>
                  <a:cubicBezTo>
                    <a:pt x="3" y="9"/>
                    <a:pt x="3" y="9"/>
                    <a:pt x="3" y="9"/>
                  </a:cubicBezTo>
                  <a:close/>
                  <a:moveTo>
                    <a:pt x="69" y="5"/>
                  </a:moveTo>
                  <a:cubicBezTo>
                    <a:pt x="71" y="5"/>
                    <a:pt x="73" y="5"/>
                    <a:pt x="75" y="6"/>
                  </a:cubicBezTo>
                  <a:cubicBezTo>
                    <a:pt x="75" y="6"/>
                    <a:pt x="75" y="6"/>
                    <a:pt x="75" y="6"/>
                  </a:cubicBezTo>
                  <a:cubicBezTo>
                    <a:pt x="72" y="5"/>
                    <a:pt x="68" y="5"/>
                    <a:pt x="63" y="5"/>
                  </a:cubicBezTo>
                  <a:cubicBezTo>
                    <a:pt x="63" y="5"/>
                    <a:pt x="63" y="5"/>
                    <a:pt x="63" y="5"/>
                  </a:cubicBezTo>
                  <a:cubicBezTo>
                    <a:pt x="65" y="5"/>
                    <a:pt x="67" y="5"/>
                    <a:pt x="69" y="5"/>
                  </a:cubicBezTo>
                  <a:close/>
                  <a:moveTo>
                    <a:pt x="5" y="5"/>
                  </a:moveTo>
                  <a:cubicBezTo>
                    <a:pt x="6" y="5"/>
                    <a:pt x="7" y="5"/>
                    <a:pt x="8" y="5"/>
                  </a:cubicBezTo>
                  <a:cubicBezTo>
                    <a:pt x="8" y="5"/>
                    <a:pt x="8" y="5"/>
                    <a:pt x="8" y="5"/>
                  </a:cubicBezTo>
                  <a:cubicBezTo>
                    <a:pt x="7" y="5"/>
                    <a:pt x="6" y="5"/>
                    <a:pt x="5" y="5"/>
                  </a:cubicBezTo>
                  <a:cubicBezTo>
                    <a:pt x="5" y="5"/>
                    <a:pt x="5" y="5"/>
                    <a:pt x="5" y="5"/>
                  </a:cubicBezTo>
                  <a:cubicBezTo>
                    <a:pt x="5" y="5"/>
                    <a:pt x="5" y="5"/>
                    <a:pt x="5" y="5"/>
                  </a:cubicBezTo>
                  <a:close/>
                  <a:moveTo>
                    <a:pt x="8" y="5"/>
                  </a:moveTo>
                  <a:cubicBezTo>
                    <a:pt x="8" y="5"/>
                    <a:pt x="9" y="5"/>
                    <a:pt x="9" y="5"/>
                  </a:cubicBezTo>
                  <a:cubicBezTo>
                    <a:pt x="9" y="5"/>
                    <a:pt x="9" y="5"/>
                    <a:pt x="9" y="5"/>
                  </a:cubicBezTo>
                  <a:cubicBezTo>
                    <a:pt x="9" y="5"/>
                    <a:pt x="8" y="5"/>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287"/>
            <p:cNvSpPr/>
            <p:nvPr/>
          </p:nvSpPr>
          <p:spPr bwMode="auto">
            <a:xfrm>
              <a:off x="2523" y="1597"/>
              <a:ext cx="40" cy="18"/>
            </a:xfrm>
            <a:custGeom>
              <a:avLst/>
              <a:gdLst>
                <a:gd name="T0" fmla="*/ 0 w 40"/>
                <a:gd name="T1" fmla="*/ 11 h 18"/>
                <a:gd name="T2" fmla="*/ 38 w 40"/>
                <a:gd name="T3" fmla="*/ 0 h 18"/>
                <a:gd name="T4" fmla="*/ 40 w 40"/>
                <a:gd name="T5" fmla="*/ 11 h 18"/>
                <a:gd name="T6" fmla="*/ 2 w 40"/>
                <a:gd name="T7" fmla="*/ 18 h 18"/>
                <a:gd name="T8" fmla="*/ 0 w 40"/>
                <a:gd name="T9" fmla="*/ 11 h 18"/>
                <a:gd name="T10" fmla="*/ 0 w 40"/>
                <a:gd name="T11" fmla="*/ 11 h 18"/>
              </a:gdLst>
              <a:ahLst/>
              <a:cxnLst>
                <a:cxn ang="0">
                  <a:pos x="T0" y="T1"/>
                </a:cxn>
                <a:cxn ang="0">
                  <a:pos x="T2" y="T3"/>
                </a:cxn>
                <a:cxn ang="0">
                  <a:pos x="T4" y="T5"/>
                </a:cxn>
                <a:cxn ang="0">
                  <a:pos x="T6" y="T7"/>
                </a:cxn>
                <a:cxn ang="0">
                  <a:pos x="T8" y="T9"/>
                </a:cxn>
                <a:cxn ang="0">
                  <a:pos x="T10" y="T11"/>
                </a:cxn>
              </a:cxnLst>
              <a:rect l="0" t="0" r="r" b="b"/>
              <a:pathLst>
                <a:path w="40" h="18">
                  <a:moveTo>
                    <a:pt x="0" y="11"/>
                  </a:moveTo>
                  <a:lnTo>
                    <a:pt x="38" y="0"/>
                  </a:lnTo>
                  <a:lnTo>
                    <a:pt x="40" y="11"/>
                  </a:lnTo>
                  <a:lnTo>
                    <a:pt x="2" y="18"/>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288"/>
            <p:cNvSpPr>
              <a:spLocks noEditPoints="1"/>
            </p:cNvSpPr>
            <p:nvPr/>
          </p:nvSpPr>
          <p:spPr bwMode="auto">
            <a:xfrm>
              <a:off x="2518" y="1590"/>
              <a:ext cx="50" cy="33"/>
            </a:xfrm>
            <a:custGeom>
              <a:avLst/>
              <a:gdLst>
                <a:gd name="T0" fmla="*/ 2 w 50"/>
                <a:gd name="T1" fmla="*/ 28 h 33"/>
                <a:gd name="T2" fmla="*/ 0 w 50"/>
                <a:gd name="T3" fmla="*/ 18 h 33"/>
                <a:gd name="T4" fmla="*/ 5 w 50"/>
                <a:gd name="T5" fmla="*/ 18 h 33"/>
                <a:gd name="T6" fmla="*/ 7 w 50"/>
                <a:gd name="T7" fmla="*/ 20 h 33"/>
                <a:gd name="T8" fmla="*/ 5 w 50"/>
                <a:gd name="T9" fmla="*/ 18 h 33"/>
                <a:gd name="T10" fmla="*/ 0 w 50"/>
                <a:gd name="T11" fmla="*/ 18 h 33"/>
                <a:gd name="T12" fmla="*/ 0 w 50"/>
                <a:gd name="T13" fmla="*/ 12 h 33"/>
                <a:gd name="T14" fmla="*/ 45 w 50"/>
                <a:gd name="T15" fmla="*/ 0 h 33"/>
                <a:gd name="T16" fmla="*/ 50 w 50"/>
                <a:gd name="T17" fmla="*/ 20 h 33"/>
                <a:gd name="T18" fmla="*/ 5 w 50"/>
                <a:gd name="T19" fmla="*/ 33 h 33"/>
                <a:gd name="T20" fmla="*/ 2 w 50"/>
                <a:gd name="T21" fmla="*/ 28 h 33"/>
                <a:gd name="T22" fmla="*/ 2 w 50"/>
                <a:gd name="T23" fmla="*/ 28 h 33"/>
                <a:gd name="T24" fmla="*/ 12 w 50"/>
                <a:gd name="T25" fmla="*/ 20 h 33"/>
                <a:gd name="T26" fmla="*/ 37 w 50"/>
                <a:gd name="T27" fmla="*/ 12 h 33"/>
                <a:gd name="T28" fmla="*/ 37 w 50"/>
                <a:gd name="T29" fmla="*/ 12 h 33"/>
                <a:gd name="T30" fmla="*/ 12 w 50"/>
                <a:gd name="T31" fmla="*/ 20 h 33"/>
                <a:gd name="T32" fmla="*/ 12 w 50"/>
                <a:gd name="T33"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33">
                  <a:moveTo>
                    <a:pt x="2" y="28"/>
                  </a:moveTo>
                  <a:lnTo>
                    <a:pt x="0" y="18"/>
                  </a:lnTo>
                  <a:lnTo>
                    <a:pt x="5" y="18"/>
                  </a:lnTo>
                  <a:lnTo>
                    <a:pt x="7" y="20"/>
                  </a:lnTo>
                  <a:lnTo>
                    <a:pt x="5" y="18"/>
                  </a:lnTo>
                  <a:lnTo>
                    <a:pt x="0" y="18"/>
                  </a:lnTo>
                  <a:lnTo>
                    <a:pt x="0" y="12"/>
                  </a:lnTo>
                  <a:lnTo>
                    <a:pt x="45" y="0"/>
                  </a:lnTo>
                  <a:lnTo>
                    <a:pt x="50" y="20"/>
                  </a:lnTo>
                  <a:lnTo>
                    <a:pt x="5" y="33"/>
                  </a:lnTo>
                  <a:lnTo>
                    <a:pt x="2" y="28"/>
                  </a:lnTo>
                  <a:lnTo>
                    <a:pt x="2" y="28"/>
                  </a:lnTo>
                  <a:close/>
                  <a:moveTo>
                    <a:pt x="12" y="20"/>
                  </a:moveTo>
                  <a:lnTo>
                    <a:pt x="37" y="12"/>
                  </a:lnTo>
                  <a:lnTo>
                    <a:pt x="37" y="12"/>
                  </a:lnTo>
                  <a:lnTo>
                    <a:pt x="12" y="20"/>
                  </a:lnTo>
                  <a:lnTo>
                    <a:pt x="12"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289"/>
            <p:cNvSpPr/>
            <p:nvPr/>
          </p:nvSpPr>
          <p:spPr bwMode="auto">
            <a:xfrm>
              <a:off x="2548" y="1595"/>
              <a:ext cx="20" cy="20"/>
            </a:xfrm>
            <a:custGeom>
              <a:avLst/>
              <a:gdLst>
                <a:gd name="T0" fmla="*/ 0 w 20"/>
                <a:gd name="T1" fmla="*/ 13 h 20"/>
                <a:gd name="T2" fmla="*/ 15 w 20"/>
                <a:gd name="T3" fmla="*/ 0 h 20"/>
                <a:gd name="T4" fmla="*/ 20 w 20"/>
                <a:gd name="T5" fmla="*/ 7 h 20"/>
                <a:gd name="T6" fmla="*/ 7 w 20"/>
                <a:gd name="T7" fmla="*/ 20 h 20"/>
                <a:gd name="T8" fmla="*/ 0 w 20"/>
                <a:gd name="T9" fmla="*/ 13 h 20"/>
                <a:gd name="T10" fmla="*/ 0 w 20"/>
                <a:gd name="T11" fmla="*/ 13 h 20"/>
              </a:gdLst>
              <a:ahLst/>
              <a:cxnLst>
                <a:cxn ang="0">
                  <a:pos x="T0" y="T1"/>
                </a:cxn>
                <a:cxn ang="0">
                  <a:pos x="T2" y="T3"/>
                </a:cxn>
                <a:cxn ang="0">
                  <a:pos x="T4" y="T5"/>
                </a:cxn>
                <a:cxn ang="0">
                  <a:pos x="T6" y="T7"/>
                </a:cxn>
                <a:cxn ang="0">
                  <a:pos x="T8" y="T9"/>
                </a:cxn>
                <a:cxn ang="0">
                  <a:pos x="T10" y="T11"/>
                </a:cxn>
              </a:cxnLst>
              <a:rect l="0" t="0" r="r" b="b"/>
              <a:pathLst>
                <a:path w="20" h="20">
                  <a:moveTo>
                    <a:pt x="0" y="13"/>
                  </a:moveTo>
                  <a:lnTo>
                    <a:pt x="15" y="0"/>
                  </a:lnTo>
                  <a:lnTo>
                    <a:pt x="20" y="7"/>
                  </a:lnTo>
                  <a:lnTo>
                    <a:pt x="7" y="20"/>
                  </a:lnTo>
                  <a:lnTo>
                    <a:pt x="0" y="13"/>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290"/>
            <p:cNvSpPr/>
            <p:nvPr/>
          </p:nvSpPr>
          <p:spPr bwMode="auto">
            <a:xfrm>
              <a:off x="2540" y="1590"/>
              <a:ext cx="36" cy="33"/>
            </a:xfrm>
            <a:custGeom>
              <a:avLst/>
              <a:gdLst>
                <a:gd name="T0" fmla="*/ 5 w 36"/>
                <a:gd name="T1" fmla="*/ 20 h 33"/>
                <a:gd name="T2" fmla="*/ 8 w 36"/>
                <a:gd name="T3" fmla="*/ 18 h 33"/>
                <a:gd name="T4" fmla="*/ 10 w 36"/>
                <a:gd name="T5" fmla="*/ 20 h 33"/>
                <a:gd name="T6" fmla="*/ 8 w 36"/>
                <a:gd name="T7" fmla="*/ 18 h 33"/>
                <a:gd name="T8" fmla="*/ 5 w 36"/>
                <a:gd name="T9" fmla="*/ 20 h 33"/>
                <a:gd name="T10" fmla="*/ 0 w 36"/>
                <a:gd name="T11" fmla="*/ 18 h 33"/>
                <a:gd name="T12" fmla="*/ 23 w 36"/>
                <a:gd name="T13" fmla="*/ 0 h 33"/>
                <a:gd name="T14" fmla="*/ 36 w 36"/>
                <a:gd name="T15" fmla="*/ 15 h 33"/>
                <a:gd name="T16" fmla="*/ 13 w 36"/>
                <a:gd name="T17" fmla="*/ 33 h 33"/>
                <a:gd name="T18" fmla="*/ 5 w 36"/>
                <a:gd name="T19" fmla="*/ 20 h 33"/>
                <a:gd name="T20" fmla="*/ 5 w 36"/>
                <a:gd name="T21"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3">
                  <a:moveTo>
                    <a:pt x="5" y="20"/>
                  </a:moveTo>
                  <a:lnTo>
                    <a:pt x="8" y="18"/>
                  </a:lnTo>
                  <a:lnTo>
                    <a:pt x="10" y="20"/>
                  </a:lnTo>
                  <a:lnTo>
                    <a:pt x="8" y="18"/>
                  </a:lnTo>
                  <a:lnTo>
                    <a:pt x="5" y="20"/>
                  </a:lnTo>
                  <a:lnTo>
                    <a:pt x="0" y="18"/>
                  </a:lnTo>
                  <a:lnTo>
                    <a:pt x="23" y="0"/>
                  </a:lnTo>
                  <a:lnTo>
                    <a:pt x="36" y="15"/>
                  </a:lnTo>
                  <a:lnTo>
                    <a:pt x="13" y="33"/>
                  </a:lnTo>
                  <a:lnTo>
                    <a:pt x="5" y="20"/>
                  </a:lnTo>
                  <a:lnTo>
                    <a:pt x="5"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291"/>
            <p:cNvSpPr/>
            <p:nvPr/>
          </p:nvSpPr>
          <p:spPr bwMode="auto">
            <a:xfrm>
              <a:off x="2002" y="1723"/>
              <a:ext cx="237" cy="204"/>
            </a:xfrm>
            <a:custGeom>
              <a:avLst/>
              <a:gdLst>
                <a:gd name="T0" fmla="*/ 0 w 94"/>
                <a:gd name="T1" fmla="*/ 77 h 81"/>
                <a:gd name="T2" fmla="*/ 24 w 94"/>
                <a:gd name="T3" fmla="*/ 77 h 81"/>
                <a:gd name="T4" fmla="*/ 28 w 94"/>
                <a:gd name="T5" fmla="*/ 45 h 81"/>
                <a:gd name="T6" fmla="*/ 28 w 94"/>
                <a:gd name="T7" fmla="*/ 45 h 81"/>
                <a:gd name="T8" fmla="*/ 38 w 94"/>
                <a:gd name="T9" fmla="*/ 4 h 81"/>
                <a:gd name="T10" fmla="*/ 38 w 94"/>
                <a:gd name="T11" fmla="*/ 4 h 81"/>
                <a:gd name="T12" fmla="*/ 50 w 94"/>
                <a:gd name="T13" fmla="*/ 0 h 81"/>
                <a:gd name="T14" fmla="*/ 50 w 94"/>
                <a:gd name="T15" fmla="*/ 0 h 81"/>
                <a:gd name="T16" fmla="*/ 94 w 94"/>
                <a:gd name="T17" fmla="*/ 10 h 81"/>
                <a:gd name="T18" fmla="*/ 94 w 94"/>
                <a:gd name="T19" fmla="*/ 10 h 81"/>
                <a:gd name="T20" fmla="*/ 94 w 94"/>
                <a:gd name="T21" fmla="*/ 10 h 81"/>
                <a:gd name="T22" fmla="*/ 92 w 94"/>
                <a:gd name="T23" fmla="*/ 13 h 81"/>
                <a:gd name="T24" fmla="*/ 77 w 94"/>
                <a:gd name="T25" fmla="*/ 9 h 81"/>
                <a:gd name="T26" fmla="*/ 77 w 94"/>
                <a:gd name="T27" fmla="*/ 9 h 81"/>
                <a:gd name="T28" fmla="*/ 50 w 94"/>
                <a:gd name="T29" fmla="*/ 4 h 81"/>
                <a:gd name="T30" fmla="*/ 50 w 94"/>
                <a:gd name="T31" fmla="*/ 4 h 81"/>
                <a:gd name="T32" fmla="*/ 42 w 94"/>
                <a:gd name="T33" fmla="*/ 7 h 81"/>
                <a:gd name="T34" fmla="*/ 42 w 94"/>
                <a:gd name="T35" fmla="*/ 7 h 81"/>
                <a:gd name="T36" fmla="*/ 32 w 94"/>
                <a:gd name="T37" fmla="*/ 46 h 81"/>
                <a:gd name="T38" fmla="*/ 32 w 94"/>
                <a:gd name="T39" fmla="*/ 46 h 81"/>
                <a:gd name="T40" fmla="*/ 27 w 94"/>
                <a:gd name="T41" fmla="*/ 79 h 81"/>
                <a:gd name="T42" fmla="*/ 27 w 94"/>
                <a:gd name="T43" fmla="*/ 79 h 81"/>
                <a:gd name="T44" fmla="*/ 27 w 94"/>
                <a:gd name="T45" fmla="*/ 81 h 81"/>
                <a:gd name="T46" fmla="*/ 0 w 94"/>
                <a:gd name="T47" fmla="*/ 81 h 81"/>
                <a:gd name="T48" fmla="*/ 0 w 94"/>
                <a:gd name="T4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81">
                  <a:moveTo>
                    <a:pt x="0" y="77"/>
                  </a:moveTo>
                  <a:cubicBezTo>
                    <a:pt x="24" y="77"/>
                    <a:pt x="24" y="77"/>
                    <a:pt x="24" y="77"/>
                  </a:cubicBezTo>
                  <a:cubicBezTo>
                    <a:pt x="24" y="73"/>
                    <a:pt x="26" y="59"/>
                    <a:pt x="28" y="45"/>
                  </a:cubicBezTo>
                  <a:cubicBezTo>
                    <a:pt x="28" y="45"/>
                    <a:pt x="28" y="45"/>
                    <a:pt x="28" y="45"/>
                  </a:cubicBezTo>
                  <a:cubicBezTo>
                    <a:pt x="31" y="28"/>
                    <a:pt x="35" y="10"/>
                    <a:pt x="38" y="4"/>
                  </a:cubicBezTo>
                  <a:cubicBezTo>
                    <a:pt x="38" y="4"/>
                    <a:pt x="38" y="4"/>
                    <a:pt x="38" y="4"/>
                  </a:cubicBezTo>
                  <a:cubicBezTo>
                    <a:pt x="41" y="1"/>
                    <a:pt x="45" y="1"/>
                    <a:pt x="50" y="0"/>
                  </a:cubicBezTo>
                  <a:cubicBezTo>
                    <a:pt x="50" y="0"/>
                    <a:pt x="50" y="0"/>
                    <a:pt x="50" y="0"/>
                  </a:cubicBezTo>
                  <a:cubicBezTo>
                    <a:pt x="66" y="1"/>
                    <a:pt x="93" y="10"/>
                    <a:pt x="94" y="10"/>
                  </a:cubicBezTo>
                  <a:cubicBezTo>
                    <a:pt x="94" y="10"/>
                    <a:pt x="94" y="10"/>
                    <a:pt x="94" y="10"/>
                  </a:cubicBezTo>
                  <a:cubicBezTo>
                    <a:pt x="94" y="10"/>
                    <a:pt x="94" y="10"/>
                    <a:pt x="94" y="10"/>
                  </a:cubicBezTo>
                  <a:cubicBezTo>
                    <a:pt x="92" y="13"/>
                    <a:pt x="92" y="13"/>
                    <a:pt x="92" y="13"/>
                  </a:cubicBezTo>
                  <a:cubicBezTo>
                    <a:pt x="92" y="13"/>
                    <a:pt x="85" y="11"/>
                    <a:pt x="77" y="9"/>
                  </a:cubicBezTo>
                  <a:cubicBezTo>
                    <a:pt x="77" y="9"/>
                    <a:pt x="77" y="9"/>
                    <a:pt x="77" y="9"/>
                  </a:cubicBezTo>
                  <a:cubicBezTo>
                    <a:pt x="68" y="7"/>
                    <a:pt x="57" y="4"/>
                    <a:pt x="50" y="4"/>
                  </a:cubicBezTo>
                  <a:cubicBezTo>
                    <a:pt x="50" y="4"/>
                    <a:pt x="50" y="4"/>
                    <a:pt x="50" y="4"/>
                  </a:cubicBezTo>
                  <a:cubicBezTo>
                    <a:pt x="45" y="4"/>
                    <a:pt x="42" y="5"/>
                    <a:pt x="42" y="7"/>
                  </a:cubicBezTo>
                  <a:cubicBezTo>
                    <a:pt x="42" y="7"/>
                    <a:pt x="42" y="7"/>
                    <a:pt x="42" y="7"/>
                  </a:cubicBezTo>
                  <a:cubicBezTo>
                    <a:pt x="39" y="10"/>
                    <a:pt x="35" y="29"/>
                    <a:pt x="32" y="46"/>
                  </a:cubicBezTo>
                  <a:cubicBezTo>
                    <a:pt x="32" y="46"/>
                    <a:pt x="32" y="46"/>
                    <a:pt x="32" y="46"/>
                  </a:cubicBezTo>
                  <a:cubicBezTo>
                    <a:pt x="29" y="63"/>
                    <a:pt x="27" y="79"/>
                    <a:pt x="27" y="79"/>
                  </a:cubicBezTo>
                  <a:cubicBezTo>
                    <a:pt x="27" y="79"/>
                    <a:pt x="27" y="79"/>
                    <a:pt x="27" y="79"/>
                  </a:cubicBezTo>
                  <a:cubicBezTo>
                    <a:pt x="27" y="81"/>
                    <a:pt x="27" y="81"/>
                    <a:pt x="27" y="81"/>
                  </a:cubicBezTo>
                  <a:cubicBezTo>
                    <a:pt x="0" y="81"/>
                    <a:pt x="0" y="81"/>
                    <a:pt x="0" y="81"/>
                  </a:cubicBezTo>
                  <a:cubicBezTo>
                    <a:pt x="0" y="77"/>
                    <a:pt x="0" y="77"/>
                    <a:pt x="0"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292"/>
            <p:cNvSpPr>
              <a:spLocks noEditPoints="1"/>
            </p:cNvSpPr>
            <p:nvPr/>
          </p:nvSpPr>
          <p:spPr bwMode="auto">
            <a:xfrm>
              <a:off x="1997" y="1718"/>
              <a:ext cx="248" cy="214"/>
            </a:xfrm>
            <a:custGeom>
              <a:avLst/>
              <a:gdLst>
                <a:gd name="T0" fmla="*/ 0 w 98"/>
                <a:gd name="T1" fmla="*/ 79 h 85"/>
                <a:gd name="T2" fmla="*/ 24 w 98"/>
                <a:gd name="T3" fmla="*/ 77 h 85"/>
                <a:gd name="T4" fmla="*/ 28 w 98"/>
                <a:gd name="T5" fmla="*/ 47 h 85"/>
                <a:gd name="T6" fmla="*/ 39 w 98"/>
                <a:gd name="T7" fmla="*/ 5 h 85"/>
                <a:gd name="T8" fmla="*/ 52 w 98"/>
                <a:gd name="T9" fmla="*/ 0 h 85"/>
                <a:gd name="T10" fmla="*/ 96 w 98"/>
                <a:gd name="T11" fmla="*/ 10 h 85"/>
                <a:gd name="T12" fmla="*/ 98 w 98"/>
                <a:gd name="T13" fmla="*/ 12 h 85"/>
                <a:gd name="T14" fmla="*/ 96 w 98"/>
                <a:gd name="T15" fmla="*/ 17 h 85"/>
                <a:gd name="T16" fmla="*/ 94 w 98"/>
                <a:gd name="T17" fmla="*/ 17 h 85"/>
                <a:gd name="T18" fmla="*/ 94 w 98"/>
                <a:gd name="T19" fmla="*/ 17 h 85"/>
                <a:gd name="T20" fmla="*/ 94 w 98"/>
                <a:gd name="T21" fmla="*/ 17 h 85"/>
                <a:gd name="T22" fmla="*/ 93 w 98"/>
                <a:gd name="T23" fmla="*/ 17 h 85"/>
                <a:gd name="T24" fmla="*/ 93 w 98"/>
                <a:gd name="T25" fmla="*/ 17 h 85"/>
                <a:gd name="T26" fmla="*/ 89 w 98"/>
                <a:gd name="T27" fmla="*/ 16 h 85"/>
                <a:gd name="T28" fmla="*/ 78 w 98"/>
                <a:gd name="T29" fmla="*/ 13 h 85"/>
                <a:gd name="T30" fmla="*/ 52 w 98"/>
                <a:gd name="T31" fmla="*/ 8 h 85"/>
                <a:gd name="T32" fmla="*/ 52 w 98"/>
                <a:gd name="T33" fmla="*/ 8 h 85"/>
                <a:gd name="T34" fmla="*/ 51 w 98"/>
                <a:gd name="T35" fmla="*/ 8 h 85"/>
                <a:gd name="T36" fmla="*/ 45 w 98"/>
                <a:gd name="T37" fmla="*/ 10 h 85"/>
                <a:gd name="T38" fmla="*/ 45 w 98"/>
                <a:gd name="T39" fmla="*/ 10 h 85"/>
                <a:gd name="T40" fmla="*/ 41 w 98"/>
                <a:gd name="T41" fmla="*/ 24 h 85"/>
                <a:gd name="T42" fmla="*/ 36 w 98"/>
                <a:gd name="T43" fmla="*/ 48 h 85"/>
                <a:gd name="T44" fmla="*/ 31 w 98"/>
                <a:gd name="T45" fmla="*/ 82 h 85"/>
                <a:gd name="T46" fmla="*/ 0 w 98"/>
                <a:gd name="T47" fmla="*/ 85 h 85"/>
                <a:gd name="T48" fmla="*/ 28 w 98"/>
                <a:gd name="T49" fmla="*/ 79 h 85"/>
                <a:gd name="T50" fmla="*/ 27 w 98"/>
                <a:gd name="T51" fmla="*/ 81 h 85"/>
                <a:gd name="T52" fmla="*/ 27 w 98"/>
                <a:gd name="T53" fmla="*/ 81 h 85"/>
                <a:gd name="T54" fmla="*/ 27 w 98"/>
                <a:gd name="T55" fmla="*/ 80 h 85"/>
                <a:gd name="T56" fmla="*/ 28 w 98"/>
                <a:gd name="T57" fmla="*/ 78 h 85"/>
                <a:gd name="T58" fmla="*/ 29 w 98"/>
                <a:gd name="T59" fmla="*/ 71 h 85"/>
                <a:gd name="T60" fmla="*/ 30 w 98"/>
                <a:gd name="T61" fmla="*/ 62 h 85"/>
                <a:gd name="T62" fmla="*/ 36 w 98"/>
                <a:gd name="T63" fmla="*/ 27 h 85"/>
                <a:gd name="T64" fmla="*/ 37 w 98"/>
                <a:gd name="T65" fmla="*/ 23 h 85"/>
                <a:gd name="T66" fmla="*/ 39 w 98"/>
                <a:gd name="T67" fmla="*/ 14 h 85"/>
                <a:gd name="T68" fmla="*/ 79 w 98"/>
                <a:gd name="T69" fmla="*/ 9 h 85"/>
                <a:gd name="T70" fmla="*/ 93 w 98"/>
                <a:gd name="T71" fmla="*/ 13 h 85"/>
                <a:gd name="T72" fmla="*/ 90 w 98"/>
                <a:gd name="T73" fmla="*/ 12 h 85"/>
                <a:gd name="T74" fmla="*/ 79 w 98"/>
                <a:gd name="T75" fmla="*/ 9 h 85"/>
                <a:gd name="T76" fmla="*/ 66 w 98"/>
                <a:gd name="T77" fmla="*/ 6 h 85"/>
                <a:gd name="T78" fmla="*/ 79 w 98"/>
                <a:gd name="T79" fmla="*/ 9 h 85"/>
                <a:gd name="T80" fmla="*/ 42 w 98"/>
                <a:gd name="T81" fmla="*/ 8 h 85"/>
                <a:gd name="T82" fmla="*/ 42 w 98"/>
                <a:gd name="T83" fmla="*/ 7 h 85"/>
                <a:gd name="T84" fmla="*/ 42 w 98"/>
                <a:gd name="T85" fmla="*/ 7 h 85"/>
                <a:gd name="T86" fmla="*/ 44 w 98"/>
                <a:gd name="T87" fmla="*/ 6 h 85"/>
                <a:gd name="T88" fmla="*/ 47 w 98"/>
                <a:gd name="T89" fmla="*/ 5 h 85"/>
                <a:gd name="T90" fmla="*/ 51 w 98"/>
                <a:gd name="T91" fmla="*/ 4 h 85"/>
                <a:gd name="T92" fmla="*/ 52 w 98"/>
                <a:gd name="T93" fmla="*/ 4 h 85"/>
                <a:gd name="T94" fmla="*/ 55 w 98"/>
                <a:gd name="T95" fmla="*/ 5 h 85"/>
                <a:gd name="T96" fmla="*/ 52 w 98"/>
                <a:gd name="T97" fmla="*/ 4 h 85"/>
                <a:gd name="T98" fmla="*/ 52 w 98"/>
                <a:gd name="T99" fmla="*/ 4 h 85"/>
                <a:gd name="T100" fmla="*/ 52 w 98"/>
                <a:gd name="T101" fmla="*/ 4 h 85"/>
                <a:gd name="T102" fmla="*/ 52 w 98"/>
                <a:gd name="T103"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8" h="85">
                  <a:moveTo>
                    <a:pt x="0" y="83"/>
                  </a:moveTo>
                  <a:cubicBezTo>
                    <a:pt x="0" y="79"/>
                    <a:pt x="0" y="79"/>
                    <a:pt x="0" y="79"/>
                  </a:cubicBezTo>
                  <a:cubicBezTo>
                    <a:pt x="0" y="77"/>
                    <a:pt x="0" y="77"/>
                    <a:pt x="0" y="77"/>
                  </a:cubicBezTo>
                  <a:cubicBezTo>
                    <a:pt x="24" y="77"/>
                    <a:pt x="24" y="77"/>
                    <a:pt x="24" y="77"/>
                  </a:cubicBezTo>
                  <a:cubicBezTo>
                    <a:pt x="25" y="71"/>
                    <a:pt x="26" y="60"/>
                    <a:pt x="28" y="47"/>
                  </a:cubicBezTo>
                  <a:cubicBezTo>
                    <a:pt x="28" y="47"/>
                    <a:pt x="28" y="47"/>
                    <a:pt x="28" y="47"/>
                  </a:cubicBezTo>
                  <a:cubicBezTo>
                    <a:pt x="31" y="30"/>
                    <a:pt x="35" y="12"/>
                    <a:pt x="39" y="5"/>
                  </a:cubicBezTo>
                  <a:cubicBezTo>
                    <a:pt x="39" y="5"/>
                    <a:pt x="39" y="5"/>
                    <a:pt x="39" y="5"/>
                  </a:cubicBezTo>
                  <a:cubicBezTo>
                    <a:pt x="42" y="1"/>
                    <a:pt x="47" y="1"/>
                    <a:pt x="52" y="0"/>
                  </a:cubicBezTo>
                  <a:cubicBezTo>
                    <a:pt x="52" y="0"/>
                    <a:pt x="52" y="0"/>
                    <a:pt x="52" y="0"/>
                  </a:cubicBezTo>
                  <a:cubicBezTo>
                    <a:pt x="68" y="1"/>
                    <a:pt x="94" y="9"/>
                    <a:pt x="96" y="10"/>
                  </a:cubicBezTo>
                  <a:cubicBezTo>
                    <a:pt x="96" y="10"/>
                    <a:pt x="96" y="10"/>
                    <a:pt x="96" y="10"/>
                  </a:cubicBezTo>
                  <a:cubicBezTo>
                    <a:pt x="98" y="10"/>
                    <a:pt x="98" y="10"/>
                    <a:pt x="98" y="10"/>
                  </a:cubicBezTo>
                  <a:cubicBezTo>
                    <a:pt x="98" y="12"/>
                    <a:pt x="98" y="12"/>
                    <a:pt x="98" y="12"/>
                  </a:cubicBezTo>
                  <a:cubicBezTo>
                    <a:pt x="98" y="12"/>
                    <a:pt x="98" y="12"/>
                    <a:pt x="98" y="12"/>
                  </a:cubicBezTo>
                  <a:cubicBezTo>
                    <a:pt x="96" y="17"/>
                    <a:pt x="96" y="17"/>
                    <a:pt x="96" y="17"/>
                  </a:cubicBezTo>
                  <a:cubicBezTo>
                    <a:pt x="94" y="17"/>
                    <a:pt x="94" y="17"/>
                    <a:pt x="94" y="17"/>
                  </a:cubicBezTo>
                  <a:cubicBezTo>
                    <a:pt x="94" y="17"/>
                    <a:pt x="94" y="17"/>
                    <a:pt x="94" y="17"/>
                  </a:cubicBezTo>
                  <a:cubicBezTo>
                    <a:pt x="94" y="17"/>
                    <a:pt x="94" y="17"/>
                    <a:pt x="94" y="17"/>
                  </a:cubicBezTo>
                  <a:cubicBezTo>
                    <a:pt x="94" y="17"/>
                    <a:pt x="94" y="17"/>
                    <a:pt x="94" y="17"/>
                  </a:cubicBezTo>
                  <a:cubicBezTo>
                    <a:pt x="94" y="17"/>
                    <a:pt x="94" y="17"/>
                    <a:pt x="94" y="17"/>
                  </a:cubicBezTo>
                  <a:cubicBezTo>
                    <a:pt x="94" y="17"/>
                    <a:pt x="94" y="17"/>
                    <a:pt x="94" y="17"/>
                  </a:cubicBezTo>
                  <a:cubicBezTo>
                    <a:pt x="94" y="17"/>
                    <a:pt x="94" y="17"/>
                    <a:pt x="93" y="17"/>
                  </a:cubicBezTo>
                  <a:cubicBezTo>
                    <a:pt x="93" y="17"/>
                    <a:pt x="93" y="17"/>
                    <a:pt x="93" y="17"/>
                  </a:cubicBezTo>
                  <a:cubicBezTo>
                    <a:pt x="93" y="17"/>
                    <a:pt x="93" y="17"/>
                    <a:pt x="93" y="17"/>
                  </a:cubicBezTo>
                  <a:cubicBezTo>
                    <a:pt x="93" y="17"/>
                    <a:pt x="93" y="17"/>
                    <a:pt x="93" y="17"/>
                  </a:cubicBezTo>
                  <a:cubicBezTo>
                    <a:pt x="92" y="17"/>
                    <a:pt x="91" y="16"/>
                    <a:pt x="89" y="16"/>
                  </a:cubicBezTo>
                  <a:cubicBezTo>
                    <a:pt x="89" y="16"/>
                    <a:pt x="89" y="16"/>
                    <a:pt x="89" y="16"/>
                  </a:cubicBezTo>
                  <a:cubicBezTo>
                    <a:pt x="86" y="15"/>
                    <a:pt x="83" y="14"/>
                    <a:pt x="78" y="13"/>
                  </a:cubicBezTo>
                  <a:cubicBezTo>
                    <a:pt x="78" y="13"/>
                    <a:pt x="78" y="13"/>
                    <a:pt x="78" y="13"/>
                  </a:cubicBezTo>
                  <a:cubicBezTo>
                    <a:pt x="70" y="11"/>
                    <a:pt x="59" y="8"/>
                    <a:pt x="52" y="8"/>
                  </a:cubicBezTo>
                  <a:cubicBezTo>
                    <a:pt x="52" y="8"/>
                    <a:pt x="52" y="8"/>
                    <a:pt x="52" y="8"/>
                  </a:cubicBezTo>
                  <a:cubicBezTo>
                    <a:pt x="52" y="8"/>
                    <a:pt x="52" y="8"/>
                    <a:pt x="52" y="8"/>
                  </a:cubicBezTo>
                  <a:cubicBezTo>
                    <a:pt x="52" y="8"/>
                    <a:pt x="52" y="8"/>
                    <a:pt x="52" y="8"/>
                  </a:cubicBezTo>
                  <a:cubicBezTo>
                    <a:pt x="52" y="8"/>
                    <a:pt x="52" y="8"/>
                    <a:pt x="51" y="8"/>
                  </a:cubicBezTo>
                  <a:cubicBezTo>
                    <a:pt x="51" y="8"/>
                    <a:pt x="51" y="8"/>
                    <a:pt x="51" y="8"/>
                  </a:cubicBezTo>
                  <a:cubicBezTo>
                    <a:pt x="48" y="8"/>
                    <a:pt x="46" y="9"/>
                    <a:pt x="45" y="10"/>
                  </a:cubicBezTo>
                  <a:cubicBezTo>
                    <a:pt x="45" y="10"/>
                    <a:pt x="45" y="10"/>
                    <a:pt x="45" y="10"/>
                  </a:cubicBezTo>
                  <a:cubicBezTo>
                    <a:pt x="45" y="10"/>
                    <a:pt x="45" y="10"/>
                    <a:pt x="45" y="10"/>
                  </a:cubicBezTo>
                  <a:cubicBezTo>
                    <a:pt x="45" y="10"/>
                    <a:pt x="45" y="10"/>
                    <a:pt x="45" y="10"/>
                  </a:cubicBezTo>
                  <a:cubicBezTo>
                    <a:pt x="44" y="11"/>
                    <a:pt x="43" y="17"/>
                    <a:pt x="41" y="24"/>
                  </a:cubicBezTo>
                  <a:cubicBezTo>
                    <a:pt x="41" y="24"/>
                    <a:pt x="41" y="24"/>
                    <a:pt x="41" y="24"/>
                  </a:cubicBezTo>
                  <a:cubicBezTo>
                    <a:pt x="39" y="31"/>
                    <a:pt x="38" y="40"/>
                    <a:pt x="36" y="48"/>
                  </a:cubicBezTo>
                  <a:cubicBezTo>
                    <a:pt x="36" y="48"/>
                    <a:pt x="36" y="48"/>
                    <a:pt x="36" y="48"/>
                  </a:cubicBezTo>
                  <a:cubicBezTo>
                    <a:pt x="33" y="66"/>
                    <a:pt x="31" y="81"/>
                    <a:pt x="31" y="82"/>
                  </a:cubicBezTo>
                  <a:cubicBezTo>
                    <a:pt x="31" y="82"/>
                    <a:pt x="31" y="82"/>
                    <a:pt x="31" y="82"/>
                  </a:cubicBezTo>
                  <a:cubicBezTo>
                    <a:pt x="31" y="85"/>
                    <a:pt x="31" y="85"/>
                    <a:pt x="31" y="85"/>
                  </a:cubicBezTo>
                  <a:cubicBezTo>
                    <a:pt x="0" y="85"/>
                    <a:pt x="0" y="85"/>
                    <a:pt x="0" y="85"/>
                  </a:cubicBezTo>
                  <a:cubicBezTo>
                    <a:pt x="0" y="83"/>
                    <a:pt x="0" y="83"/>
                    <a:pt x="0" y="83"/>
                  </a:cubicBezTo>
                  <a:close/>
                  <a:moveTo>
                    <a:pt x="28" y="79"/>
                  </a:moveTo>
                  <a:cubicBezTo>
                    <a:pt x="27" y="81"/>
                    <a:pt x="27" y="81"/>
                    <a:pt x="27" y="81"/>
                  </a:cubicBezTo>
                  <a:cubicBezTo>
                    <a:pt x="27" y="81"/>
                    <a:pt x="27" y="81"/>
                    <a:pt x="27" y="81"/>
                  </a:cubicBezTo>
                  <a:cubicBezTo>
                    <a:pt x="27" y="81"/>
                    <a:pt x="27" y="81"/>
                    <a:pt x="27" y="81"/>
                  </a:cubicBezTo>
                  <a:cubicBezTo>
                    <a:pt x="27" y="81"/>
                    <a:pt x="27" y="81"/>
                    <a:pt x="27" y="81"/>
                  </a:cubicBezTo>
                  <a:cubicBezTo>
                    <a:pt x="27" y="81"/>
                    <a:pt x="27" y="81"/>
                    <a:pt x="27" y="80"/>
                  </a:cubicBezTo>
                  <a:cubicBezTo>
                    <a:pt x="27" y="80"/>
                    <a:pt x="27" y="80"/>
                    <a:pt x="27" y="80"/>
                  </a:cubicBezTo>
                  <a:cubicBezTo>
                    <a:pt x="28" y="80"/>
                    <a:pt x="28" y="79"/>
                    <a:pt x="28" y="78"/>
                  </a:cubicBezTo>
                  <a:cubicBezTo>
                    <a:pt x="28" y="78"/>
                    <a:pt x="28" y="78"/>
                    <a:pt x="28" y="78"/>
                  </a:cubicBezTo>
                  <a:cubicBezTo>
                    <a:pt x="28" y="77"/>
                    <a:pt x="28" y="74"/>
                    <a:pt x="29" y="71"/>
                  </a:cubicBezTo>
                  <a:cubicBezTo>
                    <a:pt x="29" y="71"/>
                    <a:pt x="29" y="71"/>
                    <a:pt x="29" y="71"/>
                  </a:cubicBezTo>
                  <a:cubicBezTo>
                    <a:pt x="29" y="68"/>
                    <a:pt x="30" y="65"/>
                    <a:pt x="30" y="62"/>
                  </a:cubicBezTo>
                  <a:cubicBezTo>
                    <a:pt x="30" y="62"/>
                    <a:pt x="30" y="62"/>
                    <a:pt x="30" y="62"/>
                  </a:cubicBezTo>
                  <a:cubicBezTo>
                    <a:pt x="29" y="70"/>
                    <a:pt x="28" y="76"/>
                    <a:pt x="28" y="79"/>
                  </a:cubicBezTo>
                  <a:close/>
                  <a:moveTo>
                    <a:pt x="36" y="27"/>
                  </a:moveTo>
                  <a:cubicBezTo>
                    <a:pt x="36" y="26"/>
                    <a:pt x="37" y="24"/>
                    <a:pt x="37" y="23"/>
                  </a:cubicBezTo>
                  <a:cubicBezTo>
                    <a:pt x="37" y="23"/>
                    <a:pt x="37" y="23"/>
                    <a:pt x="37" y="23"/>
                  </a:cubicBezTo>
                  <a:cubicBezTo>
                    <a:pt x="38" y="19"/>
                    <a:pt x="39" y="16"/>
                    <a:pt x="39" y="14"/>
                  </a:cubicBezTo>
                  <a:cubicBezTo>
                    <a:pt x="39" y="14"/>
                    <a:pt x="39" y="14"/>
                    <a:pt x="39" y="14"/>
                  </a:cubicBezTo>
                  <a:cubicBezTo>
                    <a:pt x="38" y="17"/>
                    <a:pt x="37" y="22"/>
                    <a:pt x="36" y="27"/>
                  </a:cubicBezTo>
                  <a:close/>
                  <a:moveTo>
                    <a:pt x="79" y="9"/>
                  </a:moveTo>
                  <a:cubicBezTo>
                    <a:pt x="85" y="11"/>
                    <a:pt x="90" y="12"/>
                    <a:pt x="93" y="13"/>
                  </a:cubicBezTo>
                  <a:cubicBezTo>
                    <a:pt x="93" y="13"/>
                    <a:pt x="93" y="13"/>
                    <a:pt x="93" y="13"/>
                  </a:cubicBezTo>
                  <a:cubicBezTo>
                    <a:pt x="93" y="13"/>
                    <a:pt x="93" y="13"/>
                    <a:pt x="93" y="13"/>
                  </a:cubicBezTo>
                  <a:cubicBezTo>
                    <a:pt x="92" y="13"/>
                    <a:pt x="91" y="12"/>
                    <a:pt x="90" y="12"/>
                  </a:cubicBezTo>
                  <a:cubicBezTo>
                    <a:pt x="90" y="12"/>
                    <a:pt x="90" y="12"/>
                    <a:pt x="90" y="12"/>
                  </a:cubicBezTo>
                  <a:cubicBezTo>
                    <a:pt x="88" y="11"/>
                    <a:pt x="84" y="10"/>
                    <a:pt x="79" y="9"/>
                  </a:cubicBezTo>
                  <a:cubicBezTo>
                    <a:pt x="79" y="9"/>
                    <a:pt x="79" y="9"/>
                    <a:pt x="79" y="9"/>
                  </a:cubicBezTo>
                  <a:cubicBezTo>
                    <a:pt x="75" y="8"/>
                    <a:pt x="71" y="7"/>
                    <a:pt x="66" y="6"/>
                  </a:cubicBezTo>
                  <a:cubicBezTo>
                    <a:pt x="66" y="6"/>
                    <a:pt x="66" y="6"/>
                    <a:pt x="66" y="6"/>
                  </a:cubicBezTo>
                  <a:cubicBezTo>
                    <a:pt x="71" y="7"/>
                    <a:pt x="75" y="8"/>
                    <a:pt x="79" y="9"/>
                  </a:cubicBezTo>
                  <a:close/>
                  <a:moveTo>
                    <a:pt x="42" y="7"/>
                  </a:moveTo>
                  <a:cubicBezTo>
                    <a:pt x="42" y="8"/>
                    <a:pt x="42" y="8"/>
                    <a:pt x="42" y="8"/>
                  </a:cubicBezTo>
                  <a:cubicBezTo>
                    <a:pt x="42" y="8"/>
                    <a:pt x="42" y="8"/>
                    <a:pt x="42" y="8"/>
                  </a:cubicBezTo>
                  <a:cubicBezTo>
                    <a:pt x="42" y="8"/>
                    <a:pt x="42" y="8"/>
                    <a:pt x="42" y="7"/>
                  </a:cubicBezTo>
                  <a:cubicBezTo>
                    <a:pt x="42" y="7"/>
                    <a:pt x="42" y="7"/>
                    <a:pt x="42" y="7"/>
                  </a:cubicBezTo>
                  <a:cubicBezTo>
                    <a:pt x="42" y="7"/>
                    <a:pt x="42" y="7"/>
                    <a:pt x="42" y="7"/>
                  </a:cubicBezTo>
                  <a:cubicBezTo>
                    <a:pt x="43" y="7"/>
                    <a:pt x="43" y="6"/>
                    <a:pt x="44" y="6"/>
                  </a:cubicBezTo>
                  <a:cubicBezTo>
                    <a:pt x="44" y="6"/>
                    <a:pt x="44" y="6"/>
                    <a:pt x="44" y="6"/>
                  </a:cubicBezTo>
                  <a:cubicBezTo>
                    <a:pt x="43" y="6"/>
                    <a:pt x="43" y="7"/>
                    <a:pt x="42" y="7"/>
                  </a:cubicBezTo>
                  <a:close/>
                  <a:moveTo>
                    <a:pt x="47" y="5"/>
                  </a:moveTo>
                  <a:cubicBezTo>
                    <a:pt x="48" y="5"/>
                    <a:pt x="50" y="5"/>
                    <a:pt x="51" y="4"/>
                  </a:cubicBezTo>
                  <a:cubicBezTo>
                    <a:pt x="51" y="4"/>
                    <a:pt x="51" y="4"/>
                    <a:pt x="51" y="4"/>
                  </a:cubicBezTo>
                  <a:cubicBezTo>
                    <a:pt x="50" y="5"/>
                    <a:pt x="48" y="5"/>
                    <a:pt x="47" y="5"/>
                  </a:cubicBezTo>
                  <a:close/>
                  <a:moveTo>
                    <a:pt x="52" y="4"/>
                  </a:moveTo>
                  <a:cubicBezTo>
                    <a:pt x="53" y="4"/>
                    <a:pt x="54" y="4"/>
                    <a:pt x="55" y="5"/>
                  </a:cubicBezTo>
                  <a:cubicBezTo>
                    <a:pt x="55" y="5"/>
                    <a:pt x="55" y="5"/>
                    <a:pt x="55" y="5"/>
                  </a:cubicBezTo>
                  <a:cubicBezTo>
                    <a:pt x="54" y="4"/>
                    <a:pt x="53" y="4"/>
                    <a:pt x="52" y="4"/>
                  </a:cubicBezTo>
                  <a:cubicBezTo>
                    <a:pt x="52" y="4"/>
                    <a:pt x="52" y="4"/>
                    <a:pt x="52" y="4"/>
                  </a:cubicBezTo>
                  <a:cubicBezTo>
                    <a:pt x="52" y="4"/>
                    <a:pt x="52" y="4"/>
                    <a:pt x="52" y="4"/>
                  </a:cubicBezTo>
                  <a:close/>
                  <a:moveTo>
                    <a:pt x="52" y="4"/>
                  </a:moveTo>
                  <a:cubicBezTo>
                    <a:pt x="52" y="4"/>
                    <a:pt x="52" y="4"/>
                    <a:pt x="52" y="4"/>
                  </a:cubicBezTo>
                  <a:cubicBezTo>
                    <a:pt x="52" y="4"/>
                    <a:pt x="52" y="4"/>
                    <a:pt x="52" y="4"/>
                  </a:cubicBezTo>
                  <a:cubicBezTo>
                    <a:pt x="52" y="4"/>
                    <a:pt x="52" y="4"/>
                    <a:pt x="52" y="4"/>
                  </a:cubicBezTo>
                  <a:cubicBezTo>
                    <a:pt x="52" y="4"/>
                    <a:pt x="52" y="4"/>
                    <a:pt x="52" y="4"/>
                  </a:cubicBezTo>
                  <a:cubicBezTo>
                    <a:pt x="52" y="4"/>
                    <a:pt x="52" y="4"/>
                    <a:pt x="5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293"/>
            <p:cNvSpPr/>
            <p:nvPr/>
          </p:nvSpPr>
          <p:spPr bwMode="auto">
            <a:xfrm>
              <a:off x="2255" y="1771"/>
              <a:ext cx="129" cy="392"/>
            </a:xfrm>
            <a:custGeom>
              <a:avLst/>
              <a:gdLst>
                <a:gd name="T0" fmla="*/ 2 w 51"/>
                <a:gd name="T1" fmla="*/ 154 h 156"/>
                <a:gd name="T2" fmla="*/ 1 w 51"/>
                <a:gd name="T3" fmla="*/ 151 h 156"/>
                <a:gd name="T4" fmla="*/ 1 w 51"/>
                <a:gd name="T5" fmla="*/ 151 h 156"/>
                <a:gd name="T6" fmla="*/ 7 w 51"/>
                <a:gd name="T7" fmla="*/ 137 h 156"/>
                <a:gd name="T8" fmla="*/ 7 w 51"/>
                <a:gd name="T9" fmla="*/ 137 h 156"/>
                <a:gd name="T10" fmla="*/ 22 w 51"/>
                <a:gd name="T11" fmla="*/ 115 h 156"/>
                <a:gd name="T12" fmla="*/ 22 w 51"/>
                <a:gd name="T13" fmla="*/ 115 h 156"/>
                <a:gd name="T14" fmla="*/ 47 w 51"/>
                <a:gd name="T15" fmla="*/ 79 h 156"/>
                <a:gd name="T16" fmla="*/ 47 w 51"/>
                <a:gd name="T17" fmla="*/ 79 h 156"/>
                <a:gd name="T18" fmla="*/ 47 w 51"/>
                <a:gd name="T19" fmla="*/ 76 h 156"/>
                <a:gd name="T20" fmla="*/ 47 w 51"/>
                <a:gd name="T21" fmla="*/ 76 h 156"/>
                <a:gd name="T22" fmla="*/ 32 w 51"/>
                <a:gd name="T23" fmla="*/ 33 h 156"/>
                <a:gd name="T24" fmla="*/ 32 w 51"/>
                <a:gd name="T25" fmla="*/ 33 h 156"/>
                <a:gd name="T26" fmla="*/ 17 w 51"/>
                <a:gd name="T27" fmla="*/ 2 h 156"/>
                <a:gd name="T28" fmla="*/ 17 w 51"/>
                <a:gd name="T29" fmla="*/ 2 h 156"/>
                <a:gd name="T30" fmla="*/ 21 w 51"/>
                <a:gd name="T31" fmla="*/ 0 h 156"/>
                <a:gd name="T32" fmla="*/ 51 w 51"/>
                <a:gd name="T33" fmla="*/ 76 h 156"/>
                <a:gd name="T34" fmla="*/ 51 w 51"/>
                <a:gd name="T35" fmla="*/ 76 h 156"/>
                <a:gd name="T36" fmla="*/ 50 w 51"/>
                <a:gd name="T37" fmla="*/ 81 h 156"/>
                <a:gd name="T38" fmla="*/ 50 w 51"/>
                <a:gd name="T39" fmla="*/ 81 h 156"/>
                <a:gd name="T40" fmla="*/ 11 w 51"/>
                <a:gd name="T41" fmla="*/ 139 h 156"/>
                <a:gd name="T42" fmla="*/ 11 w 51"/>
                <a:gd name="T43" fmla="*/ 139 h 156"/>
                <a:gd name="T44" fmla="*/ 5 w 51"/>
                <a:gd name="T45" fmla="*/ 151 h 156"/>
                <a:gd name="T46" fmla="*/ 5 w 51"/>
                <a:gd name="T47" fmla="*/ 151 h 156"/>
                <a:gd name="T48" fmla="*/ 21 w 51"/>
                <a:gd name="T49" fmla="*/ 152 h 156"/>
                <a:gd name="T50" fmla="*/ 21 w 51"/>
                <a:gd name="T51" fmla="*/ 152 h 156"/>
                <a:gd name="T52" fmla="*/ 31 w 51"/>
                <a:gd name="T53" fmla="*/ 152 h 156"/>
                <a:gd name="T54" fmla="*/ 31 w 51"/>
                <a:gd name="T55" fmla="*/ 152 h 156"/>
                <a:gd name="T56" fmla="*/ 31 w 51"/>
                <a:gd name="T57" fmla="*/ 156 h 156"/>
                <a:gd name="T58" fmla="*/ 21 w 51"/>
                <a:gd name="T59" fmla="*/ 156 h 156"/>
                <a:gd name="T60" fmla="*/ 21 w 51"/>
                <a:gd name="T61" fmla="*/ 156 h 156"/>
                <a:gd name="T62" fmla="*/ 2 w 51"/>
                <a:gd name="T63" fmla="*/ 15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156">
                  <a:moveTo>
                    <a:pt x="2" y="154"/>
                  </a:moveTo>
                  <a:cubicBezTo>
                    <a:pt x="1" y="154"/>
                    <a:pt x="0" y="152"/>
                    <a:pt x="1" y="151"/>
                  </a:cubicBezTo>
                  <a:cubicBezTo>
                    <a:pt x="1" y="151"/>
                    <a:pt x="1" y="151"/>
                    <a:pt x="1" y="151"/>
                  </a:cubicBezTo>
                  <a:cubicBezTo>
                    <a:pt x="1" y="148"/>
                    <a:pt x="3" y="144"/>
                    <a:pt x="7" y="137"/>
                  </a:cubicBezTo>
                  <a:cubicBezTo>
                    <a:pt x="7" y="137"/>
                    <a:pt x="7" y="137"/>
                    <a:pt x="7" y="137"/>
                  </a:cubicBezTo>
                  <a:cubicBezTo>
                    <a:pt x="11" y="131"/>
                    <a:pt x="16" y="123"/>
                    <a:pt x="22" y="115"/>
                  </a:cubicBezTo>
                  <a:cubicBezTo>
                    <a:pt x="22" y="115"/>
                    <a:pt x="22" y="115"/>
                    <a:pt x="22" y="115"/>
                  </a:cubicBezTo>
                  <a:cubicBezTo>
                    <a:pt x="32" y="100"/>
                    <a:pt x="44" y="84"/>
                    <a:pt x="47" y="79"/>
                  </a:cubicBezTo>
                  <a:cubicBezTo>
                    <a:pt x="47" y="79"/>
                    <a:pt x="47" y="79"/>
                    <a:pt x="47" y="79"/>
                  </a:cubicBezTo>
                  <a:cubicBezTo>
                    <a:pt x="47" y="78"/>
                    <a:pt x="47" y="78"/>
                    <a:pt x="47" y="76"/>
                  </a:cubicBezTo>
                  <a:cubicBezTo>
                    <a:pt x="47" y="76"/>
                    <a:pt x="47" y="76"/>
                    <a:pt x="47" y="76"/>
                  </a:cubicBezTo>
                  <a:cubicBezTo>
                    <a:pt x="47" y="68"/>
                    <a:pt x="40" y="49"/>
                    <a:pt x="32" y="33"/>
                  </a:cubicBezTo>
                  <a:cubicBezTo>
                    <a:pt x="32" y="33"/>
                    <a:pt x="32" y="33"/>
                    <a:pt x="32" y="33"/>
                  </a:cubicBezTo>
                  <a:cubicBezTo>
                    <a:pt x="25" y="16"/>
                    <a:pt x="17" y="2"/>
                    <a:pt x="17" y="2"/>
                  </a:cubicBezTo>
                  <a:cubicBezTo>
                    <a:pt x="17" y="2"/>
                    <a:pt x="17" y="2"/>
                    <a:pt x="17" y="2"/>
                  </a:cubicBezTo>
                  <a:cubicBezTo>
                    <a:pt x="21" y="0"/>
                    <a:pt x="21" y="0"/>
                    <a:pt x="21" y="0"/>
                  </a:cubicBezTo>
                  <a:cubicBezTo>
                    <a:pt x="21" y="0"/>
                    <a:pt x="51" y="58"/>
                    <a:pt x="51" y="76"/>
                  </a:cubicBezTo>
                  <a:cubicBezTo>
                    <a:pt x="51" y="76"/>
                    <a:pt x="51" y="76"/>
                    <a:pt x="51" y="76"/>
                  </a:cubicBezTo>
                  <a:cubicBezTo>
                    <a:pt x="51" y="78"/>
                    <a:pt x="51" y="79"/>
                    <a:pt x="50" y="81"/>
                  </a:cubicBezTo>
                  <a:cubicBezTo>
                    <a:pt x="50" y="81"/>
                    <a:pt x="50" y="81"/>
                    <a:pt x="50" y="81"/>
                  </a:cubicBezTo>
                  <a:cubicBezTo>
                    <a:pt x="46" y="89"/>
                    <a:pt x="22" y="120"/>
                    <a:pt x="11" y="139"/>
                  </a:cubicBezTo>
                  <a:cubicBezTo>
                    <a:pt x="11" y="139"/>
                    <a:pt x="11" y="139"/>
                    <a:pt x="11" y="139"/>
                  </a:cubicBezTo>
                  <a:cubicBezTo>
                    <a:pt x="7" y="145"/>
                    <a:pt x="5" y="149"/>
                    <a:pt x="5" y="151"/>
                  </a:cubicBezTo>
                  <a:cubicBezTo>
                    <a:pt x="5" y="151"/>
                    <a:pt x="5" y="151"/>
                    <a:pt x="5" y="151"/>
                  </a:cubicBezTo>
                  <a:cubicBezTo>
                    <a:pt x="8" y="152"/>
                    <a:pt x="15" y="152"/>
                    <a:pt x="21" y="152"/>
                  </a:cubicBezTo>
                  <a:cubicBezTo>
                    <a:pt x="21" y="152"/>
                    <a:pt x="21" y="152"/>
                    <a:pt x="21" y="152"/>
                  </a:cubicBezTo>
                  <a:cubicBezTo>
                    <a:pt x="26" y="152"/>
                    <a:pt x="31" y="152"/>
                    <a:pt x="31" y="152"/>
                  </a:cubicBezTo>
                  <a:cubicBezTo>
                    <a:pt x="31" y="152"/>
                    <a:pt x="31" y="152"/>
                    <a:pt x="31" y="152"/>
                  </a:cubicBezTo>
                  <a:cubicBezTo>
                    <a:pt x="31" y="156"/>
                    <a:pt x="31" y="156"/>
                    <a:pt x="31" y="156"/>
                  </a:cubicBezTo>
                  <a:cubicBezTo>
                    <a:pt x="31" y="156"/>
                    <a:pt x="26" y="156"/>
                    <a:pt x="21" y="156"/>
                  </a:cubicBezTo>
                  <a:cubicBezTo>
                    <a:pt x="21" y="156"/>
                    <a:pt x="21" y="156"/>
                    <a:pt x="21" y="156"/>
                  </a:cubicBezTo>
                  <a:cubicBezTo>
                    <a:pt x="14" y="156"/>
                    <a:pt x="6" y="156"/>
                    <a:pt x="2" y="1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294"/>
            <p:cNvSpPr>
              <a:spLocks noEditPoints="1"/>
            </p:cNvSpPr>
            <p:nvPr/>
          </p:nvSpPr>
          <p:spPr bwMode="auto">
            <a:xfrm>
              <a:off x="2252" y="1763"/>
              <a:ext cx="137" cy="405"/>
            </a:xfrm>
            <a:custGeom>
              <a:avLst/>
              <a:gdLst>
                <a:gd name="T0" fmla="*/ 3 w 54"/>
                <a:gd name="T1" fmla="*/ 157 h 161"/>
                <a:gd name="T2" fmla="*/ 0 w 54"/>
                <a:gd name="T3" fmla="*/ 155 h 161"/>
                <a:gd name="T4" fmla="*/ 0 w 54"/>
                <a:gd name="T5" fmla="*/ 154 h 161"/>
                <a:gd name="T6" fmla="*/ 7 w 54"/>
                <a:gd name="T7" fmla="*/ 139 h 161"/>
                <a:gd name="T8" fmla="*/ 21 w 54"/>
                <a:gd name="T9" fmla="*/ 117 h 161"/>
                <a:gd name="T10" fmla="*/ 46 w 54"/>
                <a:gd name="T11" fmla="*/ 81 h 161"/>
                <a:gd name="T12" fmla="*/ 46 w 54"/>
                <a:gd name="T13" fmla="*/ 79 h 161"/>
                <a:gd name="T14" fmla="*/ 46 w 54"/>
                <a:gd name="T15" fmla="*/ 79 h 161"/>
                <a:gd name="T16" fmla="*/ 46 w 54"/>
                <a:gd name="T17" fmla="*/ 79 h 161"/>
                <a:gd name="T18" fmla="*/ 46 w 54"/>
                <a:gd name="T19" fmla="*/ 79 h 161"/>
                <a:gd name="T20" fmla="*/ 31 w 54"/>
                <a:gd name="T21" fmla="*/ 37 h 161"/>
                <a:gd name="T22" fmla="*/ 17 w 54"/>
                <a:gd name="T23" fmla="*/ 6 h 161"/>
                <a:gd name="T24" fmla="*/ 17 w 54"/>
                <a:gd name="T25" fmla="*/ 6 h 161"/>
                <a:gd name="T26" fmla="*/ 24 w 54"/>
                <a:gd name="T27" fmla="*/ 0 h 161"/>
                <a:gd name="T28" fmla="*/ 24 w 54"/>
                <a:gd name="T29" fmla="*/ 3 h 161"/>
                <a:gd name="T30" fmla="*/ 25 w 54"/>
                <a:gd name="T31" fmla="*/ 5 h 161"/>
                <a:gd name="T32" fmla="*/ 28 w 54"/>
                <a:gd name="T33" fmla="*/ 12 h 161"/>
                <a:gd name="T34" fmla="*/ 39 w 54"/>
                <a:gd name="T35" fmla="*/ 34 h 161"/>
                <a:gd name="T36" fmla="*/ 54 w 54"/>
                <a:gd name="T37" fmla="*/ 79 h 161"/>
                <a:gd name="T38" fmla="*/ 53 w 54"/>
                <a:gd name="T39" fmla="*/ 85 h 161"/>
                <a:gd name="T40" fmla="*/ 13 w 54"/>
                <a:gd name="T41" fmla="*/ 143 h 161"/>
                <a:gd name="T42" fmla="*/ 8 w 54"/>
                <a:gd name="T43" fmla="*/ 152 h 161"/>
                <a:gd name="T44" fmla="*/ 21 w 54"/>
                <a:gd name="T45" fmla="*/ 153 h 161"/>
                <a:gd name="T46" fmla="*/ 22 w 54"/>
                <a:gd name="T47" fmla="*/ 153 h 161"/>
                <a:gd name="T48" fmla="*/ 32 w 54"/>
                <a:gd name="T49" fmla="*/ 153 h 161"/>
                <a:gd name="T50" fmla="*/ 34 w 54"/>
                <a:gd name="T51" fmla="*/ 153 h 161"/>
                <a:gd name="T52" fmla="*/ 32 w 54"/>
                <a:gd name="T53" fmla="*/ 161 h 161"/>
                <a:gd name="T54" fmla="*/ 22 w 54"/>
                <a:gd name="T55" fmla="*/ 161 h 161"/>
                <a:gd name="T56" fmla="*/ 22 w 54"/>
                <a:gd name="T57" fmla="*/ 157 h 161"/>
                <a:gd name="T58" fmla="*/ 30 w 54"/>
                <a:gd name="T59" fmla="*/ 157 h 161"/>
                <a:gd name="T60" fmla="*/ 22 w 54"/>
                <a:gd name="T61" fmla="*/ 157 h 161"/>
                <a:gd name="T62" fmla="*/ 22 w 54"/>
                <a:gd name="T63" fmla="*/ 157 h 161"/>
                <a:gd name="T64" fmla="*/ 7 w 54"/>
                <a:gd name="T65" fmla="*/ 156 h 161"/>
                <a:gd name="T66" fmla="*/ 17 w 54"/>
                <a:gd name="T67" fmla="*/ 157 h 161"/>
                <a:gd name="T68" fmla="*/ 6 w 54"/>
                <a:gd name="T69" fmla="*/ 148 h 161"/>
                <a:gd name="T70" fmla="*/ 4 w 54"/>
                <a:gd name="T71" fmla="*/ 152 h 161"/>
                <a:gd name="T72" fmla="*/ 10 w 54"/>
                <a:gd name="T73" fmla="*/ 141 h 161"/>
                <a:gd name="T74" fmla="*/ 10 w 54"/>
                <a:gd name="T75" fmla="*/ 141 h 161"/>
                <a:gd name="T76" fmla="*/ 17 w 54"/>
                <a:gd name="T77" fmla="*/ 130 h 161"/>
                <a:gd name="T78" fmla="*/ 10 w 54"/>
                <a:gd name="T79" fmla="*/ 141 h 161"/>
                <a:gd name="T80" fmla="*/ 18 w 54"/>
                <a:gd name="T81" fmla="*/ 129 h 161"/>
                <a:gd name="T82" fmla="*/ 17 w 54"/>
                <a:gd name="T83" fmla="*/ 130 h 161"/>
                <a:gd name="T84" fmla="*/ 20 w 54"/>
                <a:gd name="T85" fmla="*/ 125 h 161"/>
                <a:gd name="T86" fmla="*/ 20 w 54"/>
                <a:gd name="T87" fmla="*/ 125 h 161"/>
                <a:gd name="T88" fmla="*/ 24 w 54"/>
                <a:gd name="T89" fmla="*/ 119 h 161"/>
                <a:gd name="T90" fmla="*/ 21 w 54"/>
                <a:gd name="T91" fmla="*/ 125 h 161"/>
                <a:gd name="T92" fmla="*/ 49 w 54"/>
                <a:gd name="T93" fmla="*/ 83 h 161"/>
                <a:gd name="T94" fmla="*/ 50 w 54"/>
                <a:gd name="T95" fmla="*/ 80 h 161"/>
                <a:gd name="T96" fmla="*/ 50 w 54"/>
                <a:gd name="T97" fmla="*/ 80 h 161"/>
                <a:gd name="T98" fmla="*/ 35 w 54"/>
                <a:gd name="T99" fmla="*/ 35 h 161"/>
                <a:gd name="T100" fmla="*/ 50 w 54"/>
                <a:gd name="T101" fmla="*/ 79 h 161"/>
                <a:gd name="T102" fmla="*/ 50 w 54"/>
                <a:gd name="T103" fmla="*/ 79 h 161"/>
                <a:gd name="T104" fmla="*/ 33 w 54"/>
                <a:gd name="T105" fmla="*/ 3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161">
                  <a:moveTo>
                    <a:pt x="3" y="159"/>
                  </a:moveTo>
                  <a:cubicBezTo>
                    <a:pt x="3" y="157"/>
                    <a:pt x="3" y="157"/>
                    <a:pt x="3" y="157"/>
                  </a:cubicBezTo>
                  <a:cubicBezTo>
                    <a:pt x="3" y="159"/>
                    <a:pt x="3" y="159"/>
                    <a:pt x="3" y="159"/>
                  </a:cubicBezTo>
                  <a:cubicBezTo>
                    <a:pt x="0" y="158"/>
                    <a:pt x="0" y="156"/>
                    <a:pt x="0" y="155"/>
                  </a:cubicBezTo>
                  <a:cubicBezTo>
                    <a:pt x="0" y="155"/>
                    <a:pt x="0" y="155"/>
                    <a:pt x="0" y="155"/>
                  </a:cubicBezTo>
                  <a:cubicBezTo>
                    <a:pt x="0" y="155"/>
                    <a:pt x="0" y="155"/>
                    <a:pt x="0" y="154"/>
                  </a:cubicBezTo>
                  <a:cubicBezTo>
                    <a:pt x="0" y="154"/>
                    <a:pt x="0" y="154"/>
                    <a:pt x="0" y="154"/>
                  </a:cubicBezTo>
                  <a:cubicBezTo>
                    <a:pt x="0" y="150"/>
                    <a:pt x="3" y="146"/>
                    <a:pt x="7" y="139"/>
                  </a:cubicBezTo>
                  <a:cubicBezTo>
                    <a:pt x="7" y="139"/>
                    <a:pt x="7" y="139"/>
                    <a:pt x="7" y="139"/>
                  </a:cubicBezTo>
                  <a:cubicBezTo>
                    <a:pt x="10" y="133"/>
                    <a:pt x="16" y="125"/>
                    <a:pt x="21" y="117"/>
                  </a:cubicBezTo>
                  <a:cubicBezTo>
                    <a:pt x="21" y="117"/>
                    <a:pt x="21" y="117"/>
                    <a:pt x="21" y="117"/>
                  </a:cubicBezTo>
                  <a:cubicBezTo>
                    <a:pt x="32" y="101"/>
                    <a:pt x="43" y="85"/>
                    <a:pt x="46" y="81"/>
                  </a:cubicBezTo>
                  <a:cubicBezTo>
                    <a:pt x="46" y="81"/>
                    <a:pt x="46" y="81"/>
                    <a:pt x="46" y="81"/>
                  </a:cubicBezTo>
                  <a:cubicBezTo>
                    <a:pt x="46" y="81"/>
                    <a:pt x="46" y="80"/>
                    <a:pt x="46" y="79"/>
                  </a:cubicBezTo>
                  <a:cubicBezTo>
                    <a:pt x="46" y="79"/>
                    <a:pt x="46" y="79"/>
                    <a:pt x="46" y="79"/>
                  </a:cubicBezTo>
                  <a:cubicBezTo>
                    <a:pt x="46" y="79"/>
                    <a:pt x="46" y="79"/>
                    <a:pt x="46" y="79"/>
                  </a:cubicBezTo>
                  <a:cubicBezTo>
                    <a:pt x="46" y="79"/>
                    <a:pt x="46" y="79"/>
                    <a:pt x="46" y="79"/>
                  </a:cubicBezTo>
                  <a:cubicBezTo>
                    <a:pt x="46" y="79"/>
                    <a:pt x="46" y="79"/>
                    <a:pt x="46" y="79"/>
                  </a:cubicBezTo>
                  <a:cubicBezTo>
                    <a:pt x="46" y="79"/>
                    <a:pt x="46" y="79"/>
                    <a:pt x="46" y="79"/>
                  </a:cubicBezTo>
                  <a:cubicBezTo>
                    <a:pt x="46" y="79"/>
                    <a:pt x="46" y="79"/>
                    <a:pt x="46" y="79"/>
                  </a:cubicBezTo>
                  <a:cubicBezTo>
                    <a:pt x="46" y="72"/>
                    <a:pt x="39" y="53"/>
                    <a:pt x="31" y="37"/>
                  </a:cubicBezTo>
                  <a:cubicBezTo>
                    <a:pt x="31" y="37"/>
                    <a:pt x="31" y="37"/>
                    <a:pt x="31" y="37"/>
                  </a:cubicBezTo>
                  <a:cubicBezTo>
                    <a:pt x="24" y="21"/>
                    <a:pt x="17" y="8"/>
                    <a:pt x="17" y="6"/>
                  </a:cubicBezTo>
                  <a:cubicBezTo>
                    <a:pt x="17" y="6"/>
                    <a:pt x="17" y="6"/>
                    <a:pt x="17" y="6"/>
                  </a:cubicBezTo>
                  <a:cubicBezTo>
                    <a:pt x="17" y="6"/>
                    <a:pt x="17" y="6"/>
                    <a:pt x="17" y="6"/>
                  </a:cubicBezTo>
                  <a:cubicBezTo>
                    <a:pt x="17" y="6"/>
                    <a:pt x="17" y="6"/>
                    <a:pt x="17" y="6"/>
                  </a:cubicBezTo>
                  <a:cubicBezTo>
                    <a:pt x="16" y="4"/>
                    <a:pt x="16" y="4"/>
                    <a:pt x="16" y="4"/>
                  </a:cubicBezTo>
                  <a:cubicBezTo>
                    <a:pt x="24" y="0"/>
                    <a:pt x="24" y="0"/>
                    <a:pt x="24" y="0"/>
                  </a:cubicBezTo>
                  <a:cubicBezTo>
                    <a:pt x="24" y="3"/>
                    <a:pt x="24" y="3"/>
                    <a:pt x="24" y="3"/>
                  </a:cubicBezTo>
                  <a:cubicBezTo>
                    <a:pt x="24" y="3"/>
                    <a:pt x="24" y="3"/>
                    <a:pt x="24" y="3"/>
                  </a:cubicBezTo>
                  <a:cubicBezTo>
                    <a:pt x="24" y="3"/>
                    <a:pt x="24" y="3"/>
                    <a:pt x="24" y="3"/>
                  </a:cubicBezTo>
                  <a:cubicBezTo>
                    <a:pt x="24" y="3"/>
                    <a:pt x="25" y="4"/>
                    <a:pt x="25" y="5"/>
                  </a:cubicBezTo>
                  <a:cubicBezTo>
                    <a:pt x="25" y="5"/>
                    <a:pt x="25" y="5"/>
                    <a:pt x="25" y="5"/>
                  </a:cubicBezTo>
                  <a:cubicBezTo>
                    <a:pt x="26" y="7"/>
                    <a:pt x="27" y="9"/>
                    <a:pt x="28" y="12"/>
                  </a:cubicBezTo>
                  <a:cubicBezTo>
                    <a:pt x="28" y="12"/>
                    <a:pt x="28" y="12"/>
                    <a:pt x="28" y="12"/>
                  </a:cubicBezTo>
                  <a:cubicBezTo>
                    <a:pt x="31" y="17"/>
                    <a:pt x="35" y="25"/>
                    <a:pt x="39" y="34"/>
                  </a:cubicBezTo>
                  <a:cubicBezTo>
                    <a:pt x="39" y="34"/>
                    <a:pt x="39" y="34"/>
                    <a:pt x="39" y="34"/>
                  </a:cubicBezTo>
                  <a:cubicBezTo>
                    <a:pt x="46" y="50"/>
                    <a:pt x="54" y="69"/>
                    <a:pt x="54" y="79"/>
                  </a:cubicBezTo>
                  <a:cubicBezTo>
                    <a:pt x="54" y="79"/>
                    <a:pt x="54" y="79"/>
                    <a:pt x="54" y="79"/>
                  </a:cubicBezTo>
                  <a:cubicBezTo>
                    <a:pt x="54" y="81"/>
                    <a:pt x="54" y="83"/>
                    <a:pt x="53" y="85"/>
                  </a:cubicBezTo>
                  <a:cubicBezTo>
                    <a:pt x="53" y="85"/>
                    <a:pt x="53" y="85"/>
                    <a:pt x="53" y="85"/>
                  </a:cubicBezTo>
                  <a:cubicBezTo>
                    <a:pt x="48" y="93"/>
                    <a:pt x="25" y="125"/>
                    <a:pt x="13" y="143"/>
                  </a:cubicBezTo>
                  <a:cubicBezTo>
                    <a:pt x="13" y="143"/>
                    <a:pt x="13" y="143"/>
                    <a:pt x="13" y="143"/>
                  </a:cubicBezTo>
                  <a:cubicBezTo>
                    <a:pt x="11" y="147"/>
                    <a:pt x="9" y="150"/>
                    <a:pt x="8" y="152"/>
                  </a:cubicBezTo>
                  <a:cubicBezTo>
                    <a:pt x="8" y="152"/>
                    <a:pt x="8" y="152"/>
                    <a:pt x="8" y="152"/>
                  </a:cubicBezTo>
                  <a:cubicBezTo>
                    <a:pt x="11" y="153"/>
                    <a:pt x="17" y="153"/>
                    <a:pt x="21" y="153"/>
                  </a:cubicBezTo>
                  <a:cubicBezTo>
                    <a:pt x="21" y="153"/>
                    <a:pt x="21" y="153"/>
                    <a:pt x="21" y="153"/>
                  </a:cubicBezTo>
                  <a:cubicBezTo>
                    <a:pt x="21" y="153"/>
                    <a:pt x="21" y="153"/>
                    <a:pt x="22" y="153"/>
                  </a:cubicBezTo>
                  <a:cubicBezTo>
                    <a:pt x="22" y="153"/>
                    <a:pt x="22" y="153"/>
                    <a:pt x="22" y="153"/>
                  </a:cubicBezTo>
                  <a:cubicBezTo>
                    <a:pt x="27" y="153"/>
                    <a:pt x="32" y="153"/>
                    <a:pt x="32" y="153"/>
                  </a:cubicBezTo>
                  <a:cubicBezTo>
                    <a:pt x="32" y="153"/>
                    <a:pt x="32" y="153"/>
                    <a:pt x="32" y="153"/>
                  </a:cubicBezTo>
                  <a:cubicBezTo>
                    <a:pt x="34" y="153"/>
                    <a:pt x="34" y="153"/>
                    <a:pt x="34" y="153"/>
                  </a:cubicBezTo>
                  <a:cubicBezTo>
                    <a:pt x="34" y="161"/>
                    <a:pt x="34" y="161"/>
                    <a:pt x="34" y="161"/>
                  </a:cubicBezTo>
                  <a:cubicBezTo>
                    <a:pt x="32" y="161"/>
                    <a:pt x="32" y="161"/>
                    <a:pt x="32" y="161"/>
                  </a:cubicBezTo>
                  <a:cubicBezTo>
                    <a:pt x="32" y="161"/>
                    <a:pt x="27" y="161"/>
                    <a:pt x="22" y="161"/>
                  </a:cubicBezTo>
                  <a:cubicBezTo>
                    <a:pt x="22" y="161"/>
                    <a:pt x="22" y="161"/>
                    <a:pt x="22" y="161"/>
                  </a:cubicBezTo>
                  <a:cubicBezTo>
                    <a:pt x="15" y="161"/>
                    <a:pt x="7" y="161"/>
                    <a:pt x="3" y="159"/>
                  </a:cubicBezTo>
                  <a:close/>
                  <a:moveTo>
                    <a:pt x="22" y="157"/>
                  </a:moveTo>
                  <a:cubicBezTo>
                    <a:pt x="25" y="157"/>
                    <a:pt x="28" y="157"/>
                    <a:pt x="30" y="157"/>
                  </a:cubicBezTo>
                  <a:cubicBezTo>
                    <a:pt x="30" y="157"/>
                    <a:pt x="30" y="157"/>
                    <a:pt x="30" y="157"/>
                  </a:cubicBezTo>
                  <a:cubicBezTo>
                    <a:pt x="30" y="157"/>
                    <a:pt x="30" y="157"/>
                    <a:pt x="30" y="157"/>
                  </a:cubicBezTo>
                  <a:cubicBezTo>
                    <a:pt x="28" y="157"/>
                    <a:pt x="25" y="157"/>
                    <a:pt x="22" y="157"/>
                  </a:cubicBezTo>
                  <a:cubicBezTo>
                    <a:pt x="22" y="157"/>
                    <a:pt x="22" y="157"/>
                    <a:pt x="22" y="157"/>
                  </a:cubicBezTo>
                  <a:cubicBezTo>
                    <a:pt x="22" y="157"/>
                    <a:pt x="22" y="157"/>
                    <a:pt x="22" y="157"/>
                  </a:cubicBezTo>
                  <a:close/>
                  <a:moveTo>
                    <a:pt x="17" y="157"/>
                  </a:moveTo>
                  <a:cubicBezTo>
                    <a:pt x="13" y="157"/>
                    <a:pt x="9" y="157"/>
                    <a:pt x="7" y="156"/>
                  </a:cubicBezTo>
                  <a:cubicBezTo>
                    <a:pt x="7" y="156"/>
                    <a:pt x="7" y="156"/>
                    <a:pt x="7" y="156"/>
                  </a:cubicBezTo>
                  <a:cubicBezTo>
                    <a:pt x="9" y="157"/>
                    <a:pt x="13" y="157"/>
                    <a:pt x="17" y="157"/>
                  </a:cubicBezTo>
                  <a:close/>
                  <a:moveTo>
                    <a:pt x="4" y="152"/>
                  </a:moveTo>
                  <a:cubicBezTo>
                    <a:pt x="4" y="151"/>
                    <a:pt x="5" y="150"/>
                    <a:pt x="6" y="148"/>
                  </a:cubicBezTo>
                  <a:cubicBezTo>
                    <a:pt x="6" y="148"/>
                    <a:pt x="6" y="148"/>
                    <a:pt x="6" y="148"/>
                  </a:cubicBezTo>
                  <a:cubicBezTo>
                    <a:pt x="5" y="150"/>
                    <a:pt x="4" y="151"/>
                    <a:pt x="4" y="152"/>
                  </a:cubicBezTo>
                  <a:close/>
                  <a:moveTo>
                    <a:pt x="10" y="141"/>
                  </a:moveTo>
                  <a:cubicBezTo>
                    <a:pt x="10" y="141"/>
                    <a:pt x="10" y="141"/>
                    <a:pt x="10" y="141"/>
                  </a:cubicBezTo>
                  <a:cubicBezTo>
                    <a:pt x="10" y="141"/>
                    <a:pt x="10" y="141"/>
                    <a:pt x="10" y="141"/>
                  </a:cubicBezTo>
                  <a:cubicBezTo>
                    <a:pt x="10" y="141"/>
                    <a:pt x="10" y="141"/>
                    <a:pt x="10" y="141"/>
                  </a:cubicBezTo>
                  <a:cubicBezTo>
                    <a:pt x="10" y="141"/>
                    <a:pt x="10" y="141"/>
                    <a:pt x="10" y="141"/>
                  </a:cubicBezTo>
                  <a:cubicBezTo>
                    <a:pt x="12" y="138"/>
                    <a:pt x="15" y="134"/>
                    <a:pt x="17" y="130"/>
                  </a:cubicBezTo>
                  <a:cubicBezTo>
                    <a:pt x="17" y="130"/>
                    <a:pt x="17" y="130"/>
                    <a:pt x="17" y="130"/>
                  </a:cubicBezTo>
                  <a:cubicBezTo>
                    <a:pt x="15" y="134"/>
                    <a:pt x="12" y="138"/>
                    <a:pt x="10" y="141"/>
                  </a:cubicBezTo>
                  <a:close/>
                  <a:moveTo>
                    <a:pt x="17" y="130"/>
                  </a:moveTo>
                  <a:cubicBezTo>
                    <a:pt x="17" y="130"/>
                    <a:pt x="18" y="129"/>
                    <a:pt x="18" y="129"/>
                  </a:cubicBezTo>
                  <a:cubicBezTo>
                    <a:pt x="18" y="129"/>
                    <a:pt x="18" y="129"/>
                    <a:pt x="18" y="129"/>
                  </a:cubicBezTo>
                  <a:cubicBezTo>
                    <a:pt x="18" y="129"/>
                    <a:pt x="17" y="130"/>
                    <a:pt x="17" y="130"/>
                  </a:cubicBezTo>
                  <a:close/>
                  <a:moveTo>
                    <a:pt x="20" y="125"/>
                  </a:moveTo>
                  <a:cubicBezTo>
                    <a:pt x="20" y="125"/>
                    <a:pt x="20" y="125"/>
                    <a:pt x="20" y="125"/>
                  </a:cubicBezTo>
                  <a:cubicBezTo>
                    <a:pt x="20" y="125"/>
                    <a:pt x="20" y="125"/>
                    <a:pt x="20" y="125"/>
                  </a:cubicBezTo>
                  <a:cubicBezTo>
                    <a:pt x="20" y="125"/>
                    <a:pt x="20" y="125"/>
                    <a:pt x="20" y="125"/>
                  </a:cubicBezTo>
                  <a:close/>
                  <a:moveTo>
                    <a:pt x="49" y="83"/>
                  </a:moveTo>
                  <a:cubicBezTo>
                    <a:pt x="47" y="88"/>
                    <a:pt x="35" y="104"/>
                    <a:pt x="24" y="119"/>
                  </a:cubicBezTo>
                  <a:cubicBezTo>
                    <a:pt x="24" y="119"/>
                    <a:pt x="24" y="119"/>
                    <a:pt x="24" y="119"/>
                  </a:cubicBezTo>
                  <a:cubicBezTo>
                    <a:pt x="23" y="121"/>
                    <a:pt x="22" y="123"/>
                    <a:pt x="21" y="125"/>
                  </a:cubicBezTo>
                  <a:cubicBezTo>
                    <a:pt x="21" y="125"/>
                    <a:pt x="21" y="125"/>
                    <a:pt x="21" y="125"/>
                  </a:cubicBezTo>
                  <a:cubicBezTo>
                    <a:pt x="32" y="108"/>
                    <a:pt x="46" y="88"/>
                    <a:pt x="49" y="83"/>
                  </a:cubicBezTo>
                  <a:cubicBezTo>
                    <a:pt x="49" y="83"/>
                    <a:pt x="49" y="83"/>
                    <a:pt x="49" y="83"/>
                  </a:cubicBezTo>
                  <a:cubicBezTo>
                    <a:pt x="50" y="82"/>
                    <a:pt x="50" y="81"/>
                    <a:pt x="50" y="80"/>
                  </a:cubicBezTo>
                  <a:cubicBezTo>
                    <a:pt x="50" y="80"/>
                    <a:pt x="50" y="80"/>
                    <a:pt x="50" y="80"/>
                  </a:cubicBezTo>
                  <a:cubicBezTo>
                    <a:pt x="50" y="80"/>
                    <a:pt x="50" y="80"/>
                    <a:pt x="50" y="80"/>
                  </a:cubicBezTo>
                  <a:cubicBezTo>
                    <a:pt x="50" y="81"/>
                    <a:pt x="50" y="82"/>
                    <a:pt x="49" y="83"/>
                  </a:cubicBezTo>
                  <a:close/>
                  <a:moveTo>
                    <a:pt x="35" y="35"/>
                  </a:moveTo>
                  <a:cubicBezTo>
                    <a:pt x="43" y="52"/>
                    <a:pt x="50" y="70"/>
                    <a:pt x="50" y="79"/>
                  </a:cubicBezTo>
                  <a:cubicBezTo>
                    <a:pt x="50" y="79"/>
                    <a:pt x="50" y="79"/>
                    <a:pt x="50" y="79"/>
                  </a:cubicBezTo>
                  <a:cubicBezTo>
                    <a:pt x="50" y="79"/>
                    <a:pt x="50" y="79"/>
                    <a:pt x="50" y="79"/>
                  </a:cubicBezTo>
                  <a:cubicBezTo>
                    <a:pt x="50" y="79"/>
                    <a:pt x="50" y="79"/>
                    <a:pt x="50" y="79"/>
                  </a:cubicBezTo>
                  <a:cubicBezTo>
                    <a:pt x="50" y="70"/>
                    <a:pt x="41" y="49"/>
                    <a:pt x="33" y="32"/>
                  </a:cubicBezTo>
                  <a:cubicBezTo>
                    <a:pt x="33" y="32"/>
                    <a:pt x="33" y="32"/>
                    <a:pt x="33" y="32"/>
                  </a:cubicBezTo>
                  <a:cubicBezTo>
                    <a:pt x="34" y="33"/>
                    <a:pt x="35" y="34"/>
                    <a:pt x="35"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301" name="直接连接符 300"/>
          <p:cNvCxnSpPr/>
          <p:nvPr/>
        </p:nvCxnSpPr>
        <p:spPr>
          <a:xfrm>
            <a:off x="2903040" y="4162077"/>
            <a:ext cx="6733678" cy="0"/>
          </a:xfrm>
          <a:prstGeom prst="line">
            <a:avLst/>
          </a:prstGeom>
          <a:ln w="349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6" name="Freeform 26"/>
          <p:cNvSpPr>
            <a:spLocks noEditPoints="1"/>
          </p:cNvSpPr>
          <p:nvPr/>
        </p:nvSpPr>
        <p:spPr bwMode="auto">
          <a:xfrm rot="21063611">
            <a:off x="664039" y="1791719"/>
            <a:ext cx="1320487" cy="645185"/>
          </a:xfrm>
          <a:custGeom>
            <a:avLst/>
            <a:gdLst>
              <a:gd name="T0" fmla="*/ 612 w 703"/>
              <a:gd name="T1" fmla="*/ 61 h 344"/>
              <a:gd name="T2" fmla="*/ 465 w 703"/>
              <a:gd name="T3" fmla="*/ 68 h 344"/>
              <a:gd name="T4" fmla="*/ 468 w 703"/>
              <a:gd name="T5" fmla="*/ 92 h 344"/>
              <a:gd name="T6" fmla="*/ 576 w 703"/>
              <a:gd name="T7" fmla="*/ 87 h 344"/>
              <a:gd name="T8" fmla="*/ 631 w 703"/>
              <a:gd name="T9" fmla="*/ 99 h 344"/>
              <a:gd name="T10" fmla="*/ 605 w 703"/>
              <a:gd name="T11" fmla="*/ 154 h 344"/>
              <a:gd name="T12" fmla="*/ 503 w 703"/>
              <a:gd name="T13" fmla="*/ 193 h 344"/>
              <a:gd name="T14" fmla="*/ 500 w 703"/>
              <a:gd name="T15" fmla="*/ 158 h 344"/>
              <a:gd name="T16" fmla="*/ 403 w 703"/>
              <a:gd name="T17" fmla="*/ 55 h 344"/>
              <a:gd name="T18" fmla="*/ 392 w 703"/>
              <a:gd name="T19" fmla="*/ 73 h 344"/>
              <a:gd name="T20" fmla="*/ 470 w 703"/>
              <a:gd name="T21" fmla="*/ 158 h 344"/>
              <a:gd name="T22" fmla="*/ 474 w 703"/>
              <a:gd name="T23" fmla="*/ 201 h 344"/>
              <a:gd name="T24" fmla="*/ 310 w 703"/>
              <a:gd name="T25" fmla="*/ 235 h 344"/>
              <a:gd name="T26" fmla="*/ 250 w 703"/>
              <a:gd name="T27" fmla="*/ 249 h 344"/>
              <a:gd name="T28" fmla="*/ 264 w 703"/>
              <a:gd name="T29" fmla="*/ 105 h 344"/>
              <a:gd name="T30" fmla="*/ 366 w 703"/>
              <a:gd name="T31" fmla="*/ 62 h 344"/>
              <a:gd name="T32" fmla="*/ 378 w 703"/>
              <a:gd name="T33" fmla="*/ 54 h 344"/>
              <a:gd name="T34" fmla="*/ 247 w 703"/>
              <a:gd name="T35" fmla="*/ 80 h 344"/>
              <a:gd name="T36" fmla="*/ 220 w 703"/>
              <a:gd name="T37" fmla="*/ 255 h 344"/>
              <a:gd name="T38" fmla="*/ 99 w 703"/>
              <a:gd name="T39" fmla="*/ 255 h 344"/>
              <a:gd name="T40" fmla="*/ 89 w 703"/>
              <a:gd name="T41" fmla="*/ 189 h 344"/>
              <a:gd name="T42" fmla="*/ 190 w 703"/>
              <a:gd name="T43" fmla="*/ 148 h 344"/>
              <a:gd name="T44" fmla="*/ 197 w 703"/>
              <a:gd name="T45" fmla="*/ 132 h 344"/>
              <a:gd name="T46" fmla="*/ 46 w 703"/>
              <a:gd name="T47" fmla="*/ 257 h 344"/>
              <a:gd name="T48" fmla="*/ 154 w 703"/>
              <a:gd name="T49" fmla="*/ 291 h 344"/>
              <a:gd name="T50" fmla="*/ 240 w 703"/>
              <a:gd name="T51" fmla="*/ 282 h 344"/>
              <a:gd name="T52" fmla="*/ 460 w 703"/>
              <a:gd name="T53" fmla="*/ 283 h 344"/>
              <a:gd name="T54" fmla="*/ 496 w 703"/>
              <a:gd name="T55" fmla="*/ 228 h 344"/>
              <a:gd name="T56" fmla="*/ 661 w 703"/>
              <a:gd name="T57" fmla="*/ 154 h 344"/>
              <a:gd name="T58" fmla="*/ 612 w 703"/>
              <a:gd name="T59" fmla="*/ 61 h 344"/>
              <a:gd name="T60" fmla="*/ 278 w 703"/>
              <a:gd name="T61" fmla="*/ 275 h 344"/>
              <a:gd name="T62" fmla="*/ 304 w 703"/>
              <a:gd name="T63" fmla="*/ 269 h 344"/>
              <a:gd name="T64" fmla="*/ 460 w 703"/>
              <a:gd name="T65" fmla="*/ 236 h 344"/>
              <a:gd name="T66" fmla="*/ 439 w 703"/>
              <a:gd name="T67" fmla="*/ 262 h 344"/>
              <a:gd name="T68" fmla="*/ 278 w 703"/>
              <a:gd name="T69" fmla="*/ 27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3" h="344">
                <a:moveTo>
                  <a:pt x="612" y="61"/>
                </a:moveTo>
                <a:cubicBezTo>
                  <a:pt x="565" y="51"/>
                  <a:pt x="511" y="58"/>
                  <a:pt x="465" y="68"/>
                </a:cubicBezTo>
                <a:cubicBezTo>
                  <a:pt x="451" y="71"/>
                  <a:pt x="455" y="91"/>
                  <a:pt x="468" y="92"/>
                </a:cubicBezTo>
                <a:cubicBezTo>
                  <a:pt x="504" y="94"/>
                  <a:pt x="540" y="86"/>
                  <a:pt x="576" y="87"/>
                </a:cubicBezTo>
                <a:cubicBezTo>
                  <a:pt x="595" y="87"/>
                  <a:pt x="615" y="89"/>
                  <a:pt x="631" y="99"/>
                </a:cubicBezTo>
                <a:cubicBezTo>
                  <a:pt x="665" y="120"/>
                  <a:pt x="623" y="145"/>
                  <a:pt x="605" y="154"/>
                </a:cubicBezTo>
                <a:cubicBezTo>
                  <a:pt x="572" y="171"/>
                  <a:pt x="538" y="183"/>
                  <a:pt x="503" y="193"/>
                </a:cubicBezTo>
                <a:cubicBezTo>
                  <a:pt x="504" y="181"/>
                  <a:pt x="503" y="169"/>
                  <a:pt x="500" y="158"/>
                </a:cubicBezTo>
                <a:cubicBezTo>
                  <a:pt x="490" y="115"/>
                  <a:pt x="444" y="68"/>
                  <a:pt x="403" y="55"/>
                </a:cubicBezTo>
                <a:cubicBezTo>
                  <a:pt x="392" y="52"/>
                  <a:pt x="386" y="66"/>
                  <a:pt x="392" y="73"/>
                </a:cubicBezTo>
                <a:cubicBezTo>
                  <a:pt x="419" y="103"/>
                  <a:pt x="454" y="119"/>
                  <a:pt x="470" y="158"/>
                </a:cubicBezTo>
                <a:cubicBezTo>
                  <a:pt x="475" y="173"/>
                  <a:pt x="476" y="187"/>
                  <a:pt x="474" y="201"/>
                </a:cubicBezTo>
                <a:cubicBezTo>
                  <a:pt x="420" y="214"/>
                  <a:pt x="364" y="223"/>
                  <a:pt x="310" y="235"/>
                </a:cubicBezTo>
                <a:cubicBezTo>
                  <a:pt x="291" y="240"/>
                  <a:pt x="271" y="244"/>
                  <a:pt x="250" y="249"/>
                </a:cubicBezTo>
                <a:cubicBezTo>
                  <a:pt x="216" y="205"/>
                  <a:pt x="234" y="145"/>
                  <a:pt x="264" y="105"/>
                </a:cubicBezTo>
                <a:cubicBezTo>
                  <a:pt x="284" y="80"/>
                  <a:pt x="333" y="33"/>
                  <a:pt x="366" y="62"/>
                </a:cubicBezTo>
                <a:cubicBezTo>
                  <a:pt x="372" y="68"/>
                  <a:pt x="382" y="61"/>
                  <a:pt x="378" y="54"/>
                </a:cubicBezTo>
                <a:cubicBezTo>
                  <a:pt x="345" y="0"/>
                  <a:pt x="276" y="47"/>
                  <a:pt x="247" y="80"/>
                </a:cubicBezTo>
                <a:cubicBezTo>
                  <a:pt x="204" y="130"/>
                  <a:pt x="189" y="198"/>
                  <a:pt x="220" y="255"/>
                </a:cubicBezTo>
                <a:cubicBezTo>
                  <a:pt x="179" y="262"/>
                  <a:pt x="137" y="265"/>
                  <a:pt x="99" y="255"/>
                </a:cubicBezTo>
                <a:cubicBezTo>
                  <a:pt x="61" y="245"/>
                  <a:pt x="65" y="212"/>
                  <a:pt x="89" y="189"/>
                </a:cubicBezTo>
                <a:cubicBezTo>
                  <a:pt x="111" y="167"/>
                  <a:pt x="158" y="143"/>
                  <a:pt x="190" y="148"/>
                </a:cubicBezTo>
                <a:cubicBezTo>
                  <a:pt x="199" y="149"/>
                  <a:pt x="207" y="136"/>
                  <a:pt x="197" y="132"/>
                </a:cubicBezTo>
                <a:cubicBezTo>
                  <a:pt x="134" y="104"/>
                  <a:pt x="0" y="180"/>
                  <a:pt x="46" y="257"/>
                </a:cubicBezTo>
                <a:cubicBezTo>
                  <a:pt x="67" y="291"/>
                  <a:pt x="119" y="292"/>
                  <a:pt x="154" y="291"/>
                </a:cubicBezTo>
                <a:cubicBezTo>
                  <a:pt x="183" y="291"/>
                  <a:pt x="212" y="287"/>
                  <a:pt x="240" y="282"/>
                </a:cubicBezTo>
                <a:cubicBezTo>
                  <a:pt x="299" y="344"/>
                  <a:pt x="398" y="338"/>
                  <a:pt x="460" y="283"/>
                </a:cubicBezTo>
                <a:cubicBezTo>
                  <a:pt x="477" y="268"/>
                  <a:pt x="489" y="249"/>
                  <a:pt x="496" y="228"/>
                </a:cubicBezTo>
                <a:cubicBezTo>
                  <a:pt x="554" y="215"/>
                  <a:pt x="619" y="195"/>
                  <a:pt x="661" y="154"/>
                </a:cubicBezTo>
                <a:cubicBezTo>
                  <a:pt x="703" y="113"/>
                  <a:pt x="652" y="69"/>
                  <a:pt x="612" y="61"/>
                </a:cubicBezTo>
                <a:moveTo>
                  <a:pt x="278" y="275"/>
                </a:moveTo>
                <a:cubicBezTo>
                  <a:pt x="287" y="273"/>
                  <a:pt x="296" y="271"/>
                  <a:pt x="304" y="269"/>
                </a:cubicBezTo>
                <a:cubicBezTo>
                  <a:pt x="356" y="258"/>
                  <a:pt x="408" y="248"/>
                  <a:pt x="460" y="236"/>
                </a:cubicBezTo>
                <a:cubicBezTo>
                  <a:pt x="454" y="246"/>
                  <a:pt x="447" y="255"/>
                  <a:pt x="439" y="262"/>
                </a:cubicBezTo>
                <a:cubicBezTo>
                  <a:pt x="394" y="306"/>
                  <a:pt x="327" y="307"/>
                  <a:pt x="278" y="275"/>
                </a:cubicBezTo>
              </a:path>
            </a:pathLst>
          </a:custGeom>
          <a:solidFill>
            <a:srgbClr val="FF3E3E"/>
          </a:solidFill>
          <a:ln>
            <a:noFill/>
          </a:ln>
        </p:spPr>
        <p:txBody>
          <a:bodyPr vert="horz" wrap="square" lIns="91440" tIns="45720" rIns="91440" bIns="45720" numCol="1" anchor="t" anchorCtr="0" compatLnSpc="1"/>
          <a:lstStyle/>
          <a:p>
            <a:endParaRPr lang="zh-CN" altLang="en-US"/>
          </a:p>
        </p:txBody>
      </p:sp>
      <p:sp>
        <p:nvSpPr>
          <p:cNvPr id="307" name="Freeform 30"/>
          <p:cNvSpPr>
            <a:spLocks noEditPoints="1"/>
          </p:cNvSpPr>
          <p:nvPr/>
        </p:nvSpPr>
        <p:spPr bwMode="auto">
          <a:xfrm>
            <a:off x="10804994" y="1844988"/>
            <a:ext cx="665610" cy="644411"/>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76AADB"/>
          </a:solidFill>
          <a:ln>
            <a:noFill/>
          </a:ln>
        </p:spPr>
        <p:txBody>
          <a:bodyPr vert="horz" wrap="square" lIns="91440" tIns="45720" rIns="91440" bIns="45720" numCol="1" anchor="t" anchorCtr="0" compatLnSpc="1"/>
          <a:lstStyle/>
          <a:p>
            <a:endParaRPr lang="zh-CN" altLang="en-US"/>
          </a:p>
        </p:txBody>
      </p:sp>
      <p:sp>
        <p:nvSpPr>
          <p:cNvPr id="313" name="Freeform 298"/>
          <p:cNvSpPr>
            <a:spLocks noEditPoints="1"/>
          </p:cNvSpPr>
          <p:nvPr/>
        </p:nvSpPr>
        <p:spPr bwMode="auto">
          <a:xfrm>
            <a:off x="7854731" y="1825665"/>
            <a:ext cx="401939" cy="403919"/>
          </a:xfrm>
          <a:custGeom>
            <a:avLst/>
            <a:gdLst>
              <a:gd name="T0" fmla="*/ 14 w 62"/>
              <a:gd name="T1" fmla="*/ 46 h 62"/>
              <a:gd name="T2" fmla="*/ 0 w 62"/>
              <a:gd name="T3" fmla="*/ 22 h 62"/>
              <a:gd name="T4" fmla="*/ 8 w 62"/>
              <a:gd name="T5" fmla="*/ 2 h 62"/>
              <a:gd name="T6" fmla="*/ 9 w 62"/>
              <a:gd name="T7" fmla="*/ 2 h 62"/>
              <a:gd name="T8" fmla="*/ 17 w 62"/>
              <a:gd name="T9" fmla="*/ 0 h 62"/>
              <a:gd name="T10" fmla="*/ 39 w 62"/>
              <a:gd name="T11" fmla="*/ 15 h 62"/>
              <a:gd name="T12" fmla="*/ 42 w 62"/>
              <a:gd name="T13" fmla="*/ 18 h 62"/>
              <a:gd name="T14" fmla="*/ 44 w 62"/>
              <a:gd name="T15" fmla="*/ 12 h 62"/>
              <a:gd name="T16" fmla="*/ 51 w 62"/>
              <a:gd name="T17" fmla="*/ 6 h 62"/>
              <a:gd name="T18" fmla="*/ 58 w 62"/>
              <a:gd name="T19" fmla="*/ 12 h 62"/>
              <a:gd name="T20" fmla="*/ 61 w 62"/>
              <a:gd name="T21" fmla="*/ 16 h 62"/>
              <a:gd name="T22" fmla="*/ 61 w 62"/>
              <a:gd name="T23" fmla="*/ 16 h 62"/>
              <a:gd name="T24" fmla="*/ 62 w 62"/>
              <a:gd name="T25" fmla="*/ 24 h 62"/>
              <a:gd name="T26" fmla="*/ 52 w 62"/>
              <a:gd name="T27" fmla="*/ 60 h 62"/>
              <a:gd name="T28" fmla="*/ 51 w 62"/>
              <a:gd name="T29" fmla="*/ 62 h 62"/>
              <a:gd name="T30" fmla="*/ 21 w 62"/>
              <a:gd name="T31" fmla="*/ 44 h 62"/>
              <a:gd name="T32" fmla="*/ 27 w 62"/>
              <a:gd name="T33" fmla="*/ 48 h 62"/>
              <a:gd name="T34" fmla="*/ 47 w 62"/>
              <a:gd name="T35" fmla="*/ 55 h 62"/>
              <a:gd name="T36" fmla="*/ 50 w 62"/>
              <a:gd name="T37" fmla="*/ 47 h 62"/>
              <a:gd name="T38" fmla="*/ 55 w 62"/>
              <a:gd name="T39" fmla="*/ 24 h 62"/>
              <a:gd name="T40" fmla="*/ 55 w 62"/>
              <a:gd name="T41" fmla="*/ 18 h 62"/>
              <a:gd name="T42" fmla="*/ 53 w 62"/>
              <a:gd name="T43" fmla="*/ 16 h 62"/>
              <a:gd name="T44" fmla="*/ 51 w 62"/>
              <a:gd name="T45" fmla="*/ 13 h 62"/>
              <a:gd name="T46" fmla="*/ 50 w 62"/>
              <a:gd name="T47" fmla="*/ 15 h 62"/>
              <a:gd name="T48" fmla="*/ 47 w 62"/>
              <a:gd name="T49" fmla="*/ 30 h 62"/>
              <a:gd name="T50" fmla="*/ 39 w 62"/>
              <a:gd name="T51" fmla="*/ 27 h 62"/>
              <a:gd name="T52" fmla="*/ 34 w 62"/>
              <a:gd name="T53" fmla="*/ 18 h 62"/>
              <a:gd name="T54" fmla="*/ 17 w 62"/>
              <a:gd name="T55" fmla="*/ 7 h 62"/>
              <a:gd name="T56" fmla="*/ 12 w 62"/>
              <a:gd name="T57" fmla="*/ 8 h 62"/>
              <a:gd name="T58" fmla="*/ 12 w 62"/>
              <a:gd name="T59" fmla="*/ 8 h 62"/>
              <a:gd name="T60" fmla="*/ 10 w 62"/>
              <a:gd name="T61" fmla="*/ 11 h 62"/>
              <a:gd name="T62" fmla="*/ 7 w 62"/>
              <a:gd name="T63" fmla="*/ 22 h 62"/>
              <a:gd name="T64" fmla="*/ 19 w 62"/>
              <a:gd name="T65" fmla="*/ 41 h 62"/>
              <a:gd name="T66" fmla="*/ 19 w 62"/>
              <a:gd name="T67" fmla="*/ 41 h 62"/>
              <a:gd name="T68" fmla="*/ 19 w 62"/>
              <a:gd name="T69" fmla="*/ 41 h 62"/>
              <a:gd name="T70" fmla="*/ 21 w 62"/>
              <a:gd name="T71" fmla="*/ 44 h 62"/>
              <a:gd name="T72" fmla="*/ 47 w 62"/>
              <a:gd name="T73" fmla="*/ 28 h 62"/>
              <a:gd name="T74" fmla="*/ 51 w 62"/>
              <a:gd name="T75" fmla="*/ 13 h 62"/>
              <a:gd name="T76" fmla="*/ 51 w 62"/>
              <a:gd name="T77"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 h="62">
                <a:moveTo>
                  <a:pt x="49" y="62"/>
                </a:moveTo>
                <a:cubicBezTo>
                  <a:pt x="30" y="62"/>
                  <a:pt x="16" y="48"/>
                  <a:pt x="14" y="46"/>
                </a:cubicBezTo>
                <a:cubicBezTo>
                  <a:pt x="14" y="46"/>
                  <a:pt x="14" y="46"/>
                  <a:pt x="14" y="46"/>
                </a:cubicBezTo>
                <a:cubicBezTo>
                  <a:pt x="4" y="38"/>
                  <a:pt x="0" y="29"/>
                  <a:pt x="0" y="22"/>
                </a:cubicBezTo>
                <a:cubicBezTo>
                  <a:pt x="0" y="22"/>
                  <a:pt x="0" y="22"/>
                  <a:pt x="0" y="22"/>
                </a:cubicBezTo>
                <a:cubicBezTo>
                  <a:pt x="1" y="10"/>
                  <a:pt x="8" y="3"/>
                  <a:pt x="8" y="2"/>
                </a:cubicBezTo>
                <a:cubicBezTo>
                  <a:pt x="8" y="2"/>
                  <a:pt x="8" y="2"/>
                  <a:pt x="8" y="2"/>
                </a:cubicBezTo>
                <a:cubicBezTo>
                  <a:pt x="9" y="2"/>
                  <a:pt x="9" y="2"/>
                  <a:pt x="9" y="2"/>
                </a:cubicBezTo>
                <a:cubicBezTo>
                  <a:pt x="10" y="2"/>
                  <a:pt x="10" y="2"/>
                  <a:pt x="10" y="2"/>
                </a:cubicBezTo>
                <a:cubicBezTo>
                  <a:pt x="12" y="1"/>
                  <a:pt x="14" y="0"/>
                  <a:pt x="17" y="0"/>
                </a:cubicBezTo>
                <a:cubicBezTo>
                  <a:pt x="17" y="0"/>
                  <a:pt x="17" y="0"/>
                  <a:pt x="17" y="0"/>
                </a:cubicBezTo>
                <a:cubicBezTo>
                  <a:pt x="27" y="0"/>
                  <a:pt x="35" y="8"/>
                  <a:pt x="39" y="15"/>
                </a:cubicBezTo>
                <a:cubicBezTo>
                  <a:pt x="39" y="15"/>
                  <a:pt x="39" y="15"/>
                  <a:pt x="39" y="15"/>
                </a:cubicBezTo>
                <a:cubicBezTo>
                  <a:pt x="40" y="16"/>
                  <a:pt x="41" y="17"/>
                  <a:pt x="42" y="18"/>
                </a:cubicBezTo>
                <a:cubicBezTo>
                  <a:pt x="42" y="18"/>
                  <a:pt x="42" y="18"/>
                  <a:pt x="42" y="18"/>
                </a:cubicBezTo>
                <a:cubicBezTo>
                  <a:pt x="42" y="16"/>
                  <a:pt x="43" y="14"/>
                  <a:pt x="44" y="12"/>
                </a:cubicBezTo>
                <a:cubicBezTo>
                  <a:pt x="44" y="12"/>
                  <a:pt x="44" y="12"/>
                  <a:pt x="44" y="12"/>
                </a:cubicBezTo>
                <a:cubicBezTo>
                  <a:pt x="45" y="9"/>
                  <a:pt x="47" y="6"/>
                  <a:pt x="51" y="6"/>
                </a:cubicBezTo>
                <a:cubicBezTo>
                  <a:pt x="51" y="6"/>
                  <a:pt x="51" y="6"/>
                  <a:pt x="51" y="6"/>
                </a:cubicBezTo>
                <a:cubicBezTo>
                  <a:pt x="55" y="6"/>
                  <a:pt x="57" y="9"/>
                  <a:pt x="58" y="12"/>
                </a:cubicBezTo>
                <a:cubicBezTo>
                  <a:pt x="58" y="12"/>
                  <a:pt x="58" y="12"/>
                  <a:pt x="58" y="12"/>
                </a:cubicBezTo>
                <a:cubicBezTo>
                  <a:pt x="60" y="14"/>
                  <a:pt x="61" y="16"/>
                  <a:pt x="61" y="16"/>
                </a:cubicBezTo>
                <a:cubicBezTo>
                  <a:pt x="61" y="16"/>
                  <a:pt x="61" y="16"/>
                  <a:pt x="61" y="16"/>
                </a:cubicBezTo>
                <a:cubicBezTo>
                  <a:pt x="61" y="16"/>
                  <a:pt x="61" y="16"/>
                  <a:pt x="61" y="16"/>
                </a:cubicBezTo>
                <a:cubicBezTo>
                  <a:pt x="61" y="17"/>
                  <a:pt x="61" y="17"/>
                  <a:pt x="61" y="17"/>
                </a:cubicBezTo>
                <a:cubicBezTo>
                  <a:pt x="61" y="19"/>
                  <a:pt x="62" y="21"/>
                  <a:pt x="62" y="24"/>
                </a:cubicBezTo>
                <a:cubicBezTo>
                  <a:pt x="62" y="24"/>
                  <a:pt x="62" y="24"/>
                  <a:pt x="62" y="24"/>
                </a:cubicBezTo>
                <a:cubicBezTo>
                  <a:pt x="62" y="42"/>
                  <a:pt x="52" y="60"/>
                  <a:pt x="52" y="60"/>
                </a:cubicBezTo>
                <a:cubicBezTo>
                  <a:pt x="52" y="60"/>
                  <a:pt x="52" y="60"/>
                  <a:pt x="52" y="60"/>
                </a:cubicBezTo>
                <a:cubicBezTo>
                  <a:pt x="51" y="62"/>
                  <a:pt x="51" y="62"/>
                  <a:pt x="51" y="62"/>
                </a:cubicBezTo>
                <a:cubicBezTo>
                  <a:pt x="49" y="62"/>
                  <a:pt x="49" y="62"/>
                  <a:pt x="49" y="62"/>
                </a:cubicBezTo>
                <a:close/>
                <a:moveTo>
                  <a:pt x="21" y="44"/>
                </a:moveTo>
                <a:cubicBezTo>
                  <a:pt x="23" y="45"/>
                  <a:pt x="25" y="47"/>
                  <a:pt x="27" y="48"/>
                </a:cubicBezTo>
                <a:cubicBezTo>
                  <a:pt x="27" y="48"/>
                  <a:pt x="27" y="48"/>
                  <a:pt x="27" y="48"/>
                </a:cubicBezTo>
                <a:cubicBezTo>
                  <a:pt x="32" y="52"/>
                  <a:pt x="39" y="55"/>
                  <a:pt x="47" y="55"/>
                </a:cubicBezTo>
                <a:cubicBezTo>
                  <a:pt x="47" y="55"/>
                  <a:pt x="47" y="55"/>
                  <a:pt x="47" y="55"/>
                </a:cubicBezTo>
                <a:cubicBezTo>
                  <a:pt x="48" y="54"/>
                  <a:pt x="49" y="50"/>
                  <a:pt x="50" y="47"/>
                </a:cubicBezTo>
                <a:cubicBezTo>
                  <a:pt x="50" y="47"/>
                  <a:pt x="50" y="47"/>
                  <a:pt x="50" y="47"/>
                </a:cubicBezTo>
                <a:cubicBezTo>
                  <a:pt x="53" y="40"/>
                  <a:pt x="55" y="32"/>
                  <a:pt x="55" y="24"/>
                </a:cubicBezTo>
                <a:cubicBezTo>
                  <a:pt x="55" y="24"/>
                  <a:pt x="55" y="24"/>
                  <a:pt x="55" y="24"/>
                </a:cubicBezTo>
                <a:cubicBezTo>
                  <a:pt x="55" y="22"/>
                  <a:pt x="55" y="20"/>
                  <a:pt x="55" y="18"/>
                </a:cubicBezTo>
                <a:cubicBezTo>
                  <a:pt x="55" y="18"/>
                  <a:pt x="55" y="18"/>
                  <a:pt x="55" y="18"/>
                </a:cubicBezTo>
                <a:cubicBezTo>
                  <a:pt x="54" y="18"/>
                  <a:pt x="54" y="17"/>
                  <a:pt x="53" y="16"/>
                </a:cubicBezTo>
                <a:cubicBezTo>
                  <a:pt x="53" y="16"/>
                  <a:pt x="53" y="16"/>
                  <a:pt x="53" y="16"/>
                </a:cubicBezTo>
                <a:cubicBezTo>
                  <a:pt x="53" y="14"/>
                  <a:pt x="51" y="13"/>
                  <a:pt x="51" y="13"/>
                </a:cubicBezTo>
                <a:cubicBezTo>
                  <a:pt x="51" y="13"/>
                  <a:pt x="51" y="13"/>
                  <a:pt x="51" y="13"/>
                </a:cubicBezTo>
                <a:cubicBezTo>
                  <a:pt x="51" y="13"/>
                  <a:pt x="50" y="14"/>
                  <a:pt x="50" y="15"/>
                </a:cubicBezTo>
                <a:cubicBezTo>
                  <a:pt x="50" y="15"/>
                  <a:pt x="50" y="15"/>
                  <a:pt x="50" y="15"/>
                </a:cubicBezTo>
                <a:cubicBezTo>
                  <a:pt x="49" y="17"/>
                  <a:pt x="48" y="22"/>
                  <a:pt x="47" y="30"/>
                </a:cubicBezTo>
                <a:cubicBezTo>
                  <a:pt x="47" y="30"/>
                  <a:pt x="47" y="30"/>
                  <a:pt x="47" y="30"/>
                </a:cubicBezTo>
                <a:cubicBezTo>
                  <a:pt x="40" y="31"/>
                  <a:pt x="40" y="31"/>
                  <a:pt x="40" y="31"/>
                </a:cubicBezTo>
                <a:cubicBezTo>
                  <a:pt x="40" y="31"/>
                  <a:pt x="40" y="29"/>
                  <a:pt x="39" y="27"/>
                </a:cubicBezTo>
                <a:cubicBezTo>
                  <a:pt x="39" y="27"/>
                  <a:pt x="39" y="27"/>
                  <a:pt x="39" y="27"/>
                </a:cubicBezTo>
                <a:cubicBezTo>
                  <a:pt x="38" y="25"/>
                  <a:pt x="36" y="21"/>
                  <a:pt x="34" y="18"/>
                </a:cubicBezTo>
                <a:cubicBezTo>
                  <a:pt x="34" y="18"/>
                  <a:pt x="34" y="18"/>
                  <a:pt x="34" y="18"/>
                </a:cubicBezTo>
                <a:cubicBezTo>
                  <a:pt x="30" y="12"/>
                  <a:pt x="24" y="7"/>
                  <a:pt x="17" y="7"/>
                </a:cubicBezTo>
                <a:cubicBezTo>
                  <a:pt x="17" y="7"/>
                  <a:pt x="17" y="7"/>
                  <a:pt x="17" y="7"/>
                </a:cubicBezTo>
                <a:cubicBezTo>
                  <a:pt x="15" y="7"/>
                  <a:pt x="14" y="7"/>
                  <a:pt x="12" y="8"/>
                </a:cubicBezTo>
                <a:cubicBezTo>
                  <a:pt x="12" y="8"/>
                  <a:pt x="12" y="8"/>
                  <a:pt x="12" y="8"/>
                </a:cubicBezTo>
                <a:cubicBezTo>
                  <a:pt x="12" y="8"/>
                  <a:pt x="12" y="8"/>
                  <a:pt x="12" y="8"/>
                </a:cubicBezTo>
                <a:cubicBezTo>
                  <a:pt x="12" y="8"/>
                  <a:pt x="12" y="8"/>
                  <a:pt x="12" y="8"/>
                </a:cubicBezTo>
                <a:cubicBezTo>
                  <a:pt x="12" y="9"/>
                  <a:pt x="11" y="10"/>
                  <a:pt x="10" y="11"/>
                </a:cubicBezTo>
                <a:cubicBezTo>
                  <a:pt x="10" y="11"/>
                  <a:pt x="10" y="11"/>
                  <a:pt x="10" y="11"/>
                </a:cubicBezTo>
                <a:cubicBezTo>
                  <a:pt x="8" y="14"/>
                  <a:pt x="7" y="17"/>
                  <a:pt x="7" y="22"/>
                </a:cubicBezTo>
                <a:cubicBezTo>
                  <a:pt x="7" y="22"/>
                  <a:pt x="7" y="22"/>
                  <a:pt x="7" y="22"/>
                </a:cubicBezTo>
                <a:cubicBezTo>
                  <a:pt x="7" y="27"/>
                  <a:pt x="9" y="34"/>
                  <a:pt x="19" y="41"/>
                </a:cubicBezTo>
                <a:cubicBezTo>
                  <a:pt x="19" y="41"/>
                  <a:pt x="19" y="41"/>
                  <a:pt x="19" y="41"/>
                </a:cubicBezTo>
                <a:cubicBezTo>
                  <a:pt x="19" y="41"/>
                  <a:pt x="19" y="41"/>
                  <a:pt x="19" y="41"/>
                </a:cubicBezTo>
                <a:cubicBezTo>
                  <a:pt x="19" y="41"/>
                  <a:pt x="19" y="41"/>
                  <a:pt x="19" y="41"/>
                </a:cubicBezTo>
                <a:cubicBezTo>
                  <a:pt x="19" y="41"/>
                  <a:pt x="19" y="41"/>
                  <a:pt x="19" y="41"/>
                </a:cubicBezTo>
                <a:cubicBezTo>
                  <a:pt x="19" y="41"/>
                  <a:pt x="19" y="41"/>
                  <a:pt x="19" y="41"/>
                </a:cubicBezTo>
                <a:cubicBezTo>
                  <a:pt x="19" y="41"/>
                  <a:pt x="20" y="42"/>
                  <a:pt x="21" y="44"/>
                </a:cubicBezTo>
                <a:close/>
                <a:moveTo>
                  <a:pt x="44" y="29"/>
                </a:moveTo>
                <a:cubicBezTo>
                  <a:pt x="47" y="28"/>
                  <a:pt x="47" y="28"/>
                  <a:pt x="47" y="28"/>
                </a:cubicBezTo>
                <a:cubicBezTo>
                  <a:pt x="44" y="29"/>
                  <a:pt x="44" y="29"/>
                  <a:pt x="44" y="29"/>
                </a:cubicBezTo>
                <a:close/>
                <a:moveTo>
                  <a:pt x="51" y="13"/>
                </a:moveTo>
                <a:cubicBezTo>
                  <a:pt x="51" y="13"/>
                  <a:pt x="51" y="13"/>
                  <a:pt x="51" y="13"/>
                </a:cubicBezTo>
                <a:cubicBezTo>
                  <a:pt x="51" y="13"/>
                  <a:pt x="51" y="13"/>
                  <a:pt x="51" y="13"/>
                </a:cubicBezTo>
                <a:close/>
              </a:path>
            </a:pathLst>
          </a:custGeom>
          <a:solidFill>
            <a:srgbClr val="70AD47"/>
          </a:solidFill>
          <a:ln>
            <a:noFill/>
          </a:ln>
        </p:spPr>
        <p:txBody>
          <a:bodyPr vert="horz" wrap="square" lIns="91440" tIns="45720" rIns="91440" bIns="45720" numCol="1" anchor="t" anchorCtr="0" compatLnSpc="1"/>
          <a:lstStyle/>
          <a:p>
            <a:endParaRPr lang="zh-CN" altLang="en-US"/>
          </a:p>
        </p:txBody>
      </p:sp>
      <p:sp>
        <p:nvSpPr>
          <p:cNvPr id="157" name="椭圆 156"/>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文本框 5"/>
          <p:cNvSpPr txBox="1">
            <a:spLocks noChangeArrowheads="1"/>
          </p:cNvSpPr>
          <p:nvPr/>
        </p:nvSpPr>
        <p:spPr bwMode="auto">
          <a:xfrm>
            <a:off x="3881878" y="4690760"/>
            <a:ext cx="441903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en-US" altLang="zh-CN" sz="5400" b="1" dirty="0">
                <a:solidFill>
                  <a:srgbClr val="2E2E2E"/>
                </a:solidFill>
                <a:latin typeface="微软雅黑" panose="020B0503020204020204" charset="-122"/>
                <a:ea typeface="创艺简细圆" pitchFamily="2" charset="-122"/>
              </a:rPr>
              <a:t>APA</a:t>
            </a:r>
            <a:r>
              <a:rPr lang="zh-CN" altLang="en-US" sz="5400" b="1" dirty="0">
                <a:solidFill>
                  <a:srgbClr val="2E2E2E"/>
                </a:solidFill>
                <a:latin typeface="微软雅黑" panose="020B0503020204020204" charset="-122"/>
                <a:ea typeface="创艺简细圆" pitchFamily="2" charset="-122"/>
              </a:rPr>
              <a:t>引用格式</a:t>
            </a:r>
          </a:p>
        </p:txBody>
      </p:sp>
      <p:cxnSp>
        <p:nvCxnSpPr>
          <p:cNvPr id="162" name="直接连接符 161"/>
          <p:cNvCxnSpPr/>
          <p:nvPr/>
        </p:nvCxnSpPr>
        <p:spPr>
          <a:xfrm>
            <a:off x="5663970" y="5871486"/>
            <a:ext cx="720000" cy="0"/>
          </a:xfrm>
          <a:prstGeom prst="line">
            <a:avLst/>
          </a:prstGeom>
          <a:noFill/>
          <a:ln w="38100" cap="flat" cmpd="sng" algn="ctr">
            <a:solidFill>
              <a:srgbClr val="2E2E2E"/>
            </a:solidFill>
            <a:prstDash val="solid"/>
            <a:miter lim="800000"/>
          </a:ln>
          <a:effectLst/>
        </p:spPr>
      </p:cxnSp>
      <p:sp>
        <p:nvSpPr>
          <p:cNvPr id="163" name="文本框 5"/>
          <p:cNvSpPr txBox="1">
            <a:spLocks noChangeArrowheads="1"/>
          </p:cNvSpPr>
          <p:nvPr/>
        </p:nvSpPr>
        <p:spPr bwMode="auto">
          <a:xfrm>
            <a:off x="4935958" y="6081701"/>
            <a:ext cx="25074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zh-CN" altLang="en-US" sz="2000" b="1" dirty="0">
                <a:solidFill>
                  <a:srgbClr val="2E2E2E"/>
                </a:solidFill>
                <a:latin typeface="幼圆" panose="02010509060101010101" pitchFamily="49" charset="-122"/>
                <a:ea typeface="幼圆" panose="02010509060101010101" pitchFamily="49" charset="-122"/>
              </a:rPr>
              <a:t>第二次公外助教教学</a:t>
            </a:r>
          </a:p>
        </p:txBody>
      </p:sp>
    </p:spTree>
    <p:extLst>
      <p:ext uri="{BB962C8B-B14F-4D97-AF65-F5344CB8AC3E}">
        <p14:creationId xmlns:p14="http://schemas.microsoft.com/office/powerpoint/2010/main" val="34018443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1000"/>
                                        <p:tgtEl>
                                          <p:spTgt spid="260"/>
                                        </p:tgtEl>
                                      </p:cBhvr>
                                    </p:animEffect>
                                    <p:anim calcmode="lin" valueType="num">
                                      <p:cBhvr>
                                        <p:cTn id="8" dur="1000" fill="hold"/>
                                        <p:tgtEl>
                                          <p:spTgt spid="260"/>
                                        </p:tgtEl>
                                        <p:attrNameLst>
                                          <p:attrName>ppt_x</p:attrName>
                                        </p:attrNameLst>
                                      </p:cBhvr>
                                      <p:tavLst>
                                        <p:tav tm="0">
                                          <p:val>
                                            <p:strVal val="#ppt_x"/>
                                          </p:val>
                                        </p:tav>
                                        <p:tav tm="100000">
                                          <p:val>
                                            <p:strVal val="#ppt_x"/>
                                          </p:val>
                                        </p:tav>
                                      </p:tavLst>
                                    </p:anim>
                                    <p:anim calcmode="lin" valueType="num">
                                      <p:cBhvr>
                                        <p:cTn id="9" dur="900" decel="100000" fill="hold"/>
                                        <p:tgtEl>
                                          <p:spTgt spid="26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60"/>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1000"/>
                                        <p:tgtEl>
                                          <p:spTgt spid="40"/>
                                        </p:tgtEl>
                                      </p:cBhvr>
                                    </p:animEffect>
                                    <p:anim calcmode="lin" valueType="num">
                                      <p:cBhvr>
                                        <p:cTn id="14" dur="1000" fill="hold"/>
                                        <p:tgtEl>
                                          <p:spTgt spid="40"/>
                                        </p:tgtEl>
                                        <p:attrNameLst>
                                          <p:attrName>ppt_x</p:attrName>
                                        </p:attrNameLst>
                                      </p:cBhvr>
                                      <p:tavLst>
                                        <p:tav tm="0">
                                          <p:val>
                                            <p:strVal val="#ppt_x"/>
                                          </p:val>
                                        </p:tav>
                                        <p:tav tm="100000">
                                          <p:val>
                                            <p:strVal val="#ppt_x"/>
                                          </p:val>
                                        </p:tav>
                                      </p:tavLst>
                                    </p:anim>
                                    <p:anim calcmode="lin" valueType="num">
                                      <p:cBhvr>
                                        <p:cTn id="15" dur="900" decel="100000" fill="hold"/>
                                        <p:tgtEl>
                                          <p:spTgt spid="40"/>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0"/>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257"/>
                                        </p:tgtEl>
                                        <p:attrNameLst>
                                          <p:attrName>style.visibility</p:attrName>
                                        </p:attrNameLst>
                                      </p:cBhvr>
                                      <p:to>
                                        <p:strVal val="visible"/>
                                      </p:to>
                                    </p:set>
                                    <p:animEffect transition="in" filter="fade">
                                      <p:cBhvr>
                                        <p:cTn id="19" dur="1000"/>
                                        <p:tgtEl>
                                          <p:spTgt spid="257"/>
                                        </p:tgtEl>
                                      </p:cBhvr>
                                    </p:animEffect>
                                    <p:anim calcmode="lin" valueType="num">
                                      <p:cBhvr>
                                        <p:cTn id="20" dur="1000" fill="hold"/>
                                        <p:tgtEl>
                                          <p:spTgt spid="257"/>
                                        </p:tgtEl>
                                        <p:attrNameLst>
                                          <p:attrName>ppt_x</p:attrName>
                                        </p:attrNameLst>
                                      </p:cBhvr>
                                      <p:tavLst>
                                        <p:tav tm="0">
                                          <p:val>
                                            <p:strVal val="#ppt_x"/>
                                          </p:val>
                                        </p:tav>
                                        <p:tav tm="100000">
                                          <p:val>
                                            <p:strVal val="#ppt_x"/>
                                          </p:val>
                                        </p:tav>
                                      </p:tavLst>
                                    </p:anim>
                                    <p:anim calcmode="lin" valueType="num">
                                      <p:cBhvr>
                                        <p:cTn id="21" dur="900" decel="100000" fill="hold"/>
                                        <p:tgtEl>
                                          <p:spTgt spid="25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57"/>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750"/>
                                  </p:stCondLst>
                                  <p:childTnLst>
                                    <p:set>
                                      <p:cBhvr>
                                        <p:cTn id="24" dur="1" fill="hold">
                                          <p:stCondLst>
                                            <p:cond delay="0"/>
                                          </p:stCondLst>
                                        </p:cTn>
                                        <p:tgtEl>
                                          <p:spTgt spid="124"/>
                                        </p:tgtEl>
                                        <p:attrNameLst>
                                          <p:attrName>style.visibility</p:attrName>
                                        </p:attrNameLst>
                                      </p:cBhvr>
                                      <p:to>
                                        <p:strVal val="visible"/>
                                      </p:to>
                                    </p:set>
                                    <p:animEffect transition="in" filter="fade">
                                      <p:cBhvr>
                                        <p:cTn id="25" dur="1000"/>
                                        <p:tgtEl>
                                          <p:spTgt spid="124"/>
                                        </p:tgtEl>
                                      </p:cBhvr>
                                    </p:animEffect>
                                    <p:anim calcmode="lin" valueType="num">
                                      <p:cBhvr>
                                        <p:cTn id="26" dur="1000" fill="hold"/>
                                        <p:tgtEl>
                                          <p:spTgt spid="124"/>
                                        </p:tgtEl>
                                        <p:attrNameLst>
                                          <p:attrName>ppt_x</p:attrName>
                                        </p:attrNameLst>
                                      </p:cBhvr>
                                      <p:tavLst>
                                        <p:tav tm="0">
                                          <p:val>
                                            <p:strVal val="#ppt_x"/>
                                          </p:val>
                                        </p:tav>
                                        <p:tav tm="100000">
                                          <p:val>
                                            <p:strVal val="#ppt_x"/>
                                          </p:val>
                                        </p:tav>
                                      </p:tavLst>
                                    </p:anim>
                                    <p:anim calcmode="lin" valueType="num">
                                      <p:cBhvr>
                                        <p:cTn id="27" dur="900" decel="100000" fill="hold"/>
                                        <p:tgtEl>
                                          <p:spTgt spid="12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24"/>
                                        </p:tgtEl>
                                        <p:attrNameLst>
                                          <p:attrName>ppt_y</p:attrName>
                                        </p:attrNameLst>
                                      </p:cBhvr>
                                      <p:tavLst>
                                        <p:tav tm="0">
                                          <p:val>
                                            <p:strVal val="#ppt_y-.03"/>
                                          </p:val>
                                        </p:tav>
                                        <p:tav tm="100000">
                                          <p:val>
                                            <p:strVal val="#ppt_y"/>
                                          </p:val>
                                        </p:tav>
                                      </p:tavLst>
                                    </p:anim>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306"/>
                                        </p:tgtEl>
                                        <p:attrNameLst>
                                          <p:attrName>style.visibility</p:attrName>
                                        </p:attrNameLst>
                                      </p:cBhvr>
                                      <p:to>
                                        <p:strVal val="visible"/>
                                      </p:to>
                                    </p:set>
                                    <p:animEffect transition="in" filter="fade">
                                      <p:cBhvr>
                                        <p:cTn id="32" dur="500"/>
                                        <p:tgtEl>
                                          <p:spTgt spid="30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07"/>
                                        </p:tgtEl>
                                        <p:attrNameLst>
                                          <p:attrName>style.visibility</p:attrName>
                                        </p:attrNameLst>
                                      </p:cBhvr>
                                      <p:to>
                                        <p:strVal val="visible"/>
                                      </p:to>
                                    </p:set>
                                    <p:animEffect transition="in" filter="fade">
                                      <p:cBhvr>
                                        <p:cTn id="35" dur="500"/>
                                        <p:tgtEl>
                                          <p:spTgt spid="30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3"/>
                                        </p:tgtEl>
                                        <p:attrNameLst>
                                          <p:attrName>style.visibility</p:attrName>
                                        </p:attrNameLst>
                                      </p:cBhvr>
                                      <p:to>
                                        <p:strVal val="visible"/>
                                      </p:to>
                                    </p:set>
                                    <p:animEffect transition="in" filter="fade">
                                      <p:cBhvr>
                                        <p:cTn id="38" dur="500"/>
                                        <p:tgtEl>
                                          <p:spTgt spid="313"/>
                                        </p:tgtEl>
                                      </p:cBhvr>
                                    </p:animEffect>
                                  </p:childTnLst>
                                </p:cTn>
                              </p:par>
                            </p:childTnLst>
                          </p:cTn>
                        </p:par>
                        <p:par>
                          <p:cTn id="39" fill="hold">
                            <p:stCondLst>
                              <p:cond delay="2250"/>
                            </p:stCondLst>
                            <p:childTnLst>
                              <p:par>
                                <p:cTn id="40" presetID="16" presetClass="entr" presetSubtype="37" fill="hold" nodeType="afterEffect">
                                  <p:stCondLst>
                                    <p:cond delay="0"/>
                                  </p:stCondLst>
                                  <p:childTnLst>
                                    <p:set>
                                      <p:cBhvr>
                                        <p:cTn id="41" dur="1" fill="hold">
                                          <p:stCondLst>
                                            <p:cond delay="0"/>
                                          </p:stCondLst>
                                        </p:cTn>
                                        <p:tgtEl>
                                          <p:spTgt spid="301"/>
                                        </p:tgtEl>
                                        <p:attrNameLst>
                                          <p:attrName>style.visibility</p:attrName>
                                        </p:attrNameLst>
                                      </p:cBhvr>
                                      <p:to>
                                        <p:strVal val="visible"/>
                                      </p:to>
                                    </p:set>
                                    <p:animEffect transition="in" filter="barn(outVertical)">
                                      <p:cBhvr>
                                        <p:cTn id="42" dur="500"/>
                                        <p:tgtEl>
                                          <p:spTgt spid="301"/>
                                        </p:tgtEl>
                                      </p:cBhvr>
                                    </p:animEffect>
                                  </p:childTnLst>
                                </p:cTn>
                              </p:par>
                              <p:par>
                                <p:cTn id="43" presetID="41" presetClass="entr" presetSubtype="0" fill="hold" grpId="0" nodeType="withEffect">
                                  <p:stCondLst>
                                    <p:cond delay="0"/>
                                  </p:stCondLst>
                                  <p:iterate type="lt">
                                    <p:tmPct val="10000"/>
                                  </p:iterate>
                                  <p:childTnLst>
                                    <p:set>
                                      <p:cBhvr>
                                        <p:cTn id="44" dur="1" fill="hold">
                                          <p:stCondLst>
                                            <p:cond delay="0"/>
                                          </p:stCondLst>
                                        </p:cTn>
                                        <p:tgtEl>
                                          <p:spTgt spid="161"/>
                                        </p:tgtEl>
                                        <p:attrNameLst>
                                          <p:attrName>style.visibility</p:attrName>
                                        </p:attrNameLst>
                                      </p:cBhvr>
                                      <p:to>
                                        <p:strVal val="visible"/>
                                      </p:to>
                                    </p:set>
                                    <p:anim calcmode="lin" valueType="num">
                                      <p:cBhvr>
                                        <p:cTn id="45" dur="1000" fill="hold"/>
                                        <p:tgtEl>
                                          <p:spTgt spid="161"/>
                                        </p:tgtEl>
                                        <p:attrNameLst>
                                          <p:attrName>ppt_x</p:attrName>
                                        </p:attrNameLst>
                                      </p:cBhvr>
                                      <p:tavLst>
                                        <p:tav tm="0">
                                          <p:val>
                                            <p:strVal val="#ppt_x"/>
                                          </p:val>
                                        </p:tav>
                                        <p:tav tm="50000">
                                          <p:val>
                                            <p:strVal val="#ppt_x+.1"/>
                                          </p:val>
                                        </p:tav>
                                        <p:tav tm="100000">
                                          <p:val>
                                            <p:strVal val="#ppt_x"/>
                                          </p:val>
                                        </p:tav>
                                      </p:tavLst>
                                    </p:anim>
                                    <p:anim calcmode="lin" valueType="num">
                                      <p:cBhvr>
                                        <p:cTn id="46" dur="1000" fill="hold"/>
                                        <p:tgtEl>
                                          <p:spTgt spid="161"/>
                                        </p:tgtEl>
                                        <p:attrNameLst>
                                          <p:attrName>ppt_y</p:attrName>
                                        </p:attrNameLst>
                                      </p:cBhvr>
                                      <p:tavLst>
                                        <p:tav tm="0">
                                          <p:val>
                                            <p:strVal val="#ppt_y"/>
                                          </p:val>
                                        </p:tav>
                                        <p:tav tm="100000">
                                          <p:val>
                                            <p:strVal val="#ppt_y"/>
                                          </p:val>
                                        </p:tav>
                                      </p:tavLst>
                                    </p:anim>
                                    <p:anim calcmode="lin" valueType="num">
                                      <p:cBhvr>
                                        <p:cTn id="47" dur="1000" fill="hold"/>
                                        <p:tgtEl>
                                          <p:spTgt spid="161"/>
                                        </p:tgtEl>
                                        <p:attrNameLst>
                                          <p:attrName>ppt_h</p:attrName>
                                        </p:attrNameLst>
                                      </p:cBhvr>
                                      <p:tavLst>
                                        <p:tav tm="0">
                                          <p:val>
                                            <p:strVal val="#ppt_h/10"/>
                                          </p:val>
                                        </p:tav>
                                        <p:tav tm="50000">
                                          <p:val>
                                            <p:strVal val="#ppt_h+.01"/>
                                          </p:val>
                                        </p:tav>
                                        <p:tav tm="100000">
                                          <p:val>
                                            <p:strVal val="#ppt_h"/>
                                          </p:val>
                                        </p:tav>
                                      </p:tavLst>
                                    </p:anim>
                                    <p:anim calcmode="lin" valueType="num">
                                      <p:cBhvr>
                                        <p:cTn id="48" dur="1000" fill="hold"/>
                                        <p:tgtEl>
                                          <p:spTgt spid="161"/>
                                        </p:tgtEl>
                                        <p:attrNameLst>
                                          <p:attrName>ppt_w</p:attrName>
                                        </p:attrNameLst>
                                      </p:cBhvr>
                                      <p:tavLst>
                                        <p:tav tm="0">
                                          <p:val>
                                            <p:strVal val="#ppt_w/10"/>
                                          </p:val>
                                        </p:tav>
                                        <p:tav tm="50000">
                                          <p:val>
                                            <p:strVal val="#ppt_w+.01"/>
                                          </p:val>
                                        </p:tav>
                                        <p:tav tm="100000">
                                          <p:val>
                                            <p:strVal val="#ppt_w"/>
                                          </p:val>
                                        </p:tav>
                                      </p:tavLst>
                                    </p:anim>
                                    <p:animEffect transition="in" filter="fade">
                                      <p:cBhvr>
                                        <p:cTn id="49" dur="1000" tmFilter="0,0; .5, 1; 1, 1"/>
                                        <p:tgtEl>
                                          <p:spTgt spid="161"/>
                                        </p:tgtEl>
                                      </p:cBhvr>
                                    </p:animEffect>
                                  </p:childTnLst>
                                </p:cTn>
                              </p:par>
                              <p:par>
                                <p:cTn id="50" presetID="16" presetClass="entr" presetSubtype="37" fill="hold" nodeType="withEffect">
                                  <p:stCondLst>
                                    <p:cond delay="750"/>
                                  </p:stCondLst>
                                  <p:childTnLst>
                                    <p:set>
                                      <p:cBhvr>
                                        <p:cTn id="51" dur="1" fill="hold">
                                          <p:stCondLst>
                                            <p:cond delay="0"/>
                                          </p:stCondLst>
                                        </p:cTn>
                                        <p:tgtEl>
                                          <p:spTgt spid="162"/>
                                        </p:tgtEl>
                                        <p:attrNameLst>
                                          <p:attrName>style.visibility</p:attrName>
                                        </p:attrNameLst>
                                      </p:cBhvr>
                                      <p:to>
                                        <p:strVal val="visible"/>
                                      </p:to>
                                    </p:set>
                                    <p:animEffect transition="in" filter="barn(outVertical)">
                                      <p:cBhvr>
                                        <p:cTn id="52" dur="500"/>
                                        <p:tgtEl>
                                          <p:spTgt spid="162"/>
                                        </p:tgtEl>
                                      </p:cBhvr>
                                    </p:animEffect>
                                  </p:childTnLst>
                                </p:cTn>
                              </p:par>
                              <p:par>
                                <p:cTn id="53" presetID="42" presetClass="entr" presetSubtype="0" fill="hold" grpId="0" nodeType="withEffect">
                                  <p:stCondLst>
                                    <p:cond delay="1250"/>
                                  </p:stCondLst>
                                  <p:childTnLst>
                                    <p:set>
                                      <p:cBhvr>
                                        <p:cTn id="54" dur="1" fill="hold">
                                          <p:stCondLst>
                                            <p:cond delay="0"/>
                                          </p:stCondLst>
                                        </p:cTn>
                                        <p:tgtEl>
                                          <p:spTgt spid="163"/>
                                        </p:tgtEl>
                                        <p:attrNameLst>
                                          <p:attrName>style.visibility</p:attrName>
                                        </p:attrNameLst>
                                      </p:cBhvr>
                                      <p:to>
                                        <p:strVal val="visible"/>
                                      </p:to>
                                    </p:set>
                                    <p:animEffect transition="in" filter="fade">
                                      <p:cBhvr>
                                        <p:cTn id="55" dur="1000"/>
                                        <p:tgtEl>
                                          <p:spTgt spid="163"/>
                                        </p:tgtEl>
                                      </p:cBhvr>
                                    </p:animEffect>
                                    <p:anim calcmode="lin" valueType="num">
                                      <p:cBhvr>
                                        <p:cTn id="56" dur="1000" fill="hold"/>
                                        <p:tgtEl>
                                          <p:spTgt spid="163"/>
                                        </p:tgtEl>
                                        <p:attrNameLst>
                                          <p:attrName>ppt_x</p:attrName>
                                        </p:attrNameLst>
                                      </p:cBhvr>
                                      <p:tavLst>
                                        <p:tav tm="0">
                                          <p:val>
                                            <p:strVal val="#ppt_x"/>
                                          </p:val>
                                        </p:tav>
                                        <p:tav tm="100000">
                                          <p:val>
                                            <p:strVal val="#ppt_x"/>
                                          </p:val>
                                        </p:tav>
                                      </p:tavLst>
                                    </p:anim>
                                    <p:anim calcmode="lin" valueType="num">
                                      <p:cBhvr>
                                        <p:cTn id="57" dur="1000" fill="hold"/>
                                        <p:tgtEl>
                                          <p:spTgt spid="1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0" animBg="1"/>
      <p:bldP spid="307" grpId="0" animBg="1"/>
      <p:bldP spid="313" grpId="0" animBg="1"/>
      <p:bldP spid="161" grpId="0"/>
      <p:bldP spid="16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a:grpSpLocks noChangeAspect="1"/>
          </p:cNvGrpSpPr>
          <p:nvPr/>
        </p:nvGrpSpPr>
        <p:grpSpPr bwMode="auto">
          <a:xfrm>
            <a:off x="4588121" y="1889428"/>
            <a:ext cx="1601546" cy="2244929"/>
            <a:chOff x="1999" y="1444"/>
            <a:chExt cx="1043" cy="1462"/>
          </a:xfrm>
          <a:solidFill>
            <a:srgbClr val="FF3E3E"/>
          </a:solidFill>
        </p:grpSpPr>
        <p:sp>
          <p:nvSpPr>
            <p:cNvPr id="43" name="Freeform 41"/>
            <p:cNvSpPr>
              <a:spLocks noEditPoints="1"/>
            </p:cNvSpPr>
            <p:nvPr/>
          </p:nvSpPr>
          <p:spPr bwMode="auto">
            <a:xfrm>
              <a:off x="2262" y="1607"/>
              <a:ext cx="420" cy="422"/>
            </a:xfrm>
            <a:custGeom>
              <a:avLst/>
              <a:gdLst>
                <a:gd name="T0" fmla="*/ 0 w 118"/>
                <a:gd name="T1" fmla="*/ 59 h 119"/>
                <a:gd name="T2" fmla="*/ 59 w 118"/>
                <a:gd name="T3" fmla="*/ 0 h 119"/>
                <a:gd name="T4" fmla="*/ 59 w 118"/>
                <a:gd name="T5" fmla="*/ 0 h 119"/>
                <a:gd name="T6" fmla="*/ 118 w 118"/>
                <a:gd name="T7" fmla="*/ 59 h 119"/>
                <a:gd name="T8" fmla="*/ 118 w 118"/>
                <a:gd name="T9" fmla="*/ 59 h 119"/>
                <a:gd name="T10" fmla="*/ 59 w 118"/>
                <a:gd name="T11" fmla="*/ 119 h 119"/>
                <a:gd name="T12" fmla="*/ 59 w 118"/>
                <a:gd name="T13" fmla="*/ 119 h 119"/>
                <a:gd name="T14" fmla="*/ 0 w 118"/>
                <a:gd name="T15" fmla="*/ 59 h 119"/>
                <a:gd name="T16" fmla="*/ 4 w 118"/>
                <a:gd name="T17" fmla="*/ 59 h 119"/>
                <a:gd name="T18" fmla="*/ 59 w 118"/>
                <a:gd name="T19" fmla="*/ 115 h 119"/>
                <a:gd name="T20" fmla="*/ 59 w 118"/>
                <a:gd name="T21" fmla="*/ 115 h 119"/>
                <a:gd name="T22" fmla="*/ 114 w 118"/>
                <a:gd name="T23" fmla="*/ 59 h 119"/>
                <a:gd name="T24" fmla="*/ 114 w 118"/>
                <a:gd name="T25" fmla="*/ 59 h 119"/>
                <a:gd name="T26" fmla="*/ 59 w 118"/>
                <a:gd name="T27" fmla="*/ 4 h 119"/>
                <a:gd name="T28" fmla="*/ 59 w 118"/>
                <a:gd name="T29" fmla="*/ 4 h 119"/>
                <a:gd name="T30" fmla="*/ 4 w 118"/>
                <a:gd name="T31"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19">
                  <a:moveTo>
                    <a:pt x="0" y="59"/>
                  </a:moveTo>
                  <a:cubicBezTo>
                    <a:pt x="0" y="26"/>
                    <a:pt x="27" y="0"/>
                    <a:pt x="59" y="0"/>
                  </a:cubicBezTo>
                  <a:cubicBezTo>
                    <a:pt x="59" y="0"/>
                    <a:pt x="59" y="0"/>
                    <a:pt x="59" y="0"/>
                  </a:cubicBezTo>
                  <a:cubicBezTo>
                    <a:pt x="92" y="0"/>
                    <a:pt x="118" y="26"/>
                    <a:pt x="118" y="59"/>
                  </a:cubicBezTo>
                  <a:cubicBezTo>
                    <a:pt x="118" y="59"/>
                    <a:pt x="118" y="59"/>
                    <a:pt x="118" y="59"/>
                  </a:cubicBezTo>
                  <a:cubicBezTo>
                    <a:pt x="118" y="92"/>
                    <a:pt x="92" y="119"/>
                    <a:pt x="59" y="119"/>
                  </a:cubicBezTo>
                  <a:cubicBezTo>
                    <a:pt x="59" y="119"/>
                    <a:pt x="59" y="119"/>
                    <a:pt x="59" y="119"/>
                  </a:cubicBezTo>
                  <a:cubicBezTo>
                    <a:pt x="27" y="119"/>
                    <a:pt x="0" y="92"/>
                    <a:pt x="0" y="59"/>
                  </a:cubicBezTo>
                  <a:close/>
                  <a:moveTo>
                    <a:pt x="4" y="59"/>
                  </a:moveTo>
                  <a:cubicBezTo>
                    <a:pt x="4" y="90"/>
                    <a:pt x="29" y="115"/>
                    <a:pt x="59" y="115"/>
                  </a:cubicBezTo>
                  <a:cubicBezTo>
                    <a:pt x="59" y="115"/>
                    <a:pt x="59" y="115"/>
                    <a:pt x="59" y="115"/>
                  </a:cubicBezTo>
                  <a:cubicBezTo>
                    <a:pt x="90" y="115"/>
                    <a:pt x="114" y="90"/>
                    <a:pt x="114" y="59"/>
                  </a:cubicBezTo>
                  <a:cubicBezTo>
                    <a:pt x="114" y="59"/>
                    <a:pt x="114" y="59"/>
                    <a:pt x="114" y="59"/>
                  </a:cubicBezTo>
                  <a:cubicBezTo>
                    <a:pt x="114" y="29"/>
                    <a:pt x="90" y="4"/>
                    <a:pt x="59" y="4"/>
                  </a:cubicBezTo>
                  <a:cubicBezTo>
                    <a:pt x="59" y="4"/>
                    <a:pt x="59" y="4"/>
                    <a:pt x="59" y="4"/>
                  </a:cubicBezTo>
                  <a:cubicBezTo>
                    <a:pt x="29" y="4"/>
                    <a:pt x="4" y="29"/>
                    <a:pt x="4"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a:spLocks noEditPoints="1"/>
            </p:cNvSpPr>
            <p:nvPr/>
          </p:nvSpPr>
          <p:spPr bwMode="auto">
            <a:xfrm>
              <a:off x="2255" y="1600"/>
              <a:ext cx="434" cy="436"/>
            </a:xfrm>
            <a:custGeom>
              <a:avLst/>
              <a:gdLst>
                <a:gd name="T0" fmla="*/ 0 w 122"/>
                <a:gd name="T1" fmla="*/ 61 h 123"/>
                <a:gd name="T2" fmla="*/ 61 w 122"/>
                <a:gd name="T3" fmla="*/ 0 h 123"/>
                <a:gd name="T4" fmla="*/ 61 w 122"/>
                <a:gd name="T5" fmla="*/ 0 h 123"/>
                <a:gd name="T6" fmla="*/ 122 w 122"/>
                <a:gd name="T7" fmla="*/ 61 h 123"/>
                <a:gd name="T8" fmla="*/ 122 w 122"/>
                <a:gd name="T9" fmla="*/ 61 h 123"/>
                <a:gd name="T10" fmla="*/ 61 w 122"/>
                <a:gd name="T11" fmla="*/ 123 h 123"/>
                <a:gd name="T12" fmla="*/ 61 w 122"/>
                <a:gd name="T13" fmla="*/ 123 h 123"/>
                <a:gd name="T14" fmla="*/ 0 w 122"/>
                <a:gd name="T15" fmla="*/ 61 h 123"/>
                <a:gd name="T16" fmla="*/ 4 w 122"/>
                <a:gd name="T17" fmla="*/ 61 h 123"/>
                <a:gd name="T18" fmla="*/ 61 w 122"/>
                <a:gd name="T19" fmla="*/ 119 h 123"/>
                <a:gd name="T20" fmla="*/ 61 w 122"/>
                <a:gd name="T21" fmla="*/ 119 h 123"/>
                <a:gd name="T22" fmla="*/ 118 w 122"/>
                <a:gd name="T23" fmla="*/ 61 h 123"/>
                <a:gd name="T24" fmla="*/ 118 w 122"/>
                <a:gd name="T25" fmla="*/ 61 h 123"/>
                <a:gd name="T26" fmla="*/ 61 w 122"/>
                <a:gd name="T27" fmla="*/ 4 h 123"/>
                <a:gd name="T28" fmla="*/ 61 w 122"/>
                <a:gd name="T29" fmla="*/ 4 h 123"/>
                <a:gd name="T30" fmla="*/ 118 w 122"/>
                <a:gd name="T31" fmla="*/ 61 h 123"/>
                <a:gd name="T32" fmla="*/ 118 w 122"/>
                <a:gd name="T33" fmla="*/ 61 h 123"/>
                <a:gd name="T34" fmla="*/ 61 w 122"/>
                <a:gd name="T35" fmla="*/ 119 h 123"/>
                <a:gd name="T36" fmla="*/ 61 w 122"/>
                <a:gd name="T37" fmla="*/ 119 h 123"/>
                <a:gd name="T38" fmla="*/ 4 w 122"/>
                <a:gd name="T39" fmla="*/ 61 h 123"/>
                <a:gd name="T40" fmla="*/ 4 w 122"/>
                <a:gd name="T41" fmla="*/ 61 h 123"/>
                <a:gd name="T42" fmla="*/ 61 w 122"/>
                <a:gd name="T43" fmla="*/ 115 h 123"/>
                <a:gd name="T44" fmla="*/ 114 w 122"/>
                <a:gd name="T45" fmla="*/ 61 h 123"/>
                <a:gd name="T46" fmla="*/ 114 w 122"/>
                <a:gd name="T47" fmla="*/ 61 h 123"/>
                <a:gd name="T48" fmla="*/ 61 w 122"/>
                <a:gd name="T49" fmla="*/ 8 h 123"/>
                <a:gd name="T50" fmla="*/ 61 w 122"/>
                <a:gd name="T51" fmla="*/ 8 h 123"/>
                <a:gd name="T52" fmla="*/ 8 w 122"/>
                <a:gd name="T53" fmla="*/ 61 h 123"/>
                <a:gd name="T54" fmla="*/ 8 w 122"/>
                <a:gd name="T55" fmla="*/ 61 h 123"/>
                <a:gd name="T56" fmla="*/ 61 w 122"/>
                <a:gd name="T57" fmla="*/ 115 h 123"/>
                <a:gd name="T58" fmla="*/ 6 w 122"/>
                <a:gd name="T59" fmla="*/ 61 h 123"/>
                <a:gd name="T60" fmla="*/ 4 w 122"/>
                <a:gd name="T61" fmla="*/ 61 h 123"/>
                <a:gd name="T62" fmla="*/ 4 w 122"/>
                <a:gd name="T63" fmla="*/ 61 h 123"/>
                <a:gd name="T64" fmla="*/ 4 w 122"/>
                <a:gd name="T65" fmla="*/ 61 h 123"/>
                <a:gd name="T66" fmla="*/ 6 w 122"/>
                <a:gd name="T67" fmla="*/ 61 h 123"/>
                <a:gd name="T68" fmla="*/ 4 w 122"/>
                <a:gd name="T69" fmla="*/ 61 h 123"/>
                <a:gd name="T70" fmla="*/ 42 w 122"/>
                <a:gd name="T71" fmla="*/ 7 h 123"/>
                <a:gd name="T72" fmla="*/ 42 w 122"/>
                <a:gd name="T73" fmla="*/ 7 h 123"/>
                <a:gd name="T74" fmla="*/ 4 w 122"/>
                <a:gd name="T75" fmla="*/ 6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2" h="123">
                  <a:moveTo>
                    <a:pt x="0" y="61"/>
                  </a:moveTo>
                  <a:cubicBezTo>
                    <a:pt x="0" y="27"/>
                    <a:pt x="27" y="0"/>
                    <a:pt x="61" y="0"/>
                  </a:cubicBezTo>
                  <a:cubicBezTo>
                    <a:pt x="61" y="0"/>
                    <a:pt x="61" y="0"/>
                    <a:pt x="61" y="0"/>
                  </a:cubicBezTo>
                  <a:cubicBezTo>
                    <a:pt x="95" y="0"/>
                    <a:pt x="122" y="27"/>
                    <a:pt x="122" y="61"/>
                  </a:cubicBezTo>
                  <a:cubicBezTo>
                    <a:pt x="122" y="61"/>
                    <a:pt x="122" y="61"/>
                    <a:pt x="122" y="61"/>
                  </a:cubicBezTo>
                  <a:cubicBezTo>
                    <a:pt x="122" y="95"/>
                    <a:pt x="95" y="123"/>
                    <a:pt x="61" y="123"/>
                  </a:cubicBezTo>
                  <a:cubicBezTo>
                    <a:pt x="61" y="123"/>
                    <a:pt x="61" y="123"/>
                    <a:pt x="61" y="123"/>
                  </a:cubicBezTo>
                  <a:cubicBezTo>
                    <a:pt x="27" y="123"/>
                    <a:pt x="0" y="95"/>
                    <a:pt x="0" y="61"/>
                  </a:cubicBezTo>
                  <a:close/>
                  <a:moveTo>
                    <a:pt x="4" y="61"/>
                  </a:moveTo>
                  <a:cubicBezTo>
                    <a:pt x="4" y="93"/>
                    <a:pt x="30" y="119"/>
                    <a:pt x="61" y="119"/>
                  </a:cubicBezTo>
                  <a:cubicBezTo>
                    <a:pt x="61" y="119"/>
                    <a:pt x="61" y="119"/>
                    <a:pt x="61" y="119"/>
                  </a:cubicBezTo>
                  <a:cubicBezTo>
                    <a:pt x="93" y="119"/>
                    <a:pt x="118" y="93"/>
                    <a:pt x="118" y="61"/>
                  </a:cubicBezTo>
                  <a:cubicBezTo>
                    <a:pt x="118" y="61"/>
                    <a:pt x="118" y="61"/>
                    <a:pt x="118" y="61"/>
                  </a:cubicBezTo>
                  <a:cubicBezTo>
                    <a:pt x="118" y="30"/>
                    <a:pt x="93" y="4"/>
                    <a:pt x="61" y="4"/>
                  </a:cubicBezTo>
                  <a:cubicBezTo>
                    <a:pt x="61" y="4"/>
                    <a:pt x="61" y="4"/>
                    <a:pt x="61" y="4"/>
                  </a:cubicBezTo>
                  <a:cubicBezTo>
                    <a:pt x="93" y="4"/>
                    <a:pt x="118" y="30"/>
                    <a:pt x="118" y="61"/>
                  </a:cubicBezTo>
                  <a:cubicBezTo>
                    <a:pt x="118" y="61"/>
                    <a:pt x="118" y="61"/>
                    <a:pt x="118" y="61"/>
                  </a:cubicBezTo>
                  <a:cubicBezTo>
                    <a:pt x="118" y="93"/>
                    <a:pt x="93" y="119"/>
                    <a:pt x="61" y="119"/>
                  </a:cubicBezTo>
                  <a:cubicBezTo>
                    <a:pt x="61" y="119"/>
                    <a:pt x="61" y="119"/>
                    <a:pt x="61" y="119"/>
                  </a:cubicBezTo>
                  <a:cubicBezTo>
                    <a:pt x="30" y="119"/>
                    <a:pt x="4" y="93"/>
                    <a:pt x="4" y="61"/>
                  </a:cubicBezTo>
                  <a:cubicBezTo>
                    <a:pt x="4" y="61"/>
                    <a:pt x="4" y="61"/>
                    <a:pt x="4" y="61"/>
                  </a:cubicBezTo>
                  <a:close/>
                  <a:moveTo>
                    <a:pt x="61" y="115"/>
                  </a:moveTo>
                  <a:cubicBezTo>
                    <a:pt x="91" y="115"/>
                    <a:pt x="114" y="91"/>
                    <a:pt x="114" y="61"/>
                  </a:cubicBezTo>
                  <a:cubicBezTo>
                    <a:pt x="114" y="61"/>
                    <a:pt x="114" y="61"/>
                    <a:pt x="114" y="61"/>
                  </a:cubicBezTo>
                  <a:cubicBezTo>
                    <a:pt x="114" y="32"/>
                    <a:pt x="91" y="8"/>
                    <a:pt x="61" y="8"/>
                  </a:cubicBezTo>
                  <a:cubicBezTo>
                    <a:pt x="61" y="8"/>
                    <a:pt x="61" y="8"/>
                    <a:pt x="61" y="8"/>
                  </a:cubicBezTo>
                  <a:cubicBezTo>
                    <a:pt x="32" y="8"/>
                    <a:pt x="8" y="32"/>
                    <a:pt x="8" y="61"/>
                  </a:cubicBezTo>
                  <a:cubicBezTo>
                    <a:pt x="8" y="61"/>
                    <a:pt x="8" y="61"/>
                    <a:pt x="8" y="61"/>
                  </a:cubicBezTo>
                  <a:cubicBezTo>
                    <a:pt x="8" y="91"/>
                    <a:pt x="32" y="115"/>
                    <a:pt x="61" y="115"/>
                  </a:cubicBezTo>
                  <a:close/>
                  <a:moveTo>
                    <a:pt x="6" y="61"/>
                  </a:moveTo>
                  <a:cubicBezTo>
                    <a:pt x="4" y="61"/>
                    <a:pt x="4" y="61"/>
                    <a:pt x="4" y="61"/>
                  </a:cubicBezTo>
                  <a:cubicBezTo>
                    <a:pt x="4" y="61"/>
                    <a:pt x="4" y="61"/>
                    <a:pt x="4" y="61"/>
                  </a:cubicBezTo>
                  <a:cubicBezTo>
                    <a:pt x="4" y="61"/>
                    <a:pt x="4" y="61"/>
                    <a:pt x="4" y="61"/>
                  </a:cubicBezTo>
                  <a:cubicBezTo>
                    <a:pt x="6" y="61"/>
                    <a:pt x="6" y="61"/>
                    <a:pt x="6" y="61"/>
                  </a:cubicBezTo>
                  <a:close/>
                  <a:moveTo>
                    <a:pt x="4" y="61"/>
                  </a:moveTo>
                  <a:cubicBezTo>
                    <a:pt x="4" y="36"/>
                    <a:pt x="20" y="15"/>
                    <a:pt x="42" y="7"/>
                  </a:cubicBezTo>
                  <a:cubicBezTo>
                    <a:pt x="42" y="7"/>
                    <a:pt x="42" y="7"/>
                    <a:pt x="42" y="7"/>
                  </a:cubicBezTo>
                  <a:cubicBezTo>
                    <a:pt x="20" y="15"/>
                    <a:pt x="4" y="36"/>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p:nvPr/>
          </p:nvSpPr>
          <p:spPr bwMode="auto">
            <a:xfrm>
              <a:off x="2401" y="1451"/>
              <a:ext cx="82" cy="166"/>
            </a:xfrm>
            <a:custGeom>
              <a:avLst/>
              <a:gdLst>
                <a:gd name="T0" fmla="*/ 9 w 23"/>
                <a:gd name="T1" fmla="*/ 45 h 47"/>
                <a:gd name="T2" fmla="*/ 19 w 23"/>
                <a:gd name="T3" fmla="*/ 11 h 47"/>
                <a:gd name="T4" fmla="*/ 19 w 23"/>
                <a:gd name="T5" fmla="*/ 11 h 47"/>
                <a:gd name="T6" fmla="*/ 19 w 23"/>
                <a:gd name="T7" fmla="*/ 7 h 47"/>
                <a:gd name="T8" fmla="*/ 19 w 23"/>
                <a:gd name="T9" fmla="*/ 7 h 47"/>
                <a:gd name="T10" fmla="*/ 13 w 23"/>
                <a:gd name="T11" fmla="*/ 4 h 47"/>
                <a:gd name="T12" fmla="*/ 13 w 23"/>
                <a:gd name="T13" fmla="*/ 4 h 47"/>
                <a:gd name="T14" fmla="*/ 5 w 23"/>
                <a:gd name="T15" fmla="*/ 10 h 47"/>
                <a:gd name="T16" fmla="*/ 5 w 23"/>
                <a:gd name="T17" fmla="*/ 10 h 47"/>
                <a:gd name="T18" fmla="*/ 4 w 23"/>
                <a:gd name="T19" fmla="*/ 12 h 47"/>
                <a:gd name="T20" fmla="*/ 4 w 23"/>
                <a:gd name="T21" fmla="*/ 12 h 47"/>
                <a:gd name="T22" fmla="*/ 8 w 23"/>
                <a:gd name="T23" fmla="*/ 16 h 47"/>
                <a:gd name="T24" fmla="*/ 8 w 23"/>
                <a:gd name="T25" fmla="*/ 16 h 47"/>
                <a:gd name="T26" fmla="*/ 13 w 23"/>
                <a:gd name="T27" fmla="*/ 16 h 47"/>
                <a:gd name="T28" fmla="*/ 13 w 23"/>
                <a:gd name="T29" fmla="*/ 16 h 47"/>
                <a:gd name="T30" fmla="*/ 13 w 23"/>
                <a:gd name="T31" fmla="*/ 16 h 47"/>
                <a:gd name="T32" fmla="*/ 13 w 23"/>
                <a:gd name="T33" fmla="*/ 20 h 47"/>
                <a:gd name="T34" fmla="*/ 7 w 23"/>
                <a:gd name="T35" fmla="*/ 19 h 47"/>
                <a:gd name="T36" fmla="*/ 7 w 23"/>
                <a:gd name="T37" fmla="*/ 19 h 47"/>
                <a:gd name="T38" fmla="*/ 0 w 23"/>
                <a:gd name="T39" fmla="*/ 12 h 47"/>
                <a:gd name="T40" fmla="*/ 0 w 23"/>
                <a:gd name="T41" fmla="*/ 12 h 47"/>
                <a:gd name="T42" fmla="*/ 1 w 23"/>
                <a:gd name="T43" fmla="*/ 8 h 47"/>
                <a:gd name="T44" fmla="*/ 1 w 23"/>
                <a:gd name="T45" fmla="*/ 8 h 47"/>
                <a:gd name="T46" fmla="*/ 13 w 23"/>
                <a:gd name="T47" fmla="*/ 0 h 47"/>
                <a:gd name="T48" fmla="*/ 13 w 23"/>
                <a:gd name="T49" fmla="*/ 0 h 47"/>
                <a:gd name="T50" fmla="*/ 22 w 23"/>
                <a:gd name="T51" fmla="*/ 5 h 47"/>
                <a:gd name="T52" fmla="*/ 22 w 23"/>
                <a:gd name="T53" fmla="*/ 5 h 47"/>
                <a:gd name="T54" fmla="*/ 23 w 23"/>
                <a:gd name="T55" fmla="*/ 11 h 47"/>
                <a:gd name="T56" fmla="*/ 23 w 23"/>
                <a:gd name="T57" fmla="*/ 11 h 47"/>
                <a:gd name="T58" fmla="*/ 13 w 23"/>
                <a:gd name="T59" fmla="*/ 47 h 47"/>
                <a:gd name="T60" fmla="*/ 13 w 23"/>
                <a:gd name="T61" fmla="*/ 47 h 47"/>
                <a:gd name="T62" fmla="*/ 9 w 23"/>
                <a:gd name="T63" fmla="*/ 4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47">
                  <a:moveTo>
                    <a:pt x="9" y="45"/>
                  </a:moveTo>
                  <a:cubicBezTo>
                    <a:pt x="9" y="45"/>
                    <a:pt x="19" y="21"/>
                    <a:pt x="19" y="11"/>
                  </a:cubicBezTo>
                  <a:cubicBezTo>
                    <a:pt x="19" y="11"/>
                    <a:pt x="19" y="11"/>
                    <a:pt x="19" y="11"/>
                  </a:cubicBezTo>
                  <a:cubicBezTo>
                    <a:pt x="19" y="9"/>
                    <a:pt x="19" y="8"/>
                    <a:pt x="19" y="7"/>
                  </a:cubicBezTo>
                  <a:cubicBezTo>
                    <a:pt x="19" y="7"/>
                    <a:pt x="19" y="7"/>
                    <a:pt x="19" y="7"/>
                  </a:cubicBezTo>
                  <a:cubicBezTo>
                    <a:pt x="17" y="5"/>
                    <a:pt x="15" y="4"/>
                    <a:pt x="13" y="4"/>
                  </a:cubicBezTo>
                  <a:cubicBezTo>
                    <a:pt x="13" y="4"/>
                    <a:pt x="13" y="4"/>
                    <a:pt x="13" y="4"/>
                  </a:cubicBezTo>
                  <a:cubicBezTo>
                    <a:pt x="10" y="4"/>
                    <a:pt x="7" y="6"/>
                    <a:pt x="5" y="10"/>
                  </a:cubicBezTo>
                  <a:cubicBezTo>
                    <a:pt x="5" y="10"/>
                    <a:pt x="5" y="10"/>
                    <a:pt x="5" y="10"/>
                  </a:cubicBezTo>
                  <a:cubicBezTo>
                    <a:pt x="4" y="11"/>
                    <a:pt x="4" y="12"/>
                    <a:pt x="4" y="12"/>
                  </a:cubicBezTo>
                  <a:cubicBezTo>
                    <a:pt x="4" y="12"/>
                    <a:pt x="4" y="12"/>
                    <a:pt x="4" y="12"/>
                  </a:cubicBezTo>
                  <a:cubicBezTo>
                    <a:pt x="4" y="14"/>
                    <a:pt x="5" y="15"/>
                    <a:pt x="8" y="16"/>
                  </a:cubicBezTo>
                  <a:cubicBezTo>
                    <a:pt x="8" y="16"/>
                    <a:pt x="8" y="16"/>
                    <a:pt x="8" y="16"/>
                  </a:cubicBezTo>
                  <a:cubicBezTo>
                    <a:pt x="10" y="16"/>
                    <a:pt x="13" y="16"/>
                    <a:pt x="13" y="16"/>
                  </a:cubicBezTo>
                  <a:cubicBezTo>
                    <a:pt x="13" y="16"/>
                    <a:pt x="13" y="16"/>
                    <a:pt x="13" y="16"/>
                  </a:cubicBezTo>
                  <a:cubicBezTo>
                    <a:pt x="13" y="16"/>
                    <a:pt x="13" y="16"/>
                    <a:pt x="13" y="16"/>
                  </a:cubicBezTo>
                  <a:cubicBezTo>
                    <a:pt x="13" y="20"/>
                    <a:pt x="13" y="20"/>
                    <a:pt x="13" y="20"/>
                  </a:cubicBezTo>
                  <a:cubicBezTo>
                    <a:pt x="13" y="20"/>
                    <a:pt x="10" y="20"/>
                    <a:pt x="7" y="19"/>
                  </a:cubicBezTo>
                  <a:cubicBezTo>
                    <a:pt x="7" y="19"/>
                    <a:pt x="7" y="19"/>
                    <a:pt x="7" y="19"/>
                  </a:cubicBezTo>
                  <a:cubicBezTo>
                    <a:pt x="4" y="19"/>
                    <a:pt x="0" y="17"/>
                    <a:pt x="0" y="12"/>
                  </a:cubicBezTo>
                  <a:cubicBezTo>
                    <a:pt x="0" y="12"/>
                    <a:pt x="0" y="12"/>
                    <a:pt x="0" y="12"/>
                  </a:cubicBezTo>
                  <a:cubicBezTo>
                    <a:pt x="0" y="11"/>
                    <a:pt x="0" y="10"/>
                    <a:pt x="1" y="8"/>
                  </a:cubicBezTo>
                  <a:cubicBezTo>
                    <a:pt x="1" y="8"/>
                    <a:pt x="1" y="8"/>
                    <a:pt x="1" y="8"/>
                  </a:cubicBezTo>
                  <a:cubicBezTo>
                    <a:pt x="4" y="3"/>
                    <a:pt x="8" y="0"/>
                    <a:pt x="13" y="0"/>
                  </a:cubicBezTo>
                  <a:cubicBezTo>
                    <a:pt x="13" y="0"/>
                    <a:pt x="13" y="0"/>
                    <a:pt x="13" y="0"/>
                  </a:cubicBezTo>
                  <a:cubicBezTo>
                    <a:pt x="16" y="0"/>
                    <a:pt x="20" y="1"/>
                    <a:pt x="22" y="5"/>
                  </a:cubicBezTo>
                  <a:cubicBezTo>
                    <a:pt x="22" y="5"/>
                    <a:pt x="22" y="5"/>
                    <a:pt x="22" y="5"/>
                  </a:cubicBezTo>
                  <a:cubicBezTo>
                    <a:pt x="23" y="7"/>
                    <a:pt x="23" y="9"/>
                    <a:pt x="23" y="11"/>
                  </a:cubicBezTo>
                  <a:cubicBezTo>
                    <a:pt x="23" y="11"/>
                    <a:pt x="23" y="11"/>
                    <a:pt x="23" y="11"/>
                  </a:cubicBezTo>
                  <a:cubicBezTo>
                    <a:pt x="23" y="23"/>
                    <a:pt x="13" y="46"/>
                    <a:pt x="13" y="47"/>
                  </a:cubicBezTo>
                  <a:cubicBezTo>
                    <a:pt x="13" y="47"/>
                    <a:pt x="13" y="47"/>
                    <a:pt x="13" y="47"/>
                  </a:cubicBezTo>
                  <a:cubicBezTo>
                    <a:pt x="9" y="45"/>
                    <a:pt x="9" y="45"/>
                    <a:pt x="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a:spLocks noEditPoints="1"/>
            </p:cNvSpPr>
            <p:nvPr/>
          </p:nvSpPr>
          <p:spPr bwMode="auto">
            <a:xfrm>
              <a:off x="2394" y="1444"/>
              <a:ext cx="96" cy="184"/>
            </a:xfrm>
            <a:custGeom>
              <a:avLst/>
              <a:gdLst>
                <a:gd name="T0" fmla="*/ 11 w 27"/>
                <a:gd name="T1" fmla="*/ 47 h 52"/>
                <a:gd name="T2" fmla="*/ 11 w 27"/>
                <a:gd name="T3" fmla="*/ 49 h 52"/>
                <a:gd name="T4" fmla="*/ 10 w 27"/>
                <a:gd name="T5" fmla="*/ 48 h 52"/>
                <a:gd name="T6" fmla="*/ 9 w 27"/>
                <a:gd name="T7" fmla="*/ 46 h 52"/>
                <a:gd name="T8" fmla="*/ 9 w 27"/>
                <a:gd name="T9" fmla="*/ 46 h 52"/>
                <a:gd name="T10" fmla="*/ 9 w 27"/>
                <a:gd name="T11" fmla="*/ 46 h 52"/>
                <a:gd name="T12" fmla="*/ 10 w 27"/>
                <a:gd name="T13" fmla="*/ 45 h 52"/>
                <a:gd name="T14" fmla="*/ 11 w 27"/>
                <a:gd name="T15" fmla="*/ 42 h 52"/>
                <a:gd name="T16" fmla="*/ 19 w 27"/>
                <a:gd name="T17" fmla="*/ 13 h 52"/>
                <a:gd name="T18" fmla="*/ 19 w 27"/>
                <a:gd name="T19" fmla="*/ 13 h 52"/>
                <a:gd name="T20" fmla="*/ 19 w 27"/>
                <a:gd name="T21" fmla="*/ 10 h 52"/>
                <a:gd name="T22" fmla="*/ 15 w 27"/>
                <a:gd name="T23" fmla="*/ 8 h 52"/>
                <a:gd name="T24" fmla="*/ 8 w 27"/>
                <a:gd name="T25" fmla="*/ 13 h 52"/>
                <a:gd name="T26" fmla="*/ 8 w 27"/>
                <a:gd name="T27" fmla="*/ 14 h 52"/>
                <a:gd name="T28" fmla="*/ 8 w 27"/>
                <a:gd name="T29" fmla="*/ 15 h 52"/>
                <a:gd name="T30" fmla="*/ 15 w 27"/>
                <a:gd name="T31" fmla="*/ 16 h 52"/>
                <a:gd name="T32" fmla="*/ 15 w 27"/>
                <a:gd name="T33" fmla="*/ 16 h 52"/>
                <a:gd name="T34" fmla="*/ 17 w 27"/>
                <a:gd name="T35" fmla="*/ 16 h 52"/>
                <a:gd name="T36" fmla="*/ 8 w 27"/>
                <a:gd name="T37" fmla="*/ 23 h 52"/>
                <a:gd name="T38" fmla="*/ 0 w 27"/>
                <a:gd name="T39" fmla="*/ 15 h 52"/>
                <a:gd name="T40" fmla="*/ 1 w 27"/>
                <a:gd name="T41" fmla="*/ 9 h 52"/>
                <a:gd name="T42" fmla="*/ 15 w 27"/>
                <a:gd name="T43" fmla="*/ 0 h 52"/>
                <a:gd name="T44" fmla="*/ 26 w 27"/>
                <a:gd name="T45" fmla="*/ 6 h 52"/>
                <a:gd name="T46" fmla="*/ 27 w 27"/>
                <a:gd name="T47" fmla="*/ 13 h 52"/>
                <a:gd name="T48" fmla="*/ 17 w 27"/>
                <a:gd name="T49" fmla="*/ 52 h 52"/>
                <a:gd name="T50" fmla="*/ 15 w 27"/>
                <a:gd name="T51" fmla="*/ 44 h 52"/>
                <a:gd name="T52" fmla="*/ 18 w 27"/>
                <a:gd name="T53" fmla="*/ 35 h 52"/>
                <a:gd name="T54" fmla="*/ 23 w 27"/>
                <a:gd name="T55" fmla="*/ 13 h 52"/>
                <a:gd name="T56" fmla="*/ 14 w 27"/>
                <a:gd name="T57" fmla="*/ 46 h 52"/>
                <a:gd name="T58" fmla="*/ 13 w 27"/>
                <a:gd name="T59" fmla="*/ 20 h 52"/>
                <a:gd name="T60" fmla="*/ 9 w 27"/>
                <a:gd name="T61" fmla="*/ 19 h 52"/>
                <a:gd name="T62" fmla="*/ 9 w 27"/>
                <a:gd name="T63" fmla="*/ 19 h 52"/>
                <a:gd name="T64" fmla="*/ 4 w 27"/>
                <a:gd name="T65" fmla="*/ 15 h 52"/>
                <a:gd name="T66" fmla="*/ 4 w 27"/>
                <a:gd name="T67" fmla="*/ 14 h 52"/>
                <a:gd name="T68" fmla="*/ 5 w 27"/>
                <a:gd name="T69" fmla="*/ 12 h 52"/>
                <a:gd name="T70" fmla="*/ 4 w 27"/>
                <a:gd name="T71" fmla="*/ 14 h 52"/>
                <a:gd name="T72" fmla="*/ 23 w 27"/>
                <a:gd name="T73" fmla="*/ 13 h 52"/>
                <a:gd name="T74" fmla="*/ 22 w 27"/>
                <a:gd name="T75" fmla="*/ 8 h 52"/>
                <a:gd name="T76" fmla="*/ 22 w 27"/>
                <a:gd name="T77" fmla="*/ 7 h 52"/>
                <a:gd name="T78" fmla="*/ 15 w 27"/>
                <a:gd name="T79" fmla="*/ 4 h 52"/>
                <a:gd name="T80" fmla="*/ 15 w 27"/>
                <a:gd name="T81" fmla="*/ 4 h 52"/>
                <a:gd name="T82" fmla="*/ 15 w 27"/>
                <a:gd name="T83" fmla="*/ 4 h 52"/>
                <a:gd name="T84" fmla="*/ 14 w 27"/>
                <a:gd name="T85" fmla="*/ 4 h 52"/>
                <a:gd name="T86" fmla="*/ 14 w 27"/>
                <a:gd name="T87" fmla="*/ 4 h 52"/>
                <a:gd name="T88" fmla="*/ 14 w 27"/>
                <a:gd name="T89" fmla="*/ 4 h 52"/>
                <a:gd name="T90" fmla="*/ 15 w 27"/>
                <a:gd name="T91" fmla="*/ 4 h 52"/>
                <a:gd name="T92" fmla="*/ 15 w 27"/>
                <a:gd name="T93" fmla="*/ 4 h 52"/>
                <a:gd name="T94" fmla="*/ 15 w 27"/>
                <a:gd name="T95" fmla="*/ 4 h 52"/>
                <a:gd name="T96" fmla="*/ 15 w 27"/>
                <a:gd name="T97"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 h="52">
                  <a:moveTo>
                    <a:pt x="14" y="50"/>
                  </a:moveTo>
                  <a:cubicBezTo>
                    <a:pt x="11" y="49"/>
                    <a:pt x="11" y="49"/>
                    <a:pt x="11" y="49"/>
                  </a:cubicBezTo>
                  <a:cubicBezTo>
                    <a:pt x="11" y="47"/>
                    <a:pt x="11" y="47"/>
                    <a:pt x="11" y="47"/>
                  </a:cubicBezTo>
                  <a:cubicBezTo>
                    <a:pt x="11" y="47"/>
                    <a:pt x="11" y="47"/>
                    <a:pt x="11" y="47"/>
                  </a:cubicBezTo>
                  <a:cubicBezTo>
                    <a:pt x="11" y="47"/>
                    <a:pt x="11" y="47"/>
                    <a:pt x="11" y="47"/>
                  </a:cubicBezTo>
                  <a:cubicBezTo>
                    <a:pt x="11" y="49"/>
                    <a:pt x="11" y="49"/>
                    <a:pt x="11" y="49"/>
                  </a:cubicBezTo>
                  <a:cubicBezTo>
                    <a:pt x="10" y="49"/>
                    <a:pt x="10" y="49"/>
                    <a:pt x="10" y="49"/>
                  </a:cubicBezTo>
                  <a:cubicBezTo>
                    <a:pt x="10" y="48"/>
                    <a:pt x="10" y="48"/>
                    <a:pt x="10" y="48"/>
                  </a:cubicBezTo>
                  <a:cubicBezTo>
                    <a:pt x="10" y="48"/>
                    <a:pt x="10" y="48"/>
                    <a:pt x="10" y="48"/>
                  </a:cubicBezTo>
                  <a:cubicBezTo>
                    <a:pt x="9" y="48"/>
                    <a:pt x="9" y="48"/>
                    <a:pt x="9" y="47"/>
                  </a:cubicBezTo>
                  <a:cubicBezTo>
                    <a:pt x="9" y="47"/>
                    <a:pt x="9" y="47"/>
                    <a:pt x="9" y="47"/>
                  </a:cubicBezTo>
                  <a:cubicBezTo>
                    <a:pt x="9" y="46"/>
                    <a:pt x="9" y="47"/>
                    <a:pt x="9" y="46"/>
                  </a:cubicBezTo>
                  <a:cubicBezTo>
                    <a:pt x="9" y="46"/>
                    <a:pt x="9" y="46"/>
                    <a:pt x="9" y="46"/>
                  </a:cubicBezTo>
                  <a:cubicBezTo>
                    <a:pt x="9" y="46"/>
                    <a:pt x="9" y="46"/>
                    <a:pt x="9" y="46"/>
                  </a:cubicBezTo>
                  <a:cubicBezTo>
                    <a:pt x="9" y="46"/>
                    <a:pt x="9" y="46"/>
                    <a:pt x="9" y="46"/>
                  </a:cubicBezTo>
                  <a:cubicBezTo>
                    <a:pt x="9" y="46"/>
                    <a:pt x="9" y="46"/>
                    <a:pt x="9" y="46"/>
                  </a:cubicBezTo>
                  <a:cubicBezTo>
                    <a:pt x="9" y="46"/>
                    <a:pt x="9" y="46"/>
                    <a:pt x="9" y="46"/>
                  </a:cubicBezTo>
                  <a:cubicBezTo>
                    <a:pt x="9" y="46"/>
                    <a:pt x="9" y="46"/>
                    <a:pt x="9" y="46"/>
                  </a:cubicBezTo>
                  <a:cubicBezTo>
                    <a:pt x="9" y="46"/>
                    <a:pt x="10" y="46"/>
                    <a:pt x="10" y="46"/>
                  </a:cubicBezTo>
                  <a:cubicBezTo>
                    <a:pt x="10" y="46"/>
                    <a:pt x="10" y="46"/>
                    <a:pt x="10" y="46"/>
                  </a:cubicBezTo>
                  <a:cubicBezTo>
                    <a:pt x="10" y="46"/>
                    <a:pt x="10" y="46"/>
                    <a:pt x="10" y="45"/>
                  </a:cubicBezTo>
                  <a:cubicBezTo>
                    <a:pt x="10" y="45"/>
                    <a:pt x="10" y="45"/>
                    <a:pt x="10" y="45"/>
                  </a:cubicBezTo>
                  <a:cubicBezTo>
                    <a:pt x="10" y="45"/>
                    <a:pt x="11" y="44"/>
                    <a:pt x="11" y="42"/>
                  </a:cubicBezTo>
                  <a:cubicBezTo>
                    <a:pt x="11" y="42"/>
                    <a:pt x="11" y="42"/>
                    <a:pt x="11" y="42"/>
                  </a:cubicBezTo>
                  <a:cubicBezTo>
                    <a:pt x="12" y="40"/>
                    <a:pt x="13" y="37"/>
                    <a:pt x="14" y="33"/>
                  </a:cubicBezTo>
                  <a:cubicBezTo>
                    <a:pt x="14" y="33"/>
                    <a:pt x="14" y="33"/>
                    <a:pt x="14" y="33"/>
                  </a:cubicBezTo>
                  <a:cubicBezTo>
                    <a:pt x="17" y="26"/>
                    <a:pt x="19" y="18"/>
                    <a:pt x="19" y="13"/>
                  </a:cubicBezTo>
                  <a:cubicBezTo>
                    <a:pt x="19" y="13"/>
                    <a:pt x="19" y="13"/>
                    <a:pt x="19" y="13"/>
                  </a:cubicBezTo>
                  <a:cubicBezTo>
                    <a:pt x="19" y="13"/>
                    <a:pt x="19" y="13"/>
                    <a:pt x="19" y="13"/>
                  </a:cubicBezTo>
                  <a:cubicBezTo>
                    <a:pt x="19" y="13"/>
                    <a:pt x="19" y="13"/>
                    <a:pt x="19" y="13"/>
                  </a:cubicBezTo>
                  <a:cubicBezTo>
                    <a:pt x="19" y="11"/>
                    <a:pt x="19" y="11"/>
                    <a:pt x="19" y="10"/>
                  </a:cubicBezTo>
                  <a:cubicBezTo>
                    <a:pt x="19" y="10"/>
                    <a:pt x="19" y="10"/>
                    <a:pt x="19" y="10"/>
                  </a:cubicBezTo>
                  <a:cubicBezTo>
                    <a:pt x="19" y="10"/>
                    <a:pt x="19" y="10"/>
                    <a:pt x="19" y="10"/>
                  </a:cubicBezTo>
                  <a:cubicBezTo>
                    <a:pt x="19" y="10"/>
                    <a:pt x="19" y="10"/>
                    <a:pt x="19" y="10"/>
                  </a:cubicBezTo>
                  <a:cubicBezTo>
                    <a:pt x="17" y="8"/>
                    <a:pt x="16" y="8"/>
                    <a:pt x="15" y="8"/>
                  </a:cubicBezTo>
                  <a:cubicBezTo>
                    <a:pt x="15" y="8"/>
                    <a:pt x="15" y="8"/>
                    <a:pt x="15" y="8"/>
                  </a:cubicBezTo>
                  <a:cubicBezTo>
                    <a:pt x="15" y="8"/>
                    <a:pt x="15" y="8"/>
                    <a:pt x="15" y="8"/>
                  </a:cubicBezTo>
                  <a:cubicBezTo>
                    <a:pt x="15" y="8"/>
                    <a:pt x="15" y="8"/>
                    <a:pt x="15" y="8"/>
                  </a:cubicBezTo>
                  <a:cubicBezTo>
                    <a:pt x="13" y="8"/>
                    <a:pt x="11" y="9"/>
                    <a:pt x="8" y="13"/>
                  </a:cubicBezTo>
                  <a:cubicBezTo>
                    <a:pt x="8" y="13"/>
                    <a:pt x="8" y="13"/>
                    <a:pt x="8" y="13"/>
                  </a:cubicBezTo>
                  <a:cubicBezTo>
                    <a:pt x="8" y="14"/>
                    <a:pt x="8" y="14"/>
                    <a:pt x="8" y="14"/>
                  </a:cubicBezTo>
                  <a:cubicBezTo>
                    <a:pt x="8" y="14"/>
                    <a:pt x="8" y="14"/>
                    <a:pt x="8" y="14"/>
                  </a:cubicBezTo>
                  <a:cubicBezTo>
                    <a:pt x="8" y="14"/>
                    <a:pt x="8" y="14"/>
                    <a:pt x="8" y="14"/>
                  </a:cubicBezTo>
                  <a:cubicBezTo>
                    <a:pt x="8" y="14"/>
                    <a:pt x="8" y="14"/>
                    <a:pt x="8" y="15"/>
                  </a:cubicBezTo>
                  <a:cubicBezTo>
                    <a:pt x="8" y="15"/>
                    <a:pt x="8" y="15"/>
                    <a:pt x="8" y="15"/>
                  </a:cubicBezTo>
                  <a:cubicBezTo>
                    <a:pt x="9" y="15"/>
                    <a:pt x="9" y="15"/>
                    <a:pt x="11" y="16"/>
                  </a:cubicBezTo>
                  <a:cubicBezTo>
                    <a:pt x="11" y="16"/>
                    <a:pt x="11" y="16"/>
                    <a:pt x="11" y="16"/>
                  </a:cubicBezTo>
                  <a:cubicBezTo>
                    <a:pt x="13"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7" y="16"/>
                    <a:pt x="17" y="16"/>
                    <a:pt x="17" y="16"/>
                  </a:cubicBezTo>
                  <a:cubicBezTo>
                    <a:pt x="17" y="25"/>
                    <a:pt x="17" y="25"/>
                    <a:pt x="17" y="25"/>
                  </a:cubicBezTo>
                  <a:cubicBezTo>
                    <a:pt x="14" y="24"/>
                    <a:pt x="14" y="24"/>
                    <a:pt x="14" y="24"/>
                  </a:cubicBezTo>
                  <a:cubicBezTo>
                    <a:pt x="14" y="24"/>
                    <a:pt x="11" y="24"/>
                    <a:pt x="8" y="23"/>
                  </a:cubicBezTo>
                  <a:cubicBezTo>
                    <a:pt x="8" y="23"/>
                    <a:pt x="8" y="23"/>
                    <a:pt x="8" y="23"/>
                  </a:cubicBezTo>
                  <a:cubicBezTo>
                    <a:pt x="5" y="22"/>
                    <a:pt x="0" y="20"/>
                    <a:pt x="0" y="15"/>
                  </a:cubicBezTo>
                  <a:cubicBezTo>
                    <a:pt x="0" y="15"/>
                    <a:pt x="0" y="15"/>
                    <a:pt x="0" y="15"/>
                  </a:cubicBezTo>
                  <a:cubicBezTo>
                    <a:pt x="0" y="14"/>
                    <a:pt x="0" y="14"/>
                    <a:pt x="0" y="14"/>
                  </a:cubicBezTo>
                  <a:cubicBezTo>
                    <a:pt x="0" y="14"/>
                    <a:pt x="0" y="14"/>
                    <a:pt x="0" y="14"/>
                  </a:cubicBezTo>
                  <a:cubicBezTo>
                    <a:pt x="0" y="13"/>
                    <a:pt x="1" y="11"/>
                    <a:pt x="1" y="9"/>
                  </a:cubicBezTo>
                  <a:cubicBezTo>
                    <a:pt x="1" y="9"/>
                    <a:pt x="1" y="9"/>
                    <a:pt x="1" y="9"/>
                  </a:cubicBezTo>
                  <a:cubicBezTo>
                    <a:pt x="4" y="4"/>
                    <a:pt x="9" y="0"/>
                    <a:pt x="15" y="0"/>
                  </a:cubicBezTo>
                  <a:cubicBezTo>
                    <a:pt x="15" y="0"/>
                    <a:pt x="15" y="0"/>
                    <a:pt x="15" y="0"/>
                  </a:cubicBezTo>
                  <a:cubicBezTo>
                    <a:pt x="15" y="0"/>
                    <a:pt x="15" y="0"/>
                    <a:pt x="15" y="0"/>
                  </a:cubicBezTo>
                  <a:cubicBezTo>
                    <a:pt x="15" y="0"/>
                    <a:pt x="15" y="0"/>
                    <a:pt x="15" y="0"/>
                  </a:cubicBezTo>
                  <a:cubicBezTo>
                    <a:pt x="19" y="0"/>
                    <a:pt x="23" y="2"/>
                    <a:pt x="26" y="6"/>
                  </a:cubicBezTo>
                  <a:cubicBezTo>
                    <a:pt x="26" y="6"/>
                    <a:pt x="26" y="6"/>
                    <a:pt x="26" y="6"/>
                  </a:cubicBezTo>
                  <a:cubicBezTo>
                    <a:pt x="27" y="8"/>
                    <a:pt x="27" y="10"/>
                    <a:pt x="27" y="13"/>
                  </a:cubicBezTo>
                  <a:cubicBezTo>
                    <a:pt x="27" y="13"/>
                    <a:pt x="27" y="13"/>
                    <a:pt x="27" y="13"/>
                  </a:cubicBezTo>
                  <a:cubicBezTo>
                    <a:pt x="27" y="25"/>
                    <a:pt x="18" y="47"/>
                    <a:pt x="17" y="49"/>
                  </a:cubicBezTo>
                  <a:cubicBezTo>
                    <a:pt x="17" y="49"/>
                    <a:pt x="17" y="49"/>
                    <a:pt x="17" y="49"/>
                  </a:cubicBezTo>
                  <a:cubicBezTo>
                    <a:pt x="17" y="52"/>
                    <a:pt x="17" y="52"/>
                    <a:pt x="17" y="52"/>
                  </a:cubicBezTo>
                  <a:cubicBezTo>
                    <a:pt x="14" y="50"/>
                    <a:pt x="14" y="50"/>
                    <a:pt x="14" y="50"/>
                  </a:cubicBezTo>
                  <a:close/>
                  <a:moveTo>
                    <a:pt x="14" y="46"/>
                  </a:moveTo>
                  <a:cubicBezTo>
                    <a:pt x="14" y="45"/>
                    <a:pt x="14" y="45"/>
                    <a:pt x="15" y="44"/>
                  </a:cubicBezTo>
                  <a:cubicBezTo>
                    <a:pt x="15" y="44"/>
                    <a:pt x="15" y="44"/>
                    <a:pt x="15" y="44"/>
                  </a:cubicBezTo>
                  <a:cubicBezTo>
                    <a:pt x="16" y="42"/>
                    <a:pt x="17" y="38"/>
                    <a:pt x="18" y="35"/>
                  </a:cubicBezTo>
                  <a:cubicBezTo>
                    <a:pt x="18" y="35"/>
                    <a:pt x="18" y="35"/>
                    <a:pt x="18" y="35"/>
                  </a:cubicBezTo>
                  <a:cubicBezTo>
                    <a:pt x="21" y="27"/>
                    <a:pt x="23" y="19"/>
                    <a:pt x="23" y="13"/>
                  </a:cubicBezTo>
                  <a:cubicBezTo>
                    <a:pt x="23" y="13"/>
                    <a:pt x="23" y="13"/>
                    <a:pt x="23" y="13"/>
                  </a:cubicBezTo>
                  <a:cubicBezTo>
                    <a:pt x="23" y="13"/>
                    <a:pt x="23" y="13"/>
                    <a:pt x="23" y="13"/>
                  </a:cubicBezTo>
                  <a:cubicBezTo>
                    <a:pt x="23" y="23"/>
                    <a:pt x="16" y="40"/>
                    <a:pt x="14" y="46"/>
                  </a:cubicBezTo>
                  <a:cubicBezTo>
                    <a:pt x="14" y="46"/>
                    <a:pt x="14" y="46"/>
                    <a:pt x="14" y="46"/>
                  </a:cubicBezTo>
                  <a:cubicBezTo>
                    <a:pt x="14" y="46"/>
                    <a:pt x="14" y="46"/>
                    <a:pt x="14" y="46"/>
                  </a:cubicBezTo>
                  <a:close/>
                  <a:moveTo>
                    <a:pt x="9" y="19"/>
                  </a:moveTo>
                  <a:cubicBezTo>
                    <a:pt x="11" y="20"/>
                    <a:pt x="12" y="20"/>
                    <a:pt x="13" y="20"/>
                  </a:cubicBezTo>
                  <a:cubicBezTo>
                    <a:pt x="13" y="20"/>
                    <a:pt x="13" y="20"/>
                    <a:pt x="13" y="20"/>
                  </a:cubicBezTo>
                  <a:cubicBezTo>
                    <a:pt x="13" y="20"/>
                    <a:pt x="13" y="20"/>
                    <a:pt x="13" y="20"/>
                  </a:cubicBezTo>
                  <a:cubicBezTo>
                    <a:pt x="12" y="20"/>
                    <a:pt x="11" y="20"/>
                    <a:pt x="9" y="19"/>
                  </a:cubicBezTo>
                  <a:cubicBezTo>
                    <a:pt x="9" y="19"/>
                    <a:pt x="9" y="19"/>
                    <a:pt x="9" y="19"/>
                  </a:cubicBezTo>
                  <a:cubicBezTo>
                    <a:pt x="8" y="19"/>
                    <a:pt x="7" y="19"/>
                    <a:pt x="6" y="18"/>
                  </a:cubicBezTo>
                  <a:cubicBezTo>
                    <a:pt x="6" y="18"/>
                    <a:pt x="6" y="18"/>
                    <a:pt x="6" y="18"/>
                  </a:cubicBezTo>
                  <a:cubicBezTo>
                    <a:pt x="7" y="19"/>
                    <a:pt x="8" y="19"/>
                    <a:pt x="9" y="19"/>
                  </a:cubicBezTo>
                  <a:close/>
                  <a:moveTo>
                    <a:pt x="5" y="17"/>
                  </a:moveTo>
                  <a:cubicBezTo>
                    <a:pt x="4" y="16"/>
                    <a:pt x="4" y="16"/>
                    <a:pt x="4" y="15"/>
                  </a:cubicBezTo>
                  <a:cubicBezTo>
                    <a:pt x="4" y="15"/>
                    <a:pt x="4" y="15"/>
                    <a:pt x="4" y="15"/>
                  </a:cubicBezTo>
                  <a:cubicBezTo>
                    <a:pt x="4" y="16"/>
                    <a:pt x="4" y="16"/>
                    <a:pt x="5" y="17"/>
                  </a:cubicBezTo>
                  <a:close/>
                  <a:moveTo>
                    <a:pt x="4" y="14"/>
                  </a:moveTo>
                  <a:cubicBezTo>
                    <a:pt x="4" y="14"/>
                    <a:pt x="4" y="14"/>
                    <a:pt x="4" y="14"/>
                  </a:cubicBezTo>
                  <a:cubicBezTo>
                    <a:pt x="4" y="14"/>
                    <a:pt x="4" y="14"/>
                    <a:pt x="4" y="14"/>
                  </a:cubicBezTo>
                  <a:cubicBezTo>
                    <a:pt x="4" y="13"/>
                    <a:pt x="4" y="13"/>
                    <a:pt x="5" y="12"/>
                  </a:cubicBezTo>
                  <a:cubicBezTo>
                    <a:pt x="5" y="12"/>
                    <a:pt x="5" y="12"/>
                    <a:pt x="5" y="12"/>
                  </a:cubicBezTo>
                  <a:cubicBezTo>
                    <a:pt x="4" y="13"/>
                    <a:pt x="4" y="13"/>
                    <a:pt x="4" y="14"/>
                  </a:cubicBezTo>
                  <a:cubicBezTo>
                    <a:pt x="4" y="14"/>
                    <a:pt x="4" y="14"/>
                    <a:pt x="4" y="14"/>
                  </a:cubicBezTo>
                  <a:cubicBezTo>
                    <a:pt x="4" y="14"/>
                    <a:pt x="4" y="14"/>
                    <a:pt x="4" y="14"/>
                  </a:cubicBezTo>
                  <a:close/>
                  <a:moveTo>
                    <a:pt x="22" y="8"/>
                  </a:moveTo>
                  <a:cubicBezTo>
                    <a:pt x="23" y="9"/>
                    <a:pt x="23" y="11"/>
                    <a:pt x="23" y="13"/>
                  </a:cubicBezTo>
                  <a:cubicBezTo>
                    <a:pt x="23" y="13"/>
                    <a:pt x="23" y="13"/>
                    <a:pt x="23" y="13"/>
                  </a:cubicBezTo>
                  <a:cubicBezTo>
                    <a:pt x="23" y="13"/>
                    <a:pt x="23" y="13"/>
                    <a:pt x="23" y="13"/>
                  </a:cubicBezTo>
                  <a:cubicBezTo>
                    <a:pt x="23" y="13"/>
                    <a:pt x="23" y="13"/>
                    <a:pt x="23" y="13"/>
                  </a:cubicBezTo>
                  <a:cubicBezTo>
                    <a:pt x="23" y="11"/>
                    <a:pt x="23" y="9"/>
                    <a:pt x="22" y="8"/>
                  </a:cubicBezTo>
                  <a:cubicBezTo>
                    <a:pt x="22" y="8"/>
                    <a:pt x="22" y="8"/>
                    <a:pt x="22" y="8"/>
                  </a:cubicBezTo>
                  <a:cubicBezTo>
                    <a:pt x="22" y="8"/>
                    <a:pt x="22" y="7"/>
                    <a:pt x="22" y="7"/>
                  </a:cubicBezTo>
                  <a:cubicBezTo>
                    <a:pt x="22" y="7"/>
                    <a:pt x="22" y="7"/>
                    <a:pt x="22" y="7"/>
                  </a:cubicBezTo>
                  <a:cubicBezTo>
                    <a:pt x="22" y="7"/>
                    <a:pt x="22" y="8"/>
                    <a:pt x="22" y="8"/>
                  </a:cubicBezTo>
                  <a:close/>
                  <a:moveTo>
                    <a:pt x="19" y="5"/>
                  </a:moveTo>
                  <a:cubicBezTo>
                    <a:pt x="18" y="4"/>
                    <a:pt x="17" y="4"/>
                    <a:pt x="15" y="4"/>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5" y="4"/>
                  </a:cubicBezTo>
                  <a:cubicBezTo>
                    <a:pt x="16" y="4"/>
                    <a:pt x="18" y="4"/>
                    <a:pt x="19" y="5"/>
                  </a:cubicBezTo>
                  <a:close/>
                  <a:moveTo>
                    <a:pt x="14" y="4"/>
                  </a:moveTo>
                  <a:cubicBezTo>
                    <a:pt x="14" y="4"/>
                    <a:pt x="14" y="4"/>
                    <a:pt x="14" y="4"/>
                  </a:cubicBezTo>
                  <a:cubicBezTo>
                    <a:pt x="14" y="4"/>
                    <a:pt x="14" y="4"/>
                    <a:pt x="14" y="4"/>
                  </a:cubicBezTo>
                  <a:cubicBezTo>
                    <a:pt x="14" y="4"/>
                    <a:pt x="14" y="4"/>
                    <a:pt x="14" y="4"/>
                  </a:cubicBezTo>
                  <a:close/>
                  <a:moveTo>
                    <a:pt x="14" y="4"/>
                  </a:moveTo>
                  <a:cubicBezTo>
                    <a:pt x="14" y="4"/>
                    <a:pt x="14" y="4"/>
                    <a:pt x="14" y="4"/>
                  </a:cubicBezTo>
                  <a:cubicBezTo>
                    <a:pt x="14" y="4"/>
                    <a:pt x="14" y="4"/>
                    <a:pt x="14" y="4"/>
                  </a:cubicBezTo>
                  <a:cubicBezTo>
                    <a:pt x="14" y="4"/>
                    <a:pt x="14" y="4"/>
                    <a:pt x="14" y="4"/>
                  </a:cubicBezTo>
                  <a:close/>
                  <a:moveTo>
                    <a:pt x="14" y="4"/>
                  </a:moveTo>
                  <a:cubicBezTo>
                    <a:pt x="14" y="4"/>
                    <a:pt x="15" y="4"/>
                    <a:pt x="15" y="4"/>
                  </a:cubicBezTo>
                  <a:cubicBezTo>
                    <a:pt x="15" y="4"/>
                    <a:pt x="15" y="4"/>
                    <a:pt x="15" y="4"/>
                  </a:cubicBezTo>
                  <a:cubicBezTo>
                    <a:pt x="15" y="4"/>
                    <a:pt x="14" y="4"/>
                    <a:pt x="14" y="4"/>
                  </a:cubicBezTo>
                  <a:close/>
                  <a:moveTo>
                    <a:pt x="15" y="4"/>
                  </a:moveTo>
                  <a:cubicBezTo>
                    <a:pt x="15" y="4"/>
                    <a:pt x="15" y="4"/>
                    <a:pt x="15" y="4"/>
                  </a:cubicBezTo>
                  <a:cubicBezTo>
                    <a:pt x="15" y="4"/>
                    <a:pt x="15" y="4"/>
                    <a:pt x="15" y="4"/>
                  </a:cubicBezTo>
                  <a:cubicBezTo>
                    <a:pt x="15" y="4"/>
                    <a:pt x="15" y="4"/>
                    <a:pt x="15" y="4"/>
                  </a:cubicBezTo>
                  <a:close/>
                  <a:moveTo>
                    <a:pt x="15" y="4"/>
                  </a:moveTo>
                  <a:cubicBezTo>
                    <a:pt x="15" y="4"/>
                    <a:pt x="15" y="4"/>
                    <a:pt x="15" y="4"/>
                  </a:cubicBezTo>
                  <a:cubicBezTo>
                    <a:pt x="15" y="4"/>
                    <a:pt x="15" y="4"/>
                    <a:pt x="15" y="4"/>
                  </a:cubicBezTo>
                  <a:cubicBezTo>
                    <a:pt x="15" y="4"/>
                    <a:pt x="15" y="4"/>
                    <a:pt x="1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2522" y="1511"/>
              <a:ext cx="50" cy="106"/>
            </a:xfrm>
            <a:custGeom>
              <a:avLst/>
              <a:gdLst>
                <a:gd name="T0" fmla="*/ 0 w 14"/>
                <a:gd name="T1" fmla="*/ 27 h 30"/>
                <a:gd name="T2" fmla="*/ 5 w 14"/>
                <a:gd name="T3" fmla="*/ 21 h 30"/>
                <a:gd name="T4" fmla="*/ 5 w 14"/>
                <a:gd name="T5" fmla="*/ 21 h 30"/>
                <a:gd name="T6" fmla="*/ 10 w 14"/>
                <a:gd name="T7" fmla="*/ 9 h 30"/>
                <a:gd name="T8" fmla="*/ 10 w 14"/>
                <a:gd name="T9" fmla="*/ 9 h 30"/>
                <a:gd name="T10" fmla="*/ 9 w 14"/>
                <a:gd name="T11" fmla="*/ 5 h 30"/>
                <a:gd name="T12" fmla="*/ 9 w 14"/>
                <a:gd name="T13" fmla="*/ 5 h 30"/>
                <a:gd name="T14" fmla="*/ 8 w 14"/>
                <a:gd name="T15" fmla="*/ 4 h 30"/>
                <a:gd name="T16" fmla="*/ 8 w 14"/>
                <a:gd name="T17" fmla="*/ 4 h 30"/>
                <a:gd name="T18" fmla="*/ 8 w 14"/>
                <a:gd name="T19" fmla="*/ 4 h 30"/>
                <a:gd name="T20" fmla="*/ 8 w 14"/>
                <a:gd name="T21" fmla="*/ 4 h 30"/>
                <a:gd name="T22" fmla="*/ 7 w 14"/>
                <a:gd name="T23" fmla="*/ 5 h 30"/>
                <a:gd name="T24" fmla="*/ 7 w 14"/>
                <a:gd name="T25" fmla="*/ 5 h 30"/>
                <a:gd name="T26" fmla="*/ 5 w 14"/>
                <a:gd name="T27" fmla="*/ 9 h 30"/>
                <a:gd name="T28" fmla="*/ 5 w 14"/>
                <a:gd name="T29" fmla="*/ 9 h 30"/>
                <a:gd name="T30" fmla="*/ 4 w 14"/>
                <a:gd name="T31" fmla="*/ 15 h 30"/>
                <a:gd name="T32" fmla="*/ 4 w 14"/>
                <a:gd name="T33" fmla="*/ 15 h 30"/>
                <a:gd name="T34" fmla="*/ 0 w 14"/>
                <a:gd name="T35" fmla="*/ 14 h 30"/>
                <a:gd name="T36" fmla="*/ 1 w 14"/>
                <a:gd name="T37" fmla="*/ 8 h 30"/>
                <a:gd name="T38" fmla="*/ 1 w 14"/>
                <a:gd name="T39" fmla="*/ 8 h 30"/>
                <a:gd name="T40" fmla="*/ 8 w 14"/>
                <a:gd name="T41" fmla="*/ 0 h 30"/>
                <a:gd name="T42" fmla="*/ 8 w 14"/>
                <a:gd name="T43" fmla="*/ 0 h 30"/>
                <a:gd name="T44" fmla="*/ 12 w 14"/>
                <a:gd name="T45" fmla="*/ 3 h 30"/>
                <a:gd name="T46" fmla="*/ 12 w 14"/>
                <a:gd name="T47" fmla="*/ 3 h 30"/>
                <a:gd name="T48" fmla="*/ 14 w 14"/>
                <a:gd name="T49" fmla="*/ 9 h 30"/>
                <a:gd name="T50" fmla="*/ 14 w 14"/>
                <a:gd name="T51" fmla="*/ 9 h 30"/>
                <a:gd name="T52" fmla="*/ 3 w 14"/>
                <a:gd name="T53" fmla="*/ 30 h 30"/>
                <a:gd name="T54" fmla="*/ 3 w 14"/>
                <a:gd name="T55" fmla="*/ 30 h 30"/>
                <a:gd name="T56" fmla="*/ 0 w 14"/>
                <a:gd name="T5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 h="30">
                  <a:moveTo>
                    <a:pt x="0" y="27"/>
                  </a:moveTo>
                  <a:cubicBezTo>
                    <a:pt x="0" y="27"/>
                    <a:pt x="3" y="25"/>
                    <a:pt x="5" y="21"/>
                  </a:cubicBezTo>
                  <a:cubicBezTo>
                    <a:pt x="5" y="21"/>
                    <a:pt x="5" y="21"/>
                    <a:pt x="5" y="21"/>
                  </a:cubicBezTo>
                  <a:cubicBezTo>
                    <a:pt x="8" y="17"/>
                    <a:pt x="10" y="12"/>
                    <a:pt x="10" y="9"/>
                  </a:cubicBezTo>
                  <a:cubicBezTo>
                    <a:pt x="10" y="9"/>
                    <a:pt x="10" y="9"/>
                    <a:pt x="10" y="9"/>
                  </a:cubicBezTo>
                  <a:cubicBezTo>
                    <a:pt x="10" y="7"/>
                    <a:pt x="10" y="6"/>
                    <a:pt x="9" y="5"/>
                  </a:cubicBezTo>
                  <a:cubicBezTo>
                    <a:pt x="9" y="5"/>
                    <a:pt x="9" y="5"/>
                    <a:pt x="9" y="5"/>
                  </a:cubicBezTo>
                  <a:cubicBezTo>
                    <a:pt x="8" y="4"/>
                    <a:pt x="8" y="4"/>
                    <a:pt x="8" y="4"/>
                  </a:cubicBezTo>
                  <a:cubicBezTo>
                    <a:pt x="8" y="4"/>
                    <a:pt x="8" y="4"/>
                    <a:pt x="8" y="4"/>
                  </a:cubicBezTo>
                  <a:cubicBezTo>
                    <a:pt x="8" y="4"/>
                    <a:pt x="8" y="4"/>
                    <a:pt x="8" y="4"/>
                  </a:cubicBezTo>
                  <a:cubicBezTo>
                    <a:pt x="8" y="4"/>
                    <a:pt x="8" y="4"/>
                    <a:pt x="8" y="4"/>
                  </a:cubicBezTo>
                  <a:cubicBezTo>
                    <a:pt x="7" y="4"/>
                    <a:pt x="7" y="4"/>
                    <a:pt x="7" y="5"/>
                  </a:cubicBezTo>
                  <a:cubicBezTo>
                    <a:pt x="7" y="5"/>
                    <a:pt x="7" y="5"/>
                    <a:pt x="7" y="5"/>
                  </a:cubicBezTo>
                  <a:cubicBezTo>
                    <a:pt x="6" y="6"/>
                    <a:pt x="6" y="7"/>
                    <a:pt x="5" y="9"/>
                  </a:cubicBezTo>
                  <a:cubicBezTo>
                    <a:pt x="5" y="9"/>
                    <a:pt x="5" y="9"/>
                    <a:pt x="5" y="9"/>
                  </a:cubicBezTo>
                  <a:cubicBezTo>
                    <a:pt x="4" y="12"/>
                    <a:pt x="4" y="15"/>
                    <a:pt x="4" y="15"/>
                  </a:cubicBezTo>
                  <a:cubicBezTo>
                    <a:pt x="4" y="15"/>
                    <a:pt x="4" y="15"/>
                    <a:pt x="4" y="15"/>
                  </a:cubicBezTo>
                  <a:cubicBezTo>
                    <a:pt x="0" y="14"/>
                    <a:pt x="0" y="14"/>
                    <a:pt x="0" y="14"/>
                  </a:cubicBezTo>
                  <a:cubicBezTo>
                    <a:pt x="0" y="14"/>
                    <a:pt x="0" y="11"/>
                    <a:pt x="1" y="8"/>
                  </a:cubicBezTo>
                  <a:cubicBezTo>
                    <a:pt x="1" y="8"/>
                    <a:pt x="1" y="8"/>
                    <a:pt x="1" y="8"/>
                  </a:cubicBezTo>
                  <a:cubicBezTo>
                    <a:pt x="3" y="4"/>
                    <a:pt x="4" y="0"/>
                    <a:pt x="8" y="0"/>
                  </a:cubicBezTo>
                  <a:cubicBezTo>
                    <a:pt x="8" y="0"/>
                    <a:pt x="8" y="0"/>
                    <a:pt x="8" y="0"/>
                  </a:cubicBezTo>
                  <a:cubicBezTo>
                    <a:pt x="10" y="0"/>
                    <a:pt x="11" y="1"/>
                    <a:pt x="12" y="3"/>
                  </a:cubicBezTo>
                  <a:cubicBezTo>
                    <a:pt x="12" y="3"/>
                    <a:pt x="12" y="3"/>
                    <a:pt x="12" y="3"/>
                  </a:cubicBezTo>
                  <a:cubicBezTo>
                    <a:pt x="14" y="5"/>
                    <a:pt x="14" y="7"/>
                    <a:pt x="14" y="9"/>
                  </a:cubicBezTo>
                  <a:cubicBezTo>
                    <a:pt x="14" y="9"/>
                    <a:pt x="14" y="9"/>
                    <a:pt x="14" y="9"/>
                  </a:cubicBezTo>
                  <a:cubicBezTo>
                    <a:pt x="14" y="19"/>
                    <a:pt x="3" y="30"/>
                    <a:pt x="3" y="30"/>
                  </a:cubicBezTo>
                  <a:cubicBezTo>
                    <a:pt x="3" y="30"/>
                    <a:pt x="3" y="30"/>
                    <a:pt x="3" y="30"/>
                  </a:cubicBezTo>
                  <a:cubicBezTo>
                    <a:pt x="0" y="27"/>
                    <a:pt x="0" y="27"/>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a:spLocks noEditPoints="1"/>
            </p:cNvSpPr>
            <p:nvPr/>
          </p:nvSpPr>
          <p:spPr bwMode="auto">
            <a:xfrm>
              <a:off x="2511" y="1504"/>
              <a:ext cx="68" cy="128"/>
            </a:xfrm>
            <a:custGeom>
              <a:avLst/>
              <a:gdLst>
                <a:gd name="T0" fmla="*/ 3 w 19"/>
                <a:gd name="T1" fmla="*/ 29 h 36"/>
                <a:gd name="T2" fmla="*/ 1 w 19"/>
                <a:gd name="T3" fmla="*/ 30 h 36"/>
                <a:gd name="T4" fmla="*/ 1 w 19"/>
                <a:gd name="T5" fmla="*/ 28 h 36"/>
                <a:gd name="T6" fmla="*/ 2 w 19"/>
                <a:gd name="T7" fmla="*/ 28 h 36"/>
                <a:gd name="T8" fmla="*/ 2 w 19"/>
                <a:gd name="T9" fmla="*/ 28 h 36"/>
                <a:gd name="T10" fmla="*/ 2 w 19"/>
                <a:gd name="T11" fmla="*/ 28 h 36"/>
                <a:gd name="T12" fmla="*/ 2 w 19"/>
                <a:gd name="T13" fmla="*/ 28 h 36"/>
                <a:gd name="T14" fmla="*/ 2 w 19"/>
                <a:gd name="T15" fmla="*/ 28 h 36"/>
                <a:gd name="T16" fmla="*/ 3 w 19"/>
                <a:gd name="T17" fmla="*/ 26 h 36"/>
                <a:gd name="T18" fmla="*/ 6 w 19"/>
                <a:gd name="T19" fmla="*/ 22 h 36"/>
                <a:gd name="T20" fmla="*/ 8 w 19"/>
                <a:gd name="T21" fmla="*/ 19 h 36"/>
                <a:gd name="T22" fmla="*/ 0 w 19"/>
                <a:gd name="T23" fmla="*/ 18 h 36"/>
                <a:gd name="T24" fmla="*/ 1 w 19"/>
                <a:gd name="T25" fmla="*/ 16 h 36"/>
                <a:gd name="T26" fmla="*/ 1 w 19"/>
                <a:gd name="T27" fmla="*/ 15 h 36"/>
                <a:gd name="T28" fmla="*/ 1 w 19"/>
                <a:gd name="T29" fmla="*/ 14 h 36"/>
                <a:gd name="T30" fmla="*/ 2 w 19"/>
                <a:gd name="T31" fmla="*/ 9 h 36"/>
                <a:gd name="T32" fmla="*/ 10 w 19"/>
                <a:gd name="T33" fmla="*/ 0 h 36"/>
                <a:gd name="T34" fmla="*/ 11 w 19"/>
                <a:gd name="T35" fmla="*/ 0 h 36"/>
                <a:gd name="T36" fmla="*/ 17 w 19"/>
                <a:gd name="T37" fmla="*/ 4 h 36"/>
                <a:gd name="T38" fmla="*/ 19 w 19"/>
                <a:gd name="T39" fmla="*/ 10 h 36"/>
                <a:gd name="T40" fmla="*/ 19 w 19"/>
                <a:gd name="T41" fmla="*/ 11 h 36"/>
                <a:gd name="T42" fmla="*/ 8 w 19"/>
                <a:gd name="T43" fmla="*/ 33 h 36"/>
                <a:gd name="T44" fmla="*/ 2 w 19"/>
                <a:gd name="T45" fmla="*/ 31 h 36"/>
                <a:gd name="T46" fmla="*/ 7 w 19"/>
                <a:gd name="T47" fmla="*/ 27 h 36"/>
                <a:gd name="T48" fmla="*/ 10 w 19"/>
                <a:gd name="T49" fmla="*/ 24 h 36"/>
                <a:gd name="T50" fmla="*/ 13 w 19"/>
                <a:gd name="T51" fmla="*/ 19 h 36"/>
                <a:gd name="T52" fmla="*/ 10 w 19"/>
                <a:gd name="T53" fmla="*/ 24 h 36"/>
                <a:gd name="T54" fmla="*/ 11 w 19"/>
                <a:gd name="T55" fmla="*/ 11 h 36"/>
                <a:gd name="T56" fmla="*/ 11 w 19"/>
                <a:gd name="T57" fmla="*/ 11 h 36"/>
                <a:gd name="T58" fmla="*/ 11 w 19"/>
                <a:gd name="T59" fmla="*/ 9 h 36"/>
                <a:gd name="T60" fmla="*/ 10 w 19"/>
                <a:gd name="T61" fmla="*/ 11 h 36"/>
                <a:gd name="T62" fmla="*/ 9 w 19"/>
                <a:gd name="T63" fmla="*/ 17 h 36"/>
                <a:gd name="T64" fmla="*/ 9 w 19"/>
                <a:gd name="T65" fmla="*/ 18 h 36"/>
                <a:gd name="T66" fmla="*/ 15 w 19"/>
                <a:gd name="T67" fmla="*/ 11 h 36"/>
                <a:gd name="T68" fmla="*/ 15 w 19"/>
                <a:gd name="T69" fmla="*/ 11 h 36"/>
                <a:gd name="T70" fmla="*/ 14 w 19"/>
                <a:gd name="T71" fmla="*/ 6 h 36"/>
                <a:gd name="T72" fmla="*/ 13 w 19"/>
                <a:gd name="T73" fmla="*/ 5 h 36"/>
                <a:gd name="T74" fmla="*/ 14 w 19"/>
                <a:gd name="T75" fmla="*/ 6 h 36"/>
                <a:gd name="T76" fmla="*/ 15 w 19"/>
                <a:gd name="T77" fmla="*/ 11 h 36"/>
                <a:gd name="T78" fmla="*/ 15 w 19"/>
                <a:gd name="T79" fmla="*/ 11 h 36"/>
                <a:gd name="T80" fmla="*/ 15 w 19"/>
                <a:gd name="T81" fmla="*/ 11 h 36"/>
                <a:gd name="T82" fmla="*/ 15 w 19"/>
                <a:gd name="T83" fmla="*/ 11 h 36"/>
                <a:gd name="T84" fmla="*/ 7 w 19"/>
                <a:gd name="T85" fmla="*/ 7 h 36"/>
                <a:gd name="T86" fmla="*/ 8 w 19"/>
                <a:gd name="T87" fmla="*/ 6 h 36"/>
                <a:gd name="T88" fmla="*/ 9 w 19"/>
                <a:gd name="T89" fmla="*/ 4 h 36"/>
                <a:gd name="T90" fmla="*/ 9 w 19"/>
                <a:gd name="T91" fmla="*/ 5 h 36"/>
                <a:gd name="T92" fmla="*/ 9 w 19"/>
                <a:gd name="T93" fmla="*/ 5 h 36"/>
                <a:gd name="T94" fmla="*/ 11 w 19"/>
                <a:gd name="T95" fmla="*/ 4 h 36"/>
                <a:gd name="T96" fmla="*/ 11 w 19"/>
                <a:gd name="T97"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 h="36">
                  <a:moveTo>
                    <a:pt x="2" y="31"/>
                  </a:moveTo>
                  <a:cubicBezTo>
                    <a:pt x="3" y="29"/>
                    <a:pt x="3" y="29"/>
                    <a:pt x="3" y="29"/>
                  </a:cubicBezTo>
                  <a:cubicBezTo>
                    <a:pt x="2" y="31"/>
                    <a:pt x="2" y="31"/>
                    <a:pt x="2" y="31"/>
                  </a:cubicBezTo>
                  <a:cubicBezTo>
                    <a:pt x="1" y="30"/>
                    <a:pt x="1" y="30"/>
                    <a:pt x="1" y="30"/>
                  </a:cubicBezTo>
                  <a:cubicBezTo>
                    <a:pt x="1" y="29"/>
                    <a:pt x="1" y="29"/>
                    <a:pt x="1" y="29"/>
                  </a:cubicBezTo>
                  <a:cubicBezTo>
                    <a:pt x="1" y="28"/>
                    <a:pt x="1" y="29"/>
                    <a:pt x="1" y="28"/>
                  </a:cubicBezTo>
                  <a:cubicBezTo>
                    <a:pt x="1" y="28"/>
                    <a:pt x="1" y="28"/>
                    <a:pt x="1" y="28"/>
                  </a:cubicBezTo>
                  <a:cubicBezTo>
                    <a:pt x="1" y="28"/>
                    <a:pt x="1"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8"/>
                    <a:pt x="2" y="28"/>
                    <a:pt x="2" y="28"/>
                  </a:cubicBezTo>
                  <a:cubicBezTo>
                    <a:pt x="2" y="27"/>
                    <a:pt x="3" y="27"/>
                    <a:pt x="3" y="26"/>
                  </a:cubicBezTo>
                  <a:cubicBezTo>
                    <a:pt x="3" y="26"/>
                    <a:pt x="3" y="26"/>
                    <a:pt x="3" y="26"/>
                  </a:cubicBezTo>
                  <a:cubicBezTo>
                    <a:pt x="4" y="25"/>
                    <a:pt x="5" y="24"/>
                    <a:pt x="6" y="22"/>
                  </a:cubicBezTo>
                  <a:cubicBezTo>
                    <a:pt x="6" y="22"/>
                    <a:pt x="6" y="22"/>
                    <a:pt x="6" y="22"/>
                  </a:cubicBezTo>
                  <a:cubicBezTo>
                    <a:pt x="7" y="21"/>
                    <a:pt x="8" y="20"/>
                    <a:pt x="8" y="19"/>
                  </a:cubicBezTo>
                  <a:cubicBezTo>
                    <a:pt x="8" y="19"/>
                    <a:pt x="8" y="19"/>
                    <a:pt x="8" y="19"/>
                  </a:cubicBezTo>
                  <a:cubicBezTo>
                    <a:pt x="0" y="18"/>
                    <a:pt x="0" y="18"/>
                    <a:pt x="0" y="18"/>
                  </a:cubicBezTo>
                  <a:cubicBezTo>
                    <a:pt x="1" y="16"/>
                    <a:pt x="1" y="16"/>
                    <a:pt x="1" y="16"/>
                  </a:cubicBezTo>
                  <a:cubicBezTo>
                    <a:pt x="1" y="16"/>
                    <a:pt x="1" y="16"/>
                    <a:pt x="1" y="16"/>
                  </a:cubicBezTo>
                  <a:cubicBezTo>
                    <a:pt x="1" y="15"/>
                    <a:pt x="1" y="15"/>
                    <a:pt x="1" y="15"/>
                  </a:cubicBezTo>
                  <a:cubicBezTo>
                    <a:pt x="1" y="15"/>
                    <a:pt x="1" y="15"/>
                    <a:pt x="1" y="15"/>
                  </a:cubicBezTo>
                  <a:cubicBezTo>
                    <a:pt x="1" y="15"/>
                    <a:pt x="1" y="14"/>
                    <a:pt x="1" y="14"/>
                  </a:cubicBezTo>
                  <a:cubicBezTo>
                    <a:pt x="1" y="14"/>
                    <a:pt x="1" y="14"/>
                    <a:pt x="1" y="14"/>
                  </a:cubicBezTo>
                  <a:cubicBezTo>
                    <a:pt x="1" y="12"/>
                    <a:pt x="2" y="11"/>
                    <a:pt x="2" y="9"/>
                  </a:cubicBezTo>
                  <a:cubicBezTo>
                    <a:pt x="2" y="9"/>
                    <a:pt x="2" y="9"/>
                    <a:pt x="2" y="9"/>
                  </a:cubicBezTo>
                  <a:cubicBezTo>
                    <a:pt x="4" y="6"/>
                    <a:pt x="5" y="1"/>
                    <a:pt x="10" y="0"/>
                  </a:cubicBezTo>
                  <a:cubicBezTo>
                    <a:pt x="10" y="0"/>
                    <a:pt x="10" y="0"/>
                    <a:pt x="10" y="0"/>
                  </a:cubicBezTo>
                  <a:cubicBezTo>
                    <a:pt x="11" y="0"/>
                    <a:pt x="11" y="0"/>
                    <a:pt x="11" y="0"/>
                  </a:cubicBezTo>
                  <a:cubicBezTo>
                    <a:pt x="11" y="0"/>
                    <a:pt x="11" y="0"/>
                    <a:pt x="11" y="0"/>
                  </a:cubicBezTo>
                  <a:cubicBezTo>
                    <a:pt x="14" y="0"/>
                    <a:pt x="16" y="2"/>
                    <a:pt x="17" y="4"/>
                  </a:cubicBezTo>
                  <a:cubicBezTo>
                    <a:pt x="17" y="4"/>
                    <a:pt x="17" y="4"/>
                    <a:pt x="17" y="4"/>
                  </a:cubicBezTo>
                  <a:cubicBezTo>
                    <a:pt x="18" y="6"/>
                    <a:pt x="19" y="8"/>
                    <a:pt x="19" y="10"/>
                  </a:cubicBezTo>
                  <a:cubicBezTo>
                    <a:pt x="19" y="10"/>
                    <a:pt x="19" y="10"/>
                    <a:pt x="19" y="10"/>
                  </a:cubicBezTo>
                  <a:cubicBezTo>
                    <a:pt x="19" y="10"/>
                    <a:pt x="19" y="10"/>
                    <a:pt x="19" y="10"/>
                  </a:cubicBezTo>
                  <a:cubicBezTo>
                    <a:pt x="19" y="11"/>
                    <a:pt x="19" y="11"/>
                    <a:pt x="19" y="11"/>
                  </a:cubicBezTo>
                  <a:cubicBezTo>
                    <a:pt x="19" y="21"/>
                    <a:pt x="10" y="31"/>
                    <a:pt x="8" y="33"/>
                  </a:cubicBezTo>
                  <a:cubicBezTo>
                    <a:pt x="8" y="33"/>
                    <a:pt x="8" y="33"/>
                    <a:pt x="8" y="33"/>
                  </a:cubicBezTo>
                  <a:cubicBezTo>
                    <a:pt x="7" y="36"/>
                    <a:pt x="7" y="36"/>
                    <a:pt x="7" y="36"/>
                  </a:cubicBezTo>
                  <a:cubicBezTo>
                    <a:pt x="2" y="31"/>
                    <a:pt x="2" y="31"/>
                    <a:pt x="2" y="31"/>
                  </a:cubicBezTo>
                  <a:close/>
                  <a:moveTo>
                    <a:pt x="10" y="24"/>
                  </a:moveTo>
                  <a:cubicBezTo>
                    <a:pt x="9" y="25"/>
                    <a:pt x="8" y="26"/>
                    <a:pt x="7" y="27"/>
                  </a:cubicBezTo>
                  <a:cubicBezTo>
                    <a:pt x="7" y="27"/>
                    <a:pt x="7" y="27"/>
                    <a:pt x="7" y="27"/>
                  </a:cubicBezTo>
                  <a:cubicBezTo>
                    <a:pt x="8" y="26"/>
                    <a:pt x="9" y="25"/>
                    <a:pt x="10" y="24"/>
                  </a:cubicBezTo>
                  <a:cubicBezTo>
                    <a:pt x="10" y="24"/>
                    <a:pt x="10" y="24"/>
                    <a:pt x="10" y="24"/>
                  </a:cubicBezTo>
                  <a:cubicBezTo>
                    <a:pt x="11" y="22"/>
                    <a:pt x="12" y="21"/>
                    <a:pt x="13" y="19"/>
                  </a:cubicBezTo>
                  <a:cubicBezTo>
                    <a:pt x="13" y="19"/>
                    <a:pt x="13" y="19"/>
                    <a:pt x="13" y="19"/>
                  </a:cubicBezTo>
                  <a:cubicBezTo>
                    <a:pt x="12" y="21"/>
                    <a:pt x="11" y="22"/>
                    <a:pt x="10" y="24"/>
                  </a:cubicBezTo>
                  <a:close/>
                  <a:moveTo>
                    <a:pt x="9" y="18"/>
                  </a:moveTo>
                  <a:cubicBezTo>
                    <a:pt x="10" y="16"/>
                    <a:pt x="11" y="13"/>
                    <a:pt x="11" y="11"/>
                  </a:cubicBezTo>
                  <a:cubicBezTo>
                    <a:pt x="11" y="11"/>
                    <a:pt x="11" y="11"/>
                    <a:pt x="11" y="11"/>
                  </a:cubicBezTo>
                  <a:cubicBezTo>
                    <a:pt x="11" y="11"/>
                    <a:pt x="11" y="11"/>
                    <a:pt x="11" y="11"/>
                  </a:cubicBezTo>
                  <a:cubicBezTo>
                    <a:pt x="11" y="11"/>
                    <a:pt x="11" y="11"/>
                    <a:pt x="11" y="11"/>
                  </a:cubicBezTo>
                  <a:cubicBezTo>
                    <a:pt x="11" y="10"/>
                    <a:pt x="11" y="10"/>
                    <a:pt x="11" y="9"/>
                  </a:cubicBezTo>
                  <a:cubicBezTo>
                    <a:pt x="11" y="9"/>
                    <a:pt x="11" y="9"/>
                    <a:pt x="11" y="9"/>
                  </a:cubicBezTo>
                  <a:cubicBezTo>
                    <a:pt x="11" y="10"/>
                    <a:pt x="10" y="11"/>
                    <a:pt x="10" y="11"/>
                  </a:cubicBezTo>
                  <a:cubicBezTo>
                    <a:pt x="10" y="11"/>
                    <a:pt x="10" y="11"/>
                    <a:pt x="10" y="11"/>
                  </a:cubicBezTo>
                  <a:cubicBezTo>
                    <a:pt x="9" y="14"/>
                    <a:pt x="9" y="16"/>
                    <a:pt x="9" y="17"/>
                  </a:cubicBezTo>
                  <a:cubicBezTo>
                    <a:pt x="9" y="17"/>
                    <a:pt x="9" y="17"/>
                    <a:pt x="9" y="17"/>
                  </a:cubicBezTo>
                  <a:cubicBezTo>
                    <a:pt x="9" y="18"/>
                    <a:pt x="9" y="18"/>
                    <a:pt x="9" y="18"/>
                  </a:cubicBezTo>
                  <a:close/>
                  <a:moveTo>
                    <a:pt x="15" y="11"/>
                  </a:moveTo>
                  <a:cubicBezTo>
                    <a:pt x="15" y="11"/>
                    <a:pt x="15" y="11"/>
                    <a:pt x="15" y="11"/>
                  </a:cubicBezTo>
                  <a:cubicBezTo>
                    <a:pt x="15" y="11"/>
                    <a:pt x="15" y="11"/>
                    <a:pt x="15" y="11"/>
                  </a:cubicBezTo>
                  <a:cubicBezTo>
                    <a:pt x="15" y="11"/>
                    <a:pt x="15" y="11"/>
                    <a:pt x="15" y="11"/>
                  </a:cubicBezTo>
                  <a:cubicBezTo>
                    <a:pt x="15" y="11"/>
                    <a:pt x="15" y="11"/>
                    <a:pt x="15" y="11"/>
                  </a:cubicBezTo>
                  <a:cubicBezTo>
                    <a:pt x="15" y="9"/>
                    <a:pt x="15" y="7"/>
                    <a:pt x="14" y="6"/>
                  </a:cubicBezTo>
                  <a:cubicBezTo>
                    <a:pt x="14" y="6"/>
                    <a:pt x="14" y="6"/>
                    <a:pt x="14" y="6"/>
                  </a:cubicBezTo>
                  <a:cubicBezTo>
                    <a:pt x="13" y="6"/>
                    <a:pt x="13" y="5"/>
                    <a:pt x="13" y="5"/>
                  </a:cubicBezTo>
                  <a:cubicBezTo>
                    <a:pt x="13" y="5"/>
                    <a:pt x="13" y="5"/>
                    <a:pt x="13" y="5"/>
                  </a:cubicBezTo>
                  <a:cubicBezTo>
                    <a:pt x="13" y="5"/>
                    <a:pt x="13" y="6"/>
                    <a:pt x="14" y="6"/>
                  </a:cubicBezTo>
                  <a:cubicBezTo>
                    <a:pt x="14" y="6"/>
                    <a:pt x="14" y="6"/>
                    <a:pt x="14" y="6"/>
                  </a:cubicBezTo>
                  <a:cubicBezTo>
                    <a:pt x="15" y="7"/>
                    <a:pt x="15" y="9"/>
                    <a:pt x="15" y="11"/>
                  </a:cubicBezTo>
                  <a:cubicBezTo>
                    <a:pt x="15" y="11"/>
                    <a:pt x="15" y="11"/>
                    <a:pt x="15" y="11"/>
                  </a:cubicBezTo>
                  <a:cubicBezTo>
                    <a:pt x="15" y="11"/>
                    <a:pt x="15" y="11"/>
                    <a:pt x="15" y="11"/>
                  </a:cubicBezTo>
                  <a:cubicBezTo>
                    <a:pt x="15" y="11"/>
                    <a:pt x="15" y="11"/>
                    <a:pt x="15" y="11"/>
                  </a:cubicBezTo>
                  <a:cubicBezTo>
                    <a:pt x="15" y="11"/>
                    <a:pt x="15" y="11"/>
                    <a:pt x="15" y="11"/>
                  </a:cubicBezTo>
                  <a:cubicBezTo>
                    <a:pt x="15" y="11"/>
                    <a:pt x="15" y="11"/>
                    <a:pt x="15" y="11"/>
                  </a:cubicBezTo>
                  <a:cubicBezTo>
                    <a:pt x="15" y="11"/>
                    <a:pt x="15" y="11"/>
                    <a:pt x="15" y="11"/>
                  </a:cubicBezTo>
                  <a:cubicBezTo>
                    <a:pt x="15" y="11"/>
                    <a:pt x="15" y="11"/>
                    <a:pt x="15" y="11"/>
                  </a:cubicBezTo>
                  <a:close/>
                  <a:moveTo>
                    <a:pt x="7" y="7"/>
                  </a:moveTo>
                  <a:cubicBezTo>
                    <a:pt x="8" y="6"/>
                    <a:pt x="8" y="6"/>
                    <a:pt x="8" y="6"/>
                  </a:cubicBezTo>
                  <a:cubicBezTo>
                    <a:pt x="8" y="6"/>
                    <a:pt x="8" y="6"/>
                    <a:pt x="8" y="6"/>
                  </a:cubicBezTo>
                  <a:cubicBezTo>
                    <a:pt x="8" y="5"/>
                    <a:pt x="9" y="5"/>
                    <a:pt x="9" y="4"/>
                  </a:cubicBezTo>
                  <a:cubicBezTo>
                    <a:pt x="9" y="4"/>
                    <a:pt x="9" y="4"/>
                    <a:pt x="9" y="4"/>
                  </a:cubicBezTo>
                  <a:cubicBezTo>
                    <a:pt x="9" y="5"/>
                    <a:pt x="8" y="6"/>
                    <a:pt x="7" y="7"/>
                  </a:cubicBezTo>
                  <a:close/>
                  <a:moveTo>
                    <a:pt x="9" y="5"/>
                  </a:moveTo>
                  <a:cubicBezTo>
                    <a:pt x="9" y="5"/>
                    <a:pt x="9" y="5"/>
                    <a:pt x="9" y="5"/>
                  </a:cubicBezTo>
                  <a:cubicBezTo>
                    <a:pt x="9" y="5"/>
                    <a:pt x="9" y="5"/>
                    <a:pt x="9" y="5"/>
                  </a:cubicBezTo>
                  <a:close/>
                  <a:moveTo>
                    <a:pt x="11" y="4"/>
                  </a:moveTo>
                  <a:cubicBezTo>
                    <a:pt x="11" y="4"/>
                    <a:pt x="11" y="4"/>
                    <a:pt x="11" y="4"/>
                  </a:cubicBezTo>
                  <a:cubicBezTo>
                    <a:pt x="11" y="4"/>
                    <a:pt x="11" y="4"/>
                    <a:pt x="11" y="4"/>
                  </a:cubicBezTo>
                  <a:cubicBezTo>
                    <a:pt x="11" y="4"/>
                    <a:pt x="11" y="4"/>
                    <a:pt x="11" y="4"/>
                  </a:cubicBezTo>
                  <a:cubicBezTo>
                    <a:pt x="11" y="4"/>
                    <a:pt x="11" y="4"/>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7"/>
            <p:cNvSpPr>
              <a:spLocks noEditPoints="1"/>
            </p:cNvSpPr>
            <p:nvPr/>
          </p:nvSpPr>
          <p:spPr bwMode="auto">
            <a:xfrm>
              <a:off x="2344" y="1745"/>
              <a:ext cx="239" cy="124"/>
            </a:xfrm>
            <a:custGeom>
              <a:avLst/>
              <a:gdLst>
                <a:gd name="T0" fmla="*/ 26 w 67"/>
                <a:gd name="T1" fmla="*/ 35 h 35"/>
                <a:gd name="T2" fmla="*/ 0 w 67"/>
                <a:gd name="T3" fmla="*/ 21 h 35"/>
                <a:gd name="T4" fmla="*/ 0 w 67"/>
                <a:gd name="T5" fmla="*/ 21 h 35"/>
                <a:gd name="T6" fmla="*/ 3 w 67"/>
                <a:gd name="T7" fmla="*/ 19 h 35"/>
                <a:gd name="T8" fmla="*/ 4 w 67"/>
                <a:gd name="T9" fmla="*/ 21 h 35"/>
                <a:gd name="T10" fmla="*/ 4 w 67"/>
                <a:gd name="T11" fmla="*/ 21 h 35"/>
                <a:gd name="T12" fmla="*/ 8 w 67"/>
                <a:gd name="T13" fmla="*/ 25 h 35"/>
                <a:gd name="T14" fmla="*/ 8 w 67"/>
                <a:gd name="T15" fmla="*/ 25 h 35"/>
                <a:gd name="T16" fmla="*/ 26 w 67"/>
                <a:gd name="T17" fmla="*/ 31 h 35"/>
                <a:gd name="T18" fmla="*/ 26 w 67"/>
                <a:gd name="T19" fmla="*/ 31 h 35"/>
                <a:gd name="T20" fmla="*/ 36 w 67"/>
                <a:gd name="T21" fmla="*/ 29 h 35"/>
                <a:gd name="T22" fmla="*/ 36 w 67"/>
                <a:gd name="T23" fmla="*/ 29 h 35"/>
                <a:gd name="T24" fmla="*/ 59 w 67"/>
                <a:gd name="T25" fmla="*/ 13 h 35"/>
                <a:gd name="T26" fmla="*/ 59 w 67"/>
                <a:gd name="T27" fmla="*/ 13 h 35"/>
                <a:gd name="T28" fmla="*/ 63 w 67"/>
                <a:gd name="T29" fmla="*/ 0 h 35"/>
                <a:gd name="T30" fmla="*/ 63 w 67"/>
                <a:gd name="T31" fmla="*/ 0 h 35"/>
                <a:gd name="T32" fmla="*/ 67 w 67"/>
                <a:gd name="T33" fmla="*/ 1 h 35"/>
                <a:gd name="T34" fmla="*/ 37 w 67"/>
                <a:gd name="T35" fmla="*/ 33 h 35"/>
                <a:gd name="T36" fmla="*/ 37 w 67"/>
                <a:gd name="T37" fmla="*/ 33 h 35"/>
                <a:gd name="T38" fmla="*/ 26 w 67"/>
                <a:gd name="T39" fmla="*/ 35 h 35"/>
                <a:gd name="T40" fmla="*/ 26 w 67"/>
                <a:gd name="T41" fmla="*/ 35 h 35"/>
                <a:gd name="T42" fmla="*/ 26 w 67"/>
                <a:gd name="T43" fmla="*/ 35 h 35"/>
                <a:gd name="T44" fmla="*/ 0 w 67"/>
                <a:gd name="T45" fmla="*/ 21 h 35"/>
                <a:gd name="T46" fmla="*/ 0 w 67"/>
                <a:gd name="T47" fmla="*/ 21 h 35"/>
                <a:gd name="T48" fmla="*/ 0 w 67"/>
                <a:gd name="T49" fmla="*/ 21 h 35"/>
                <a:gd name="T50" fmla="*/ 0 w 67"/>
                <a:gd name="T51" fmla="*/ 21 h 35"/>
                <a:gd name="T52" fmla="*/ 0 w 67"/>
                <a:gd name="T53"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35">
                  <a:moveTo>
                    <a:pt x="26" y="35"/>
                  </a:moveTo>
                  <a:cubicBezTo>
                    <a:pt x="7" y="35"/>
                    <a:pt x="0" y="22"/>
                    <a:pt x="0" y="21"/>
                  </a:cubicBezTo>
                  <a:cubicBezTo>
                    <a:pt x="0" y="21"/>
                    <a:pt x="0" y="21"/>
                    <a:pt x="0" y="21"/>
                  </a:cubicBezTo>
                  <a:cubicBezTo>
                    <a:pt x="3" y="19"/>
                    <a:pt x="3" y="19"/>
                    <a:pt x="3" y="19"/>
                  </a:cubicBezTo>
                  <a:cubicBezTo>
                    <a:pt x="3" y="19"/>
                    <a:pt x="3" y="20"/>
                    <a:pt x="4" y="21"/>
                  </a:cubicBezTo>
                  <a:cubicBezTo>
                    <a:pt x="4" y="21"/>
                    <a:pt x="4" y="21"/>
                    <a:pt x="4" y="21"/>
                  </a:cubicBezTo>
                  <a:cubicBezTo>
                    <a:pt x="5" y="22"/>
                    <a:pt x="6" y="23"/>
                    <a:pt x="8" y="25"/>
                  </a:cubicBezTo>
                  <a:cubicBezTo>
                    <a:pt x="8" y="25"/>
                    <a:pt x="8" y="25"/>
                    <a:pt x="8" y="25"/>
                  </a:cubicBezTo>
                  <a:cubicBezTo>
                    <a:pt x="11" y="28"/>
                    <a:pt x="17" y="31"/>
                    <a:pt x="26" y="31"/>
                  </a:cubicBezTo>
                  <a:cubicBezTo>
                    <a:pt x="26" y="31"/>
                    <a:pt x="26" y="31"/>
                    <a:pt x="26" y="31"/>
                  </a:cubicBezTo>
                  <a:cubicBezTo>
                    <a:pt x="29" y="31"/>
                    <a:pt x="32" y="30"/>
                    <a:pt x="36" y="29"/>
                  </a:cubicBezTo>
                  <a:cubicBezTo>
                    <a:pt x="36" y="29"/>
                    <a:pt x="36" y="29"/>
                    <a:pt x="36" y="29"/>
                  </a:cubicBezTo>
                  <a:cubicBezTo>
                    <a:pt x="48" y="27"/>
                    <a:pt x="55" y="19"/>
                    <a:pt x="59" y="13"/>
                  </a:cubicBezTo>
                  <a:cubicBezTo>
                    <a:pt x="59" y="13"/>
                    <a:pt x="59" y="13"/>
                    <a:pt x="59" y="13"/>
                  </a:cubicBezTo>
                  <a:cubicBezTo>
                    <a:pt x="63" y="6"/>
                    <a:pt x="63" y="0"/>
                    <a:pt x="63" y="0"/>
                  </a:cubicBezTo>
                  <a:cubicBezTo>
                    <a:pt x="63" y="0"/>
                    <a:pt x="63" y="0"/>
                    <a:pt x="63" y="0"/>
                  </a:cubicBezTo>
                  <a:cubicBezTo>
                    <a:pt x="67" y="1"/>
                    <a:pt x="67" y="1"/>
                    <a:pt x="67" y="1"/>
                  </a:cubicBezTo>
                  <a:cubicBezTo>
                    <a:pt x="67" y="1"/>
                    <a:pt x="64" y="27"/>
                    <a:pt x="37" y="33"/>
                  </a:cubicBezTo>
                  <a:cubicBezTo>
                    <a:pt x="37" y="33"/>
                    <a:pt x="37" y="33"/>
                    <a:pt x="37" y="33"/>
                  </a:cubicBezTo>
                  <a:cubicBezTo>
                    <a:pt x="33" y="34"/>
                    <a:pt x="29" y="35"/>
                    <a:pt x="26" y="35"/>
                  </a:cubicBezTo>
                  <a:cubicBezTo>
                    <a:pt x="26" y="35"/>
                    <a:pt x="26" y="35"/>
                    <a:pt x="26" y="35"/>
                  </a:cubicBezTo>
                  <a:cubicBezTo>
                    <a:pt x="26" y="35"/>
                    <a:pt x="26" y="35"/>
                    <a:pt x="26" y="35"/>
                  </a:cubicBezTo>
                  <a:close/>
                  <a:moveTo>
                    <a:pt x="0" y="21"/>
                  </a:moveTo>
                  <a:cubicBezTo>
                    <a:pt x="0" y="21"/>
                    <a:pt x="0" y="21"/>
                    <a:pt x="0" y="21"/>
                  </a:cubicBezTo>
                  <a:cubicBezTo>
                    <a:pt x="0" y="21"/>
                    <a:pt x="0" y="21"/>
                    <a:pt x="0" y="21"/>
                  </a:cubicBezTo>
                  <a:cubicBezTo>
                    <a:pt x="0" y="21"/>
                    <a:pt x="0" y="21"/>
                    <a:pt x="0" y="21"/>
                  </a:cubicBezTo>
                  <a:cubicBezTo>
                    <a:pt x="0" y="21"/>
                    <a:pt x="0" y="21"/>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8"/>
            <p:cNvSpPr>
              <a:spLocks noEditPoints="1"/>
            </p:cNvSpPr>
            <p:nvPr/>
          </p:nvSpPr>
          <p:spPr bwMode="auto">
            <a:xfrm>
              <a:off x="2333" y="1738"/>
              <a:ext cx="257" cy="138"/>
            </a:xfrm>
            <a:custGeom>
              <a:avLst/>
              <a:gdLst>
                <a:gd name="T0" fmla="*/ 29 w 72"/>
                <a:gd name="T1" fmla="*/ 37 h 39"/>
                <a:gd name="T2" fmla="*/ 29 w 72"/>
                <a:gd name="T3" fmla="*/ 35 h 39"/>
                <a:gd name="T4" fmla="*/ 39 w 72"/>
                <a:gd name="T5" fmla="*/ 33 h 39"/>
                <a:gd name="T6" fmla="*/ 29 w 72"/>
                <a:gd name="T7" fmla="*/ 35 h 39"/>
                <a:gd name="T8" fmla="*/ 29 w 72"/>
                <a:gd name="T9" fmla="*/ 35 h 39"/>
                <a:gd name="T10" fmla="*/ 29 w 72"/>
                <a:gd name="T11" fmla="*/ 35 h 39"/>
                <a:gd name="T12" fmla="*/ 29 w 72"/>
                <a:gd name="T13" fmla="*/ 37 h 39"/>
                <a:gd name="T14" fmla="*/ 29 w 72"/>
                <a:gd name="T15" fmla="*/ 39 h 39"/>
                <a:gd name="T16" fmla="*/ 1 w 72"/>
                <a:gd name="T17" fmla="*/ 25 h 39"/>
                <a:gd name="T18" fmla="*/ 1 w 72"/>
                <a:gd name="T19" fmla="*/ 24 h 39"/>
                <a:gd name="T20" fmla="*/ 6 w 72"/>
                <a:gd name="T21" fmla="*/ 19 h 39"/>
                <a:gd name="T22" fmla="*/ 8 w 72"/>
                <a:gd name="T23" fmla="*/ 20 h 39"/>
                <a:gd name="T24" fmla="*/ 8 w 72"/>
                <a:gd name="T25" fmla="*/ 20 h 39"/>
                <a:gd name="T26" fmla="*/ 8 w 72"/>
                <a:gd name="T27" fmla="*/ 20 h 39"/>
                <a:gd name="T28" fmla="*/ 8 w 72"/>
                <a:gd name="T29" fmla="*/ 21 h 39"/>
                <a:gd name="T30" fmla="*/ 8 w 72"/>
                <a:gd name="T31" fmla="*/ 21 h 39"/>
                <a:gd name="T32" fmla="*/ 9 w 72"/>
                <a:gd name="T33" fmla="*/ 22 h 39"/>
                <a:gd name="T34" fmla="*/ 12 w 72"/>
                <a:gd name="T35" fmla="*/ 25 h 39"/>
                <a:gd name="T36" fmla="*/ 29 w 72"/>
                <a:gd name="T37" fmla="*/ 31 h 39"/>
                <a:gd name="T38" fmla="*/ 38 w 72"/>
                <a:gd name="T39" fmla="*/ 29 h 39"/>
                <a:gd name="T40" fmla="*/ 60 w 72"/>
                <a:gd name="T41" fmla="*/ 14 h 39"/>
                <a:gd name="T42" fmla="*/ 64 w 72"/>
                <a:gd name="T43" fmla="*/ 2 h 39"/>
                <a:gd name="T44" fmla="*/ 64 w 72"/>
                <a:gd name="T45" fmla="*/ 2 h 39"/>
                <a:gd name="T46" fmla="*/ 66 w 72"/>
                <a:gd name="T47" fmla="*/ 0 h 39"/>
                <a:gd name="T48" fmla="*/ 70 w 72"/>
                <a:gd name="T49" fmla="*/ 1 h 39"/>
                <a:gd name="T50" fmla="*/ 71 w 72"/>
                <a:gd name="T51" fmla="*/ 1 h 39"/>
                <a:gd name="T52" fmla="*/ 72 w 72"/>
                <a:gd name="T53" fmla="*/ 1 h 39"/>
                <a:gd name="T54" fmla="*/ 72 w 72"/>
                <a:gd name="T55" fmla="*/ 1 h 39"/>
                <a:gd name="T56" fmla="*/ 72 w 72"/>
                <a:gd name="T57" fmla="*/ 1 h 39"/>
                <a:gd name="T58" fmla="*/ 72 w 72"/>
                <a:gd name="T59" fmla="*/ 1 h 39"/>
                <a:gd name="T60" fmla="*/ 72 w 72"/>
                <a:gd name="T61" fmla="*/ 3 h 39"/>
                <a:gd name="T62" fmla="*/ 40 w 72"/>
                <a:gd name="T63" fmla="*/ 37 h 39"/>
                <a:gd name="T64" fmla="*/ 29 w 72"/>
                <a:gd name="T65" fmla="*/ 39 h 39"/>
                <a:gd name="T66" fmla="*/ 3 w 72"/>
                <a:gd name="T67" fmla="*/ 23 h 39"/>
                <a:gd name="T68" fmla="*/ 3 w 72"/>
                <a:gd name="T69"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39">
                  <a:moveTo>
                    <a:pt x="29" y="39"/>
                  </a:moveTo>
                  <a:cubicBezTo>
                    <a:pt x="29" y="37"/>
                    <a:pt x="29" y="37"/>
                    <a:pt x="29" y="37"/>
                  </a:cubicBezTo>
                  <a:cubicBezTo>
                    <a:pt x="29" y="35"/>
                    <a:pt x="29" y="35"/>
                    <a:pt x="29" y="35"/>
                  </a:cubicBezTo>
                  <a:cubicBezTo>
                    <a:pt x="29" y="35"/>
                    <a:pt x="29" y="35"/>
                    <a:pt x="29" y="35"/>
                  </a:cubicBezTo>
                  <a:cubicBezTo>
                    <a:pt x="32" y="35"/>
                    <a:pt x="35" y="34"/>
                    <a:pt x="39" y="33"/>
                  </a:cubicBezTo>
                  <a:cubicBezTo>
                    <a:pt x="39" y="33"/>
                    <a:pt x="39" y="33"/>
                    <a:pt x="39" y="33"/>
                  </a:cubicBezTo>
                  <a:cubicBezTo>
                    <a:pt x="35" y="34"/>
                    <a:pt x="32" y="35"/>
                    <a:pt x="29" y="35"/>
                  </a:cubicBezTo>
                  <a:cubicBezTo>
                    <a:pt x="29" y="35"/>
                    <a:pt x="29" y="35"/>
                    <a:pt x="29" y="35"/>
                  </a:cubicBezTo>
                  <a:cubicBezTo>
                    <a:pt x="29" y="35"/>
                    <a:pt x="29" y="35"/>
                    <a:pt x="29" y="35"/>
                  </a:cubicBezTo>
                  <a:cubicBezTo>
                    <a:pt x="29" y="35"/>
                    <a:pt x="29" y="35"/>
                    <a:pt x="29" y="35"/>
                  </a:cubicBezTo>
                  <a:cubicBezTo>
                    <a:pt x="29" y="35"/>
                    <a:pt x="29" y="35"/>
                    <a:pt x="29" y="35"/>
                  </a:cubicBezTo>
                  <a:cubicBezTo>
                    <a:pt x="29" y="35"/>
                    <a:pt x="29" y="35"/>
                    <a:pt x="29" y="35"/>
                  </a:cubicBezTo>
                  <a:cubicBezTo>
                    <a:pt x="29" y="35"/>
                    <a:pt x="29" y="35"/>
                    <a:pt x="29" y="35"/>
                  </a:cubicBezTo>
                  <a:cubicBezTo>
                    <a:pt x="29" y="37"/>
                    <a:pt x="29" y="37"/>
                    <a:pt x="29" y="37"/>
                  </a:cubicBezTo>
                  <a:cubicBezTo>
                    <a:pt x="29" y="39"/>
                    <a:pt x="29" y="39"/>
                    <a:pt x="29" y="39"/>
                  </a:cubicBezTo>
                  <a:cubicBezTo>
                    <a:pt x="29" y="39"/>
                    <a:pt x="29" y="39"/>
                    <a:pt x="29" y="39"/>
                  </a:cubicBezTo>
                  <a:cubicBezTo>
                    <a:pt x="12" y="39"/>
                    <a:pt x="4" y="29"/>
                    <a:pt x="1" y="25"/>
                  </a:cubicBezTo>
                  <a:cubicBezTo>
                    <a:pt x="1" y="25"/>
                    <a:pt x="1" y="25"/>
                    <a:pt x="1" y="25"/>
                  </a:cubicBezTo>
                  <a:cubicBezTo>
                    <a:pt x="1" y="25"/>
                    <a:pt x="1" y="25"/>
                    <a:pt x="1" y="25"/>
                  </a:cubicBezTo>
                  <a:cubicBezTo>
                    <a:pt x="1" y="24"/>
                    <a:pt x="1" y="24"/>
                    <a:pt x="1" y="24"/>
                  </a:cubicBezTo>
                  <a:cubicBezTo>
                    <a:pt x="0" y="22"/>
                    <a:pt x="0" y="22"/>
                    <a:pt x="0" y="22"/>
                  </a:cubicBezTo>
                  <a:cubicBezTo>
                    <a:pt x="6" y="19"/>
                    <a:pt x="6" y="19"/>
                    <a:pt x="6" y="19"/>
                  </a:cubicBezTo>
                  <a:cubicBezTo>
                    <a:pt x="6" y="19"/>
                    <a:pt x="6" y="19"/>
                    <a:pt x="6" y="19"/>
                  </a:cubicBezTo>
                  <a:cubicBezTo>
                    <a:pt x="8" y="20"/>
                    <a:pt x="7"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1"/>
                  </a:cubicBezTo>
                  <a:cubicBezTo>
                    <a:pt x="8" y="21"/>
                    <a:pt x="8" y="21"/>
                    <a:pt x="8" y="21"/>
                  </a:cubicBezTo>
                  <a:cubicBezTo>
                    <a:pt x="8" y="21"/>
                    <a:pt x="8" y="21"/>
                    <a:pt x="8" y="21"/>
                  </a:cubicBezTo>
                  <a:cubicBezTo>
                    <a:pt x="8" y="21"/>
                    <a:pt x="8" y="21"/>
                    <a:pt x="8" y="21"/>
                  </a:cubicBezTo>
                  <a:cubicBezTo>
                    <a:pt x="8" y="21"/>
                    <a:pt x="8" y="21"/>
                    <a:pt x="9" y="22"/>
                  </a:cubicBezTo>
                  <a:cubicBezTo>
                    <a:pt x="9" y="22"/>
                    <a:pt x="9" y="22"/>
                    <a:pt x="9" y="22"/>
                  </a:cubicBezTo>
                  <a:cubicBezTo>
                    <a:pt x="9" y="23"/>
                    <a:pt x="11" y="24"/>
                    <a:pt x="12" y="25"/>
                  </a:cubicBezTo>
                  <a:cubicBezTo>
                    <a:pt x="12" y="25"/>
                    <a:pt x="12" y="25"/>
                    <a:pt x="12" y="25"/>
                  </a:cubicBezTo>
                  <a:cubicBezTo>
                    <a:pt x="15" y="28"/>
                    <a:pt x="20" y="31"/>
                    <a:pt x="29" y="31"/>
                  </a:cubicBezTo>
                  <a:cubicBezTo>
                    <a:pt x="29" y="31"/>
                    <a:pt x="29" y="31"/>
                    <a:pt x="29" y="31"/>
                  </a:cubicBezTo>
                  <a:cubicBezTo>
                    <a:pt x="31" y="31"/>
                    <a:pt x="35" y="30"/>
                    <a:pt x="38" y="29"/>
                  </a:cubicBezTo>
                  <a:cubicBezTo>
                    <a:pt x="38" y="29"/>
                    <a:pt x="38" y="29"/>
                    <a:pt x="38" y="29"/>
                  </a:cubicBezTo>
                  <a:cubicBezTo>
                    <a:pt x="50" y="27"/>
                    <a:pt x="57" y="20"/>
                    <a:pt x="60" y="14"/>
                  </a:cubicBezTo>
                  <a:cubicBezTo>
                    <a:pt x="60" y="14"/>
                    <a:pt x="60" y="14"/>
                    <a:pt x="60" y="14"/>
                  </a:cubicBezTo>
                  <a:cubicBezTo>
                    <a:pt x="63" y="8"/>
                    <a:pt x="64" y="3"/>
                    <a:pt x="64" y="2"/>
                  </a:cubicBezTo>
                  <a:cubicBezTo>
                    <a:pt x="64" y="2"/>
                    <a:pt x="64" y="2"/>
                    <a:pt x="64" y="2"/>
                  </a:cubicBezTo>
                  <a:cubicBezTo>
                    <a:pt x="64" y="2"/>
                    <a:pt x="64" y="2"/>
                    <a:pt x="64" y="2"/>
                  </a:cubicBezTo>
                  <a:cubicBezTo>
                    <a:pt x="64" y="0"/>
                    <a:pt x="64" y="0"/>
                    <a:pt x="64" y="0"/>
                  </a:cubicBezTo>
                  <a:cubicBezTo>
                    <a:pt x="66" y="0"/>
                    <a:pt x="66" y="0"/>
                    <a:pt x="66" y="0"/>
                  </a:cubicBezTo>
                  <a:cubicBezTo>
                    <a:pt x="70" y="1"/>
                    <a:pt x="70" y="1"/>
                    <a:pt x="70" y="1"/>
                  </a:cubicBezTo>
                  <a:cubicBezTo>
                    <a:pt x="70" y="1"/>
                    <a:pt x="70" y="1"/>
                    <a:pt x="70" y="1"/>
                  </a:cubicBezTo>
                  <a:cubicBezTo>
                    <a:pt x="71" y="1"/>
                    <a:pt x="71" y="1"/>
                    <a:pt x="71" y="1"/>
                  </a:cubicBezTo>
                  <a:cubicBezTo>
                    <a:pt x="71" y="1"/>
                    <a:pt x="71" y="1"/>
                    <a:pt x="71" y="1"/>
                  </a:cubicBezTo>
                  <a:cubicBezTo>
                    <a:pt x="71" y="1"/>
                    <a:pt x="71" y="1"/>
                    <a:pt x="72" y="1"/>
                  </a:cubicBezTo>
                  <a:cubicBezTo>
                    <a:pt x="72" y="1"/>
                    <a:pt x="72" y="1"/>
                    <a:pt x="72" y="1"/>
                  </a:cubicBezTo>
                  <a:cubicBezTo>
                    <a:pt x="72" y="1"/>
                    <a:pt x="72" y="1"/>
                    <a:pt x="72" y="1"/>
                  </a:cubicBezTo>
                  <a:cubicBezTo>
                    <a:pt x="72" y="1"/>
                    <a:pt x="72" y="1"/>
                    <a:pt x="72" y="1"/>
                  </a:cubicBezTo>
                  <a:cubicBezTo>
                    <a:pt x="72" y="1"/>
                    <a:pt x="72" y="1"/>
                    <a:pt x="72" y="1"/>
                  </a:cubicBezTo>
                  <a:cubicBezTo>
                    <a:pt x="72" y="1"/>
                    <a:pt x="72" y="1"/>
                    <a:pt x="72" y="1"/>
                  </a:cubicBezTo>
                  <a:cubicBezTo>
                    <a:pt x="72" y="1"/>
                    <a:pt x="72" y="1"/>
                    <a:pt x="72" y="1"/>
                  </a:cubicBezTo>
                  <a:cubicBezTo>
                    <a:pt x="72" y="1"/>
                    <a:pt x="72" y="1"/>
                    <a:pt x="72" y="1"/>
                  </a:cubicBezTo>
                  <a:cubicBezTo>
                    <a:pt x="72" y="2"/>
                    <a:pt x="72" y="2"/>
                    <a:pt x="72" y="3"/>
                  </a:cubicBezTo>
                  <a:cubicBezTo>
                    <a:pt x="72" y="3"/>
                    <a:pt x="72" y="3"/>
                    <a:pt x="72" y="3"/>
                  </a:cubicBezTo>
                  <a:cubicBezTo>
                    <a:pt x="72" y="4"/>
                    <a:pt x="69" y="31"/>
                    <a:pt x="40" y="37"/>
                  </a:cubicBezTo>
                  <a:cubicBezTo>
                    <a:pt x="40" y="37"/>
                    <a:pt x="40" y="37"/>
                    <a:pt x="40" y="37"/>
                  </a:cubicBezTo>
                  <a:cubicBezTo>
                    <a:pt x="36" y="38"/>
                    <a:pt x="32" y="39"/>
                    <a:pt x="29" y="39"/>
                  </a:cubicBezTo>
                  <a:cubicBezTo>
                    <a:pt x="29" y="39"/>
                    <a:pt x="29" y="39"/>
                    <a:pt x="29" y="39"/>
                  </a:cubicBezTo>
                  <a:cubicBezTo>
                    <a:pt x="29" y="39"/>
                    <a:pt x="29" y="39"/>
                    <a:pt x="29" y="39"/>
                  </a:cubicBezTo>
                  <a:close/>
                  <a:moveTo>
                    <a:pt x="3" y="23"/>
                  </a:moveTo>
                  <a:cubicBezTo>
                    <a:pt x="3" y="21"/>
                    <a:pt x="3" y="21"/>
                    <a:pt x="3" y="21"/>
                  </a:cubicBezTo>
                  <a:cubicBezTo>
                    <a:pt x="3" y="23"/>
                    <a:pt x="3" y="23"/>
                    <a:pt x="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2380" y="1742"/>
              <a:ext cx="7" cy="14"/>
            </a:xfrm>
            <a:custGeom>
              <a:avLst/>
              <a:gdLst>
                <a:gd name="T0" fmla="*/ 0 w 7"/>
                <a:gd name="T1" fmla="*/ 14 h 14"/>
                <a:gd name="T2" fmla="*/ 0 w 7"/>
                <a:gd name="T3" fmla="*/ 0 h 14"/>
                <a:gd name="T4" fmla="*/ 7 w 7"/>
                <a:gd name="T5" fmla="*/ 0 h 14"/>
                <a:gd name="T6" fmla="*/ 7 w 7"/>
                <a:gd name="T7" fmla="*/ 14 h 14"/>
                <a:gd name="T8" fmla="*/ 0 w 7"/>
                <a:gd name="T9" fmla="*/ 14 h 14"/>
                <a:gd name="T10" fmla="*/ 0 w 7"/>
                <a:gd name="T11" fmla="*/ 14 h 14"/>
              </a:gdLst>
              <a:ahLst/>
              <a:cxnLst>
                <a:cxn ang="0">
                  <a:pos x="T0" y="T1"/>
                </a:cxn>
                <a:cxn ang="0">
                  <a:pos x="T2" y="T3"/>
                </a:cxn>
                <a:cxn ang="0">
                  <a:pos x="T4" y="T5"/>
                </a:cxn>
                <a:cxn ang="0">
                  <a:pos x="T6" y="T7"/>
                </a:cxn>
                <a:cxn ang="0">
                  <a:pos x="T8" y="T9"/>
                </a:cxn>
                <a:cxn ang="0">
                  <a:pos x="T10" y="T11"/>
                </a:cxn>
              </a:cxnLst>
              <a:rect l="0" t="0" r="r" b="b"/>
              <a:pathLst>
                <a:path w="7" h="14">
                  <a:moveTo>
                    <a:pt x="0" y="14"/>
                  </a:moveTo>
                  <a:lnTo>
                    <a:pt x="0" y="0"/>
                  </a:lnTo>
                  <a:lnTo>
                    <a:pt x="7" y="0"/>
                  </a:lnTo>
                  <a:lnTo>
                    <a:pt x="7" y="14"/>
                  </a:lnTo>
                  <a:lnTo>
                    <a:pt x="0" y="14"/>
                  </a:lnTo>
                  <a:lnTo>
                    <a:pt x="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2372" y="1735"/>
              <a:ext cx="22" cy="28"/>
            </a:xfrm>
            <a:custGeom>
              <a:avLst/>
              <a:gdLst>
                <a:gd name="T0" fmla="*/ 15 w 22"/>
                <a:gd name="T1" fmla="*/ 28 h 28"/>
                <a:gd name="T2" fmla="*/ 8 w 22"/>
                <a:gd name="T3" fmla="*/ 28 h 28"/>
                <a:gd name="T4" fmla="*/ 8 w 22"/>
                <a:gd name="T5" fmla="*/ 21 h 28"/>
                <a:gd name="T6" fmla="*/ 15 w 22"/>
                <a:gd name="T7" fmla="*/ 21 h 28"/>
                <a:gd name="T8" fmla="*/ 8 w 22"/>
                <a:gd name="T9" fmla="*/ 21 h 28"/>
                <a:gd name="T10" fmla="*/ 8 w 22"/>
                <a:gd name="T11" fmla="*/ 28 h 28"/>
                <a:gd name="T12" fmla="*/ 0 w 22"/>
                <a:gd name="T13" fmla="*/ 28 h 28"/>
                <a:gd name="T14" fmla="*/ 0 w 22"/>
                <a:gd name="T15" fmla="*/ 0 h 28"/>
                <a:gd name="T16" fmla="*/ 8 w 22"/>
                <a:gd name="T17" fmla="*/ 0 h 28"/>
                <a:gd name="T18" fmla="*/ 22 w 22"/>
                <a:gd name="T19" fmla="*/ 0 h 28"/>
                <a:gd name="T20" fmla="*/ 22 w 22"/>
                <a:gd name="T21" fmla="*/ 28 h 28"/>
                <a:gd name="T22" fmla="*/ 15 w 22"/>
                <a:gd name="T23" fmla="*/ 28 h 28"/>
                <a:gd name="T24" fmla="*/ 15 w 22"/>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8">
                  <a:moveTo>
                    <a:pt x="15" y="28"/>
                  </a:moveTo>
                  <a:lnTo>
                    <a:pt x="8" y="28"/>
                  </a:lnTo>
                  <a:lnTo>
                    <a:pt x="8" y="21"/>
                  </a:lnTo>
                  <a:lnTo>
                    <a:pt x="15" y="21"/>
                  </a:lnTo>
                  <a:lnTo>
                    <a:pt x="8" y="21"/>
                  </a:lnTo>
                  <a:lnTo>
                    <a:pt x="8" y="28"/>
                  </a:lnTo>
                  <a:lnTo>
                    <a:pt x="0" y="28"/>
                  </a:lnTo>
                  <a:lnTo>
                    <a:pt x="0" y="0"/>
                  </a:lnTo>
                  <a:lnTo>
                    <a:pt x="8" y="0"/>
                  </a:lnTo>
                  <a:lnTo>
                    <a:pt x="22" y="0"/>
                  </a:lnTo>
                  <a:lnTo>
                    <a:pt x="22" y="28"/>
                  </a:lnTo>
                  <a:lnTo>
                    <a:pt x="15" y="28"/>
                  </a:lnTo>
                  <a:lnTo>
                    <a:pt x="15"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1"/>
            <p:cNvSpPr/>
            <p:nvPr/>
          </p:nvSpPr>
          <p:spPr bwMode="auto">
            <a:xfrm>
              <a:off x="2529" y="1710"/>
              <a:ext cx="18" cy="14"/>
            </a:xfrm>
            <a:custGeom>
              <a:avLst/>
              <a:gdLst>
                <a:gd name="T0" fmla="*/ 0 w 18"/>
                <a:gd name="T1" fmla="*/ 14 h 14"/>
                <a:gd name="T2" fmla="*/ 0 w 18"/>
                <a:gd name="T3" fmla="*/ 0 h 14"/>
                <a:gd name="T4" fmla="*/ 18 w 18"/>
                <a:gd name="T5" fmla="*/ 0 h 14"/>
                <a:gd name="T6" fmla="*/ 18 w 18"/>
                <a:gd name="T7" fmla="*/ 14 h 14"/>
                <a:gd name="T8" fmla="*/ 0 w 18"/>
                <a:gd name="T9" fmla="*/ 14 h 14"/>
                <a:gd name="T10" fmla="*/ 0 w 18"/>
                <a:gd name="T11" fmla="*/ 14 h 14"/>
              </a:gdLst>
              <a:ahLst/>
              <a:cxnLst>
                <a:cxn ang="0">
                  <a:pos x="T0" y="T1"/>
                </a:cxn>
                <a:cxn ang="0">
                  <a:pos x="T2" y="T3"/>
                </a:cxn>
                <a:cxn ang="0">
                  <a:pos x="T4" y="T5"/>
                </a:cxn>
                <a:cxn ang="0">
                  <a:pos x="T6" y="T7"/>
                </a:cxn>
                <a:cxn ang="0">
                  <a:pos x="T8" y="T9"/>
                </a:cxn>
                <a:cxn ang="0">
                  <a:pos x="T10" y="T11"/>
                </a:cxn>
              </a:cxnLst>
              <a:rect l="0" t="0" r="r" b="b"/>
              <a:pathLst>
                <a:path w="18" h="14">
                  <a:moveTo>
                    <a:pt x="0" y="14"/>
                  </a:moveTo>
                  <a:lnTo>
                    <a:pt x="0" y="0"/>
                  </a:lnTo>
                  <a:lnTo>
                    <a:pt x="18" y="0"/>
                  </a:lnTo>
                  <a:lnTo>
                    <a:pt x="18" y="14"/>
                  </a:lnTo>
                  <a:lnTo>
                    <a:pt x="0" y="14"/>
                  </a:lnTo>
                  <a:lnTo>
                    <a:pt x="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2"/>
            <p:cNvSpPr>
              <a:spLocks noEditPoints="1"/>
            </p:cNvSpPr>
            <p:nvPr/>
          </p:nvSpPr>
          <p:spPr bwMode="auto">
            <a:xfrm>
              <a:off x="2522" y="1703"/>
              <a:ext cx="32" cy="28"/>
            </a:xfrm>
            <a:custGeom>
              <a:avLst/>
              <a:gdLst>
                <a:gd name="T0" fmla="*/ 25 w 32"/>
                <a:gd name="T1" fmla="*/ 28 h 28"/>
                <a:gd name="T2" fmla="*/ 7 w 32"/>
                <a:gd name="T3" fmla="*/ 28 h 28"/>
                <a:gd name="T4" fmla="*/ 7 w 32"/>
                <a:gd name="T5" fmla="*/ 21 h 28"/>
                <a:gd name="T6" fmla="*/ 14 w 32"/>
                <a:gd name="T7" fmla="*/ 21 h 28"/>
                <a:gd name="T8" fmla="*/ 7 w 32"/>
                <a:gd name="T9" fmla="*/ 21 h 28"/>
                <a:gd name="T10" fmla="*/ 7 w 32"/>
                <a:gd name="T11" fmla="*/ 28 h 28"/>
                <a:gd name="T12" fmla="*/ 0 w 32"/>
                <a:gd name="T13" fmla="*/ 28 h 28"/>
                <a:gd name="T14" fmla="*/ 0 w 32"/>
                <a:gd name="T15" fmla="*/ 0 h 28"/>
                <a:gd name="T16" fmla="*/ 32 w 32"/>
                <a:gd name="T17" fmla="*/ 0 h 28"/>
                <a:gd name="T18" fmla="*/ 32 w 32"/>
                <a:gd name="T19" fmla="*/ 28 h 28"/>
                <a:gd name="T20" fmla="*/ 25 w 32"/>
                <a:gd name="T21" fmla="*/ 28 h 28"/>
                <a:gd name="T22" fmla="*/ 25 w 32"/>
                <a:gd name="T23" fmla="*/ 28 h 28"/>
                <a:gd name="T24" fmla="*/ 18 w 32"/>
                <a:gd name="T25" fmla="*/ 14 h 28"/>
                <a:gd name="T26" fmla="*/ 18 w 32"/>
                <a:gd name="T27" fmla="*/ 14 h 28"/>
                <a:gd name="T28" fmla="*/ 14 w 32"/>
                <a:gd name="T29" fmla="*/ 14 h 28"/>
                <a:gd name="T30" fmla="*/ 14 w 32"/>
                <a:gd name="T31" fmla="*/ 14 h 28"/>
                <a:gd name="T32" fmla="*/ 18 w 32"/>
                <a:gd name="T33" fmla="*/ 14 h 28"/>
                <a:gd name="T34" fmla="*/ 18 w 32"/>
                <a:gd name="T35"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8">
                  <a:moveTo>
                    <a:pt x="25" y="28"/>
                  </a:moveTo>
                  <a:lnTo>
                    <a:pt x="7" y="28"/>
                  </a:lnTo>
                  <a:lnTo>
                    <a:pt x="7" y="21"/>
                  </a:lnTo>
                  <a:lnTo>
                    <a:pt x="14" y="21"/>
                  </a:lnTo>
                  <a:lnTo>
                    <a:pt x="7" y="21"/>
                  </a:lnTo>
                  <a:lnTo>
                    <a:pt x="7" y="28"/>
                  </a:lnTo>
                  <a:lnTo>
                    <a:pt x="0" y="28"/>
                  </a:lnTo>
                  <a:lnTo>
                    <a:pt x="0" y="0"/>
                  </a:lnTo>
                  <a:lnTo>
                    <a:pt x="32" y="0"/>
                  </a:lnTo>
                  <a:lnTo>
                    <a:pt x="32" y="28"/>
                  </a:lnTo>
                  <a:lnTo>
                    <a:pt x="25" y="28"/>
                  </a:lnTo>
                  <a:lnTo>
                    <a:pt x="25" y="28"/>
                  </a:lnTo>
                  <a:close/>
                  <a:moveTo>
                    <a:pt x="18" y="14"/>
                  </a:moveTo>
                  <a:lnTo>
                    <a:pt x="18" y="14"/>
                  </a:lnTo>
                  <a:lnTo>
                    <a:pt x="14" y="14"/>
                  </a:lnTo>
                  <a:lnTo>
                    <a:pt x="14" y="14"/>
                  </a:lnTo>
                  <a:lnTo>
                    <a:pt x="18" y="14"/>
                  </a:lnTo>
                  <a:lnTo>
                    <a:pt x="18"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3"/>
            <p:cNvSpPr/>
            <p:nvPr/>
          </p:nvSpPr>
          <p:spPr bwMode="auto">
            <a:xfrm>
              <a:off x="2294" y="1997"/>
              <a:ext cx="371" cy="408"/>
            </a:xfrm>
            <a:custGeom>
              <a:avLst/>
              <a:gdLst>
                <a:gd name="T0" fmla="*/ 17 w 104"/>
                <a:gd name="T1" fmla="*/ 89 h 115"/>
                <a:gd name="T2" fmla="*/ 0 w 104"/>
                <a:gd name="T3" fmla="*/ 53 h 115"/>
                <a:gd name="T4" fmla="*/ 0 w 104"/>
                <a:gd name="T5" fmla="*/ 53 h 115"/>
                <a:gd name="T6" fmla="*/ 0 w 104"/>
                <a:gd name="T7" fmla="*/ 50 h 115"/>
                <a:gd name="T8" fmla="*/ 0 w 104"/>
                <a:gd name="T9" fmla="*/ 50 h 115"/>
                <a:gd name="T10" fmla="*/ 31 w 104"/>
                <a:gd name="T11" fmla="*/ 5 h 115"/>
                <a:gd name="T12" fmla="*/ 31 w 104"/>
                <a:gd name="T13" fmla="*/ 5 h 115"/>
                <a:gd name="T14" fmla="*/ 33 w 104"/>
                <a:gd name="T15" fmla="*/ 8 h 115"/>
                <a:gd name="T16" fmla="*/ 19 w 104"/>
                <a:gd name="T17" fmla="*/ 19 h 115"/>
                <a:gd name="T18" fmla="*/ 19 w 104"/>
                <a:gd name="T19" fmla="*/ 19 h 115"/>
                <a:gd name="T20" fmla="*/ 4 w 104"/>
                <a:gd name="T21" fmla="*/ 50 h 115"/>
                <a:gd name="T22" fmla="*/ 4 w 104"/>
                <a:gd name="T23" fmla="*/ 50 h 115"/>
                <a:gd name="T24" fmla="*/ 4 w 104"/>
                <a:gd name="T25" fmla="*/ 52 h 115"/>
                <a:gd name="T26" fmla="*/ 4 w 104"/>
                <a:gd name="T27" fmla="*/ 52 h 115"/>
                <a:gd name="T28" fmla="*/ 20 w 104"/>
                <a:gd name="T29" fmla="*/ 86 h 115"/>
                <a:gd name="T30" fmla="*/ 20 w 104"/>
                <a:gd name="T31" fmla="*/ 86 h 115"/>
                <a:gd name="T32" fmla="*/ 51 w 104"/>
                <a:gd name="T33" fmla="*/ 111 h 115"/>
                <a:gd name="T34" fmla="*/ 51 w 104"/>
                <a:gd name="T35" fmla="*/ 111 h 115"/>
                <a:gd name="T36" fmla="*/ 83 w 104"/>
                <a:gd name="T37" fmla="*/ 81 h 115"/>
                <a:gd name="T38" fmla="*/ 83 w 104"/>
                <a:gd name="T39" fmla="*/ 81 h 115"/>
                <a:gd name="T40" fmla="*/ 100 w 104"/>
                <a:gd name="T41" fmla="*/ 39 h 115"/>
                <a:gd name="T42" fmla="*/ 100 w 104"/>
                <a:gd name="T43" fmla="*/ 39 h 115"/>
                <a:gd name="T44" fmla="*/ 100 w 104"/>
                <a:gd name="T45" fmla="*/ 39 h 115"/>
                <a:gd name="T46" fmla="*/ 100 w 104"/>
                <a:gd name="T47" fmla="*/ 39 h 115"/>
                <a:gd name="T48" fmla="*/ 91 w 104"/>
                <a:gd name="T49" fmla="*/ 16 h 115"/>
                <a:gd name="T50" fmla="*/ 91 w 104"/>
                <a:gd name="T51" fmla="*/ 16 h 115"/>
                <a:gd name="T52" fmla="*/ 79 w 104"/>
                <a:gd name="T53" fmla="*/ 4 h 115"/>
                <a:gd name="T54" fmla="*/ 79 w 104"/>
                <a:gd name="T55" fmla="*/ 4 h 115"/>
                <a:gd name="T56" fmla="*/ 79 w 104"/>
                <a:gd name="T57" fmla="*/ 0 h 115"/>
                <a:gd name="T58" fmla="*/ 94 w 104"/>
                <a:gd name="T59" fmla="*/ 13 h 115"/>
                <a:gd name="T60" fmla="*/ 94 w 104"/>
                <a:gd name="T61" fmla="*/ 13 h 115"/>
                <a:gd name="T62" fmla="*/ 104 w 104"/>
                <a:gd name="T63" fmla="*/ 39 h 115"/>
                <a:gd name="T64" fmla="*/ 104 w 104"/>
                <a:gd name="T65" fmla="*/ 39 h 115"/>
                <a:gd name="T66" fmla="*/ 104 w 104"/>
                <a:gd name="T67" fmla="*/ 39 h 115"/>
                <a:gd name="T68" fmla="*/ 104 w 104"/>
                <a:gd name="T69" fmla="*/ 39 h 115"/>
                <a:gd name="T70" fmla="*/ 86 w 104"/>
                <a:gd name="T71" fmla="*/ 84 h 115"/>
                <a:gd name="T72" fmla="*/ 86 w 104"/>
                <a:gd name="T73" fmla="*/ 84 h 115"/>
                <a:gd name="T74" fmla="*/ 51 w 104"/>
                <a:gd name="T75" fmla="*/ 115 h 115"/>
                <a:gd name="T76" fmla="*/ 51 w 104"/>
                <a:gd name="T77" fmla="*/ 115 h 115"/>
                <a:gd name="T78" fmla="*/ 17 w 104"/>
                <a:gd name="T79" fmla="*/ 8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5">
                  <a:moveTo>
                    <a:pt x="17" y="89"/>
                  </a:moveTo>
                  <a:cubicBezTo>
                    <a:pt x="7" y="75"/>
                    <a:pt x="1" y="60"/>
                    <a:pt x="0" y="53"/>
                  </a:cubicBezTo>
                  <a:cubicBezTo>
                    <a:pt x="0" y="53"/>
                    <a:pt x="0" y="53"/>
                    <a:pt x="0" y="53"/>
                  </a:cubicBezTo>
                  <a:cubicBezTo>
                    <a:pt x="0" y="52"/>
                    <a:pt x="0" y="51"/>
                    <a:pt x="0" y="50"/>
                  </a:cubicBezTo>
                  <a:cubicBezTo>
                    <a:pt x="0" y="50"/>
                    <a:pt x="0" y="50"/>
                    <a:pt x="0" y="50"/>
                  </a:cubicBezTo>
                  <a:cubicBezTo>
                    <a:pt x="0" y="21"/>
                    <a:pt x="31" y="5"/>
                    <a:pt x="31" y="5"/>
                  </a:cubicBezTo>
                  <a:cubicBezTo>
                    <a:pt x="31" y="5"/>
                    <a:pt x="31" y="5"/>
                    <a:pt x="31" y="5"/>
                  </a:cubicBezTo>
                  <a:cubicBezTo>
                    <a:pt x="33" y="8"/>
                    <a:pt x="33" y="8"/>
                    <a:pt x="33" y="8"/>
                  </a:cubicBezTo>
                  <a:cubicBezTo>
                    <a:pt x="33" y="9"/>
                    <a:pt x="26" y="12"/>
                    <a:pt x="19" y="19"/>
                  </a:cubicBezTo>
                  <a:cubicBezTo>
                    <a:pt x="19" y="19"/>
                    <a:pt x="19" y="19"/>
                    <a:pt x="19" y="19"/>
                  </a:cubicBezTo>
                  <a:cubicBezTo>
                    <a:pt x="11" y="27"/>
                    <a:pt x="4" y="37"/>
                    <a:pt x="4" y="50"/>
                  </a:cubicBezTo>
                  <a:cubicBezTo>
                    <a:pt x="4" y="50"/>
                    <a:pt x="4" y="50"/>
                    <a:pt x="4" y="50"/>
                  </a:cubicBezTo>
                  <a:cubicBezTo>
                    <a:pt x="4" y="51"/>
                    <a:pt x="4" y="52"/>
                    <a:pt x="4" y="52"/>
                  </a:cubicBezTo>
                  <a:cubicBezTo>
                    <a:pt x="4" y="52"/>
                    <a:pt x="4" y="52"/>
                    <a:pt x="4" y="52"/>
                  </a:cubicBezTo>
                  <a:cubicBezTo>
                    <a:pt x="4" y="58"/>
                    <a:pt x="11" y="73"/>
                    <a:pt x="20" y="86"/>
                  </a:cubicBezTo>
                  <a:cubicBezTo>
                    <a:pt x="20" y="86"/>
                    <a:pt x="20" y="86"/>
                    <a:pt x="20" y="86"/>
                  </a:cubicBezTo>
                  <a:cubicBezTo>
                    <a:pt x="29" y="100"/>
                    <a:pt x="41" y="111"/>
                    <a:pt x="51" y="111"/>
                  </a:cubicBezTo>
                  <a:cubicBezTo>
                    <a:pt x="51" y="111"/>
                    <a:pt x="51" y="111"/>
                    <a:pt x="51" y="111"/>
                  </a:cubicBezTo>
                  <a:cubicBezTo>
                    <a:pt x="60" y="111"/>
                    <a:pt x="73" y="98"/>
                    <a:pt x="83" y="81"/>
                  </a:cubicBezTo>
                  <a:cubicBezTo>
                    <a:pt x="83" y="81"/>
                    <a:pt x="83" y="81"/>
                    <a:pt x="83" y="81"/>
                  </a:cubicBezTo>
                  <a:cubicBezTo>
                    <a:pt x="93" y="65"/>
                    <a:pt x="100" y="47"/>
                    <a:pt x="100" y="39"/>
                  </a:cubicBezTo>
                  <a:cubicBezTo>
                    <a:pt x="100" y="39"/>
                    <a:pt x="100" y="39"/>
                    <a:pt x="100" y="39"/>
                  </a:cubicBezTo>
                  <a:cubicBezTo>
                    <a:pt x="100" y="39"/>
                    <a:pt x="100" y="39"/>
                    <a:pt x="100" y="39"/>
                  </a:cubicBezTo>
                  <a:cubicBezTo>
                    <a:pt x="100" y="39"/>
                    <a:pt x="100" y="39"/>
                    <a:pt x="100" y="39"/>
                  </a:cubicBezTo>
                  <a:cubicBezTo>
                    <a:pt x="100" y="31"/>
                    <a:pt x="96" y="22"/>
                    <a:pt x="91" y="16"/>
                  </a:cubicBezTo>
                  <a:cubicBezTo>
                    <a:pt x="91" y="16"/>
                    <a:pt x="91" y="16"/>
                    <a:pt x="91" y="16"/>
                  </a:cubicBezTo>
                  <a:cubicBezTo>
                    <a:pt x="86" y="9"/>
                    <a:pt x="80" y="4"/>
                    <a:pt x="79" y="4"/>
                  </a:cubicBezTo>
                  <a:cubicBezTo>
                    <a:pt x="79" y="4"/>
                    <a:pt x="79" y="4"/>
                    <a:pt x="79" y="4"/>
                  </a:cubicBezTo>
                  <a:cubicBezTo>
                    <a:pt x="79" y="0"/>
                    <a:pt x="79" y="0"/>
                    <a:pt x="79" y="0"/>
                  </a:cubicBezTo>
                  <a:cubicBezTo>
                    <a:pt x="84" y="1"/>
                    <a:pt x="89" y="6"/>
                    <a:pt x="94" y="13"/>
                  </a:cubicBezTo>
                  <a:cubicBezTo>
                    <a:pt x="94" y="13"/>
                    <a:pt x="94" y="13"/>
                    <a:pt x="94" y="13"/>
                  </a:cubicBezTo>
                  <a:cubicBezTo>
                    <a:pt x="99" y="21"/>
                    <a:pt x="104" y="30"/>
                    <a:pt x="104" y="39"/>
                  </a:cubicBezTo>
                  <a:cubicBezTo>
                    <a:pt x="104" y="39"/>
                    <a:pt x="104" y="39"/>
                    <a:pt x="104" y="39"/>
                  </a:cubicBezTo>
                  <a:cubicBezTo>
                    <a:pt x="104" y="39"/>
                    <a:pt x="104" y="39"/>
                    <a:pt x="104" y="39"/>
                  </a:cubicBezTo>
                  <a:cubicBezTo>
                    <a:pt x="104" y="39"/>
                    <a:pt x="104" y="39"/>
                    <a:pt x="104" y="39"/>
                  </a:cubicBezTo>
                  <a:cubicBezTo>
                    <a:pt x="104" y="49"/>
                    <a:pt x="97" y="67"/>
                    <a:pt x="86" y="84"/>
                  </a:cubicBezTo>
                  <a:cubicBezTo>
                    <a:pt x="86" y="84"/>
                    <a:pt x="86" y="84"/>
                    <a:pt x="86" y="84"/>
                  </a:cubicBezTo>
                  <a:cubicBezTo>
                    <a:pt x="76" y="100"/>
                    <a:pt x="64" y="115"/>
                    <a:pt x="51" y="115"/>
                  </a:cubicBezTo>
                  <a:cubicBezTo>
                    <a:pt x="51" y="115"/>
                    <a:pt x="51" y="115"/>
                    <a:pt x="51" y="115"/>
                  </a:cubicBezTo>
                  <a:cubicBezTo>
                    <a:pt x="38" y="115"/>
                    <a:pt x="26" y="102"/>
                    <a:pt x="17"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4"/>
            <p:cNvSpPr>
              <a:spLocks noEditPoints="1"/>
            </p:cNvSpPr>
            <p:nvPr/>
          </p:nvSpPr>
          <p:spPr bwMode="auto">
            <a:xfrm>
              <a:off x="2287" y="1990"/>
              <a:ext cx="385" cy="422"/>
            </a:xfrm>
            <a:custGeom>
              <a:avLst/>
              <a:gdLst>
                <a:gd name="T0" fmla="*/ 17 w 108"/>
                <a:gd name="T1" fmla="*/ 92 h 119"/>
                <a:gd name="T2" fmla="*/ 0 w 108"/>
                <a:gd name="T3" fmla="*/ 52 h 119"/>
                <a:gd name="T4" fmla="*/ 32 w 108"/>
                <a:gd name="T5" fmla="*/ 5 h 119"/>
                <a:gd name="T6" fmla="*/ 37 w 108"/>
                <a:gd name="T7" fmla="*/ 10 h 119"/>
                <a:gd name="T8" fmla="*/ 35 w 108"/>
                <a:gd name="T9" fmla="*/ 12 h 119"/>
                <a:gd name="T10" fmla="*/ 32 w 108"/>
                <a:gd name="T11" fmla="*/ 15 h 119"/>
                <a:gd name="T12" fmla="*/ 22 w 108"/>
                <a:gd name="T13" fmla="*/ 23 h 119"/>
                <a:gd name="T14" fmla="*/ 8 w 108"/>
                <a:gd name="T15" fmla="*/ 52 h 119"/>
                <a:gd name="T16" fmla="*/ 24 w 108"/>
                <a:gd name="T17" fmla="*/ 87 h 119"/>
                <a:gd name="T18" fmla="*/ 53 w 108"/>
                <a:gd name="T19" fmla="*/ 111 h 119"/>
                <a:gd name="T20" fmla="*/ 53 w 108"/>
                <a:gd name="T21" fmla="*/ 111 h 119"/>
                <a:gd name="T22" fmla="*/ 54 w 108"/>
                <a:gd name="T23" fmla="*/ 111 h 119"/>
                <a:gd name="T24" fmla="*/ 100 w 108"/>
                <a:gd name="T25" fmla="*/ 41 h 119"/>
                <a:gd name="T26" fmla="*/ 100 w 108"/>
                <a:gd name="T27" fmla="*/ 41 h 119"/>
                <a:gd name="T28" fmla="*/ 91 w 108"/>
                <a:gd name="T29" fmla="*/ 19 h 119"/>
                <a:gd name="T30" fmla="*/ 82 w 108"/>
                <a:gd name="T31" fmla="*/ 8 h 119"/>
                <a:gd name="T32" fmla="*/ 82 w 108"/>
                <a:gd name="T33" fmla="*/ 0 h 119"/>
                <a:gd name="T34" fmla="*/ 108 w 108"/>
                <a:gd name="T35" fmla="*/ 41 h 119"/>
                <a:gd name="T36" fmla="*/ 108 w 108"/>
                <a:gd name="T37" fmla="*/ 41 h 119"/>
                <a:gd name="T38" fmla="*/ 53 w 108"/>
                <a:gd name="T39" fmla="*/ 119 h 119"/>
                <a:gd name="T40" fmla="*/ 53 w 108"/>
                <a:gd name="T41" fmla="*/ 115 h 119"/>
                <a:gd name="T42" fmla="*/ 54 w 108"/>
                <a:gd name="T43" fmla="*/ 115 h 119"/>
                <a:gd name="T44" fmla="*/ 53 w 108"/>
                <a:gd name="T45" fmla="*/ 115 h 119"/>
                <a:gd name="T46" fmla="*/ 53 w 108"/>
                <a:gd name="T47" fmla="*/ 115 h 119"/>
                <a:gd name="T48" fmla="*/ 53 w 108"/>
                <a:gd name="T49" fmla="*/ 115 h 119"/>
                <a:gd name="T50" fmla="*/ 104 w 108"/>
                <a:gd name="T51" fmla="*/ 41 h 119"/>
                <a:gd name="T52" fmla="*/ 95 w 108"/>
                <a:gd name="T53" fmla="*/ 16 h 119"/>
                <a:gd name="T54" fmla="*/ 95 w 108"/>
                <a:gd name="T55" fmla="*/ 16 h 119"/>
                <a:gd name="T56" fmla="*/ 104 w 108"/>
                <a:gd name="T57" fmla="*/ 41 h 119"/>
                <a:gd name="T58" fmla="*/ 104 w 108"/>
                <a:gd name="T59" fmla="*/ 41 h 119"/>
                <a:gd name="T60" fmla="*/ 89 w 108"/>
                <a:gd name="T61" fmla="*/ 81 h 119"/>
                <a:gd name="T62" fmla="*/ 5 w 108"/>
                <a:gd name="T63" fmla="*/ 58 h 119"/>
                <a:gd name="T64" fmla="*/ 4 w 108"/>
                <a:gd name="T65" fmla="*/ 54 h 119"/>
                <a:gd name="T66" fmla="*/ 4 w 108"/>
                <a:gd name="T67" fmla="*/ 53 h 119"/>
                <a:gd name="T68" fmla="*/ 4 w 108"/>
                <a:gd name="T69" fmla="*/ 52 h 119"/>
                <a:gd name="T70" fmla="*/ 4 w 108"/>
                <a:gd name="T71" fmla="*/ 52 h 119"/>
                <a:gd name="T72" fmla="*/ 4 w 108"/>
                <a:gd name="T73" fmla="*/ 52 h 119"/>
                <a:gd name="T74" fmla="*/ 19 w 108"/>
                <a:gd name="T75" fmla="*/ 20 h 119"/>
                <a:gd name="T76" fmla="*/ 19 w 108"/>
                <a:gd name="T77" fmla="*/ 20 h 119"/>
                <a:gd name="T78" fmla="*/ 27 w 108"/>
                <a:gd name="T79" fmla="*/ 13 h 119"/>
                <a:gd name="T80" fmla="*/ 37 w 108"/>
                <a:gd name="T81" fmla="*/ 10 h 119"/>
                <a:gd name="T82" fmla="*/ 87 w 108"/>
                <a:gd name="T83" fmla="*/ 8 h 119"/>
                <a:gd name="T84" fmla="*/ 85 w 108"/>
                <a:gd name="T85" fmla="*/ 6 h 119"/>
                <a:gd name="T86" fmla="*/ 36 w 108"/>
                <a:gd name="T87" fmla="*/ 9 h 119"/>
                <a:gd name="T88" fmla="*/ 36 w 108"/>
                <a:gd name="T89"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8" h="119">
                  <a:moveTo>
                    <a:pt x="17" y="92"/>
                  </a:moveTo>
                  <a:cubicBezTo>
                    <a:pt x="19" y="91"/>
                    <a:pt x="19" y="91"/>
                    <a:pt x="19" y="91"/>
                  </a:cubicBezTo>
                  <a:cubicBezTo>
                    <a:pt x="17" y="92"/>
                    <a:pt x="17" y="92"/>
                    <a:pt x="17" y="92"/>
                  </a:cubicBezTo>
                  <a:cubicBezTo>
                    <a:pt x="7" y="77"/>
                    <a:pt x="1" y="63"/>
                    <a:pt x="0" y="55"/>
                  </a:cubicBezTo>
                  <a:cubicBezTo>
                    <a:pt x="0" y="55"/>
                    <a:pt x="0" y="55"/>
                    <a:pt x="0" y="55"/>
                  </a:cubicBezTo>
                  <a:cubicBezTo>
                    <a:pt x="0" y="54"/>
                    <a:pt x="0" y="53"/>
                    <a:pt x="0" y="52"/>
                  </a:cubicBezTo>
                  <a:cubicBezTo>
                    <a:pt x="0" y="52"/>
                    <a:pt x="0" y="52"/>
                    <a:pt x="0" y="52"/>
                  </a:cubicBezTo>
                  <a:cubicBezTo>
                    <a:pt x="0" y="23"/>
                    <a:pt x="29" y="7"/>
                    <a:pt x="32" y="5"/>
                  </a:cubicBezTo>
                  <a:cubicBezTo>
                    <a:pt x="32" y="5"/>
                    <a:pt x="32" y="5"/>
                    <a:pt x="32" y="5"/>
                  </a:cubicBezTo>
                  <a:cubicBezTo>
                    <a:pt x="33" y="3"/>
                    <a:pt x="33" y="3"/>
                    <a:pt x="33" y="3"/>
                  </a:cubicBezTo>
                  <a:cubicBezTo>
                    <a:pt x="37" y="9"/>
                    <a:pt x="37" y="9"/>
                    <a:pt x="37" y="9"/>
                  </a:cubicBezTo>
                  <a:cubicBezTo>
                    <a:pt x="37" y="10"/>
                    <a:pt x="37" y="10"/>
                    <a:pt x="37" y="10"/>
                  </a:cubicBezTo>
                  <a:cubicBezTo>
                    <a:pt x="37" y="10"/>
                    <a:pt x="37" y="10"/>
                    <a:pt x="37" y="10"/>
                  </a:cubicBezTo>
                  <a:cubicBezTo>
                    <a:pt x="38" y="12"/>
                    <a:pt x="38" y="12"/>
                    <a:pt x="38" y="12"/>
                  </a:cubicBezTo>
                  <a:cubicBezTo>
                    <a:pt x="35" y="12"/>
                    <a:pt x="35" y="12"/>
                    <a:pt x="35" y="12"/>
                  </a:cubicBezTo>
                  <a:cubicBezTo>
                    <a:pt x="35" y="13"/>
                    <a:pt x="35" y="13"/>
                    <a:pt x="35" y="13"/>
                  </a:cubicBezTo>
                  <a:cubicBezTo>
                    <a:pt x="35" y="13"/>
                    <a:pt x="35" y="13"/>
                    <a:pt x="35" y="13"/>
                  </a:cubicBezTo>
                  <a:cubicBezTo>
                    <a:pt x="34" y="13"/>
                    <a:pt x="33" y="14"/>
                    <a:pt x="32" y="15"/>
                  </a:cubicBezTo>
                  <a:cubicBezTo>
                    <a:pt x="32" y="15"/>
                    <a:pt x="32" y="15"/>
                    <a:pt x="32" y="15"/>
                  </a:cubicBezTo>
                  <a:cubicBezTo>
                    <a:pt x="29" y="17"/>
                    <a:pt x="25" y="19"/>
                    <a:pt x="22" y="23"/>
                  </a:cubicBezTo>
                  <a:cubicBezTo>
                    <a:pt x="22" y="23"/>
                    <a:pt x="22" y="23"/>
                    <a:pt x="22" y="23"/>
                  </a:cubicBezTo>
                  <a:cubicBezTo>
                    <a:pt x="15" y="30"/>
                    <a:pt x="8" y="40"/>
                    <a:pt x="8" y="52"/>
                  </a:cubicBezTo>
                  <a:cubicBezTo>
                    <a:pt x="8" y="52"/>
                    <a:pt x="8" y="52"/>
                    <a:pt x="8" y="52"/>
                  </a:cubicBezTo>
                  <a:cubicBezTo>
                    <a:pt x="8" y="52"/>
                    <a:pt x="8" y="52"/>
                    <a:pt x="8" y="52"/>
                  </a:cubicBezTo>
                  <a:cubicBezTo>
                    <a:pt x="8" y="53"/>
                    <a:pt x="8" y="54"/>
                    <a:pt x="8" y="54"/>
                  </a:cubicBezTo>
                  <a:cubicBezTo>
                    <a:pt x="8" y="54"/>
                    <a:pt x="8" y="54"/>
                    <a:pt x="8" y="54"/>
                  </a:cubicBezTo>
                  <a:cubicBezTo>
                    <a:pt x="8" y="59"/>
                    <a:pt x="15" y="74"/>
                    <a:pt x="24" y="87"/>
                  </a:cubicBezTo>
                  <a:cubicBezTo>
                    <a:pt x="24" y="87"/>
                    <a:pt x="24" y="87"/>
                    <a:pt x="24" y="87"/>
                  </a:cubicBezTo>
                  <a:cubicBezTo>
                    <a:pt x="32" y="100"/>
                    <a:pt x="44" y="111"/>
                    <a:pt x="53" y="111"/>
                  </a:cubicBezTo>
                  <a:cubicBezTo>
                    <a:pt x="53" y="111"/>
                    <a:pt x="53" y="111"/>
                    <a:pt x="53" y="111"/>
                  </a:cubicBezTo>
                  <a:cubicBezTo>
                    <a:pt x="53" y="111"/>
                    <a:pt x="53" y="111"/>
                    <a:pt x="53" y="111"/>
                  </a:cubicBezTo>
                  <a:cubicBezTo>
                    <a:pt x="53" y="111"/>
                    <a:pt x="53" y="111"/>
                    <a:pt x="53" y="111"/>
                  </a:cubicBezTo>
                  <a:cubicBezTo>
                    <a:pt x="53" y="111"/>
                    <a:pt x="53" y="111"/>
                    <a:pt x="53" y="111"/>
                  </a:cubicBezTo>
                  <a:cubicBezTo>
                    <a:pt x="53" y="111"/>
                    <a:pt x="53" y="111"/>
                    <a:pt x="53" y="111"/>
                  </a:cubicBezTo>
                  <a:cubicBezTo>
                    <a:pt x="53" y="111"/>
                    <a:pt x="54" y="111"/>
                    <a:pt x="54" y="111"/>
                  </a:cubicBezTo>
                  <a:cubicBezTo>
                    <a:pt x="54" y="111"/>
                    <a:pt x="54" y="111"/>
                    <a:pt x="54" y="111"/>
                  </a:cubicBezTo>
                  <a:cubicBezTo>
                    <a:pt x="61" y="111"/>
                    <a:pt x="74" y="98"/>
                    <a:pt x="83" y="82"/>
                  </a:cubicBezTo>
                  <a:cubicBezTo>
                    <a:pt x="83" y="82"/>
                    <a:pt x="83" y="82"/>
                    <a:pt x="83" y="82"/>
                  </a:cubicBezTo>
                  <a:cubicBezTo>
                    <a:pt x="93" y="67"/>
                    <a:pt x="100" y="48"/>
                    <a:pt x="100" y="41"/>
                  </a:cubicBezTo>
                  <a:cubicBezTo>
                    <a:pt x="100" y="41"/>
                    <a:pt x="100" y="41"/>
                    <a:pt x="100" y="41"/>
                  </a:cubicBezTo>
                  <a:cubicBezTo>
                    <a:pt x="100" y="41"/>
                    <a:pt x="100" y="41"/>
                    <a:pt x="100" y="41"/>
                  </a:cubicBezTo>
                  <a:cubicBezTo>
                    <a:pt x="100" y="41"/>
                    <a:pt x="100" y="41"/>
                    <a:pt x="100" y="41"/>
                  </a:cubicBezTo>
                  <a:cubicBezTo>
                    <a:pt x="100" y="41"/>
                    <a:pt x="100" y="41"/>
                    <a:pt x="100" y="41"/>
                  </a:cubicBezTo>
                  <a:cubicBezTo>
                    <a:pt x="100" y="41"/>
                    <a:pt x="100" y="41"/>
                    <a:pt x="100" y="41"/>
                  </a:cubicBezTo>
                  <a:cubicBezTo>
                    <a:pt x="100" y="34"/>
                    <a:pt x="96" y="25"/>
                    <a:pt x="91" y="19"/>
                  </a:cubicBezTo>
                  <a:cubicBezTo>
                    <a:pt x="91" y="19"/>
                    <a:pt x="91" y="19"/>
                    <a:pt x="91" y="19"/>
                  </a:cubicBezTo>
                  <a:cubicBezTo>
                    <a:pt x="88" y="14"/>
                    <a:pt x="83" y="9"/>
                    <a:pt x="82" y="8"/>
                  </a:cubicBezTo>
                  <a:cubicBezTo>
                    <a:pt x="82" y="8"/>
                    <a:pt x="82" y="8"/>
                    <a:pt x="82" y="8"/>
                  </a:cubicBezTo>
                  <a:cubicBezTo>
                    <a:pt x="79" y="10"/>
                    <a:pt x="79" y="10"/>
                    <a:pt x="79" y="10"/>
                  </a:cubicBezTo>
                  <a:cubicBezTo>
                    <a:pt x="80" y="0"/>
                    <a:pt x="80" y="0"/>
                    <a:pt x="80" y="0"/>
                  </a:cubicBezTo>
                  <a:cubicBezTo>
                    <a:pt x="82" y="0"/>
                    <a:pt x="82" y="0"/>
                    <a:pt x="82" y="0"/>
                  </a:cubicBezTo>
                  <a:cubicBezTo>
                    <a:pt x="88" y="1"/>
                    <a:pt x="92" y="7"/>
                    <a:pt x="98" y="14"/>
                  </a:cubicBezTo>
                  <a:cubicBezTo>
                    <a:pt x="98" y="14"/>
                    <a:pt x="98" y="14"/>
                    <a:pt x="98" y="14"/>
                  </a:cubicBezTo>
                  <a:cubicBezTo>
                    <a:pt x="103" y="22"/>
                    <a:pt x="108" y="31"/>
                    <a:pt x="108" y="41"/>
                  </a:cubicBezTo>
                  <a:cubicBezTo>
                    <a:pt x="108" y="41"/>
                    <a:pt x="108" y="41"/>
                    <a:pt x="108" y="41"/>
                  </a:cubicBezTo>
                  <a:cubicBezTo>
                    <a:pt x="108" y="41"/>
                    <a:pt x="108" y="41"/>
                    <a:pt x="108" y="41"/>
                  </a:cubicBezTo>
                  <a:cubicBezTo>
                    <a:pt x="108" y="41"/>
                    <a:pt x="108" y="41"/>
                    <a:pt x="108" y="41"/>
                  </a:cubicBezTo>
                  <a:cubicBezTo>
                    <a:pt x="108" y="52"/>
                    <a:pt x="100" y="70"/>
                    <a:pt x="90" y="87"/>
                  </a:cubicBezTo>
                  <a:cubicBezTo>
                    <a:pt x="90" y="87"/>
                    <a:pt x="90" y="87"/>
                    <a:pt x="90" y="87"/>
                  </a:cubicBezTo>
                  <a:cubicBezTo>
                    <a:pt x="80" y="103"/>
                    <a:pt x="67" y="119"/>
                    <a:pt x="53" y="119"/>
                  </a:cubicBezTo>
                  <a:cubicBezTo>
                    <a:pt x="53" y="119"/>
                    <a:pt x="53" y="119"/>
                    <a:pt x="53" y="119"/>
                  </a:cubicBezTo>
                  <a:cubicBezTo>
                    <a:pt x="39" y="119"/>
                    <a:pt x="27" y="106"/>
                    <a:pt x="17" y="92"/>
                  </a:cubicBezTo>
                  <a:close/>
                  <a:moveTo>
                    <a:pt x="53" y="115"/>
                  </a:moveTo>
                  <a:cubicBezTo>
                    <a:pt x="63" y="115"/>
                    <a:pt x="75" y="103"/>
                    <a:pt x="84" y="88"/>
                  </a:cubicBezTo>
                  <a:cubicBezTo>
                    <a:pt x="84" y="88"/>
                    <a:pt x="84" y="88"/>
                    <a:pt x="84" y="88"/>
                  </a:cubicBezTo>
                  <a:cubicBezTo>
                    <a:pt x="75" y="103"/>
                    <a:pt x="63" y="115"/>
                    <a:pt x="54" y="115"/>
                  </a:cubicBezTo>
                  <a:cubicBezTo>
                    <a:pt x="54" y="115"/>
                    <a:pt x="54" y="115"/>
                    <a:pt x="54" y="115"/>
                  </a:cubicBezTo>
                  <a:cubicBezTo>
                    <a:pt x="53" y="115"/>
                    <a:pt x="53" y="115"/>
                    <a:pt x="53" y="115"/>
                  </a:cubicBezTo>
                  <a:cubicBezTo>
                    <a:pt x="53" y="115"/>
                    <a:pt x="53" y="115"/>
                    <a:pt x="53" y="115"/>
                  </a:cubicBezTo>
                  <a:cubicBezTo>
                    <a:pt x="53" y="115"/>
                    <a:pt x="53" y="115"/>
                    <a:pt x="53" y="115"/>
                  </a:cubicBezTo>
                  <a:cubicBezTo>
                    <a:pt x="53" y="115"/>
                    <a:pt x="53" y="115"/>
                    <a:pt x="53" y="115"/>
                  </a:cubicBezTo>
                  <a:cubicBezTo>
                    <a:pt x="53" y="115"/>
                    <a:pt x="53" y="115"/>
                    <a:pt x="53" y="115"/>
                  </a:cubicBezTo>
                  <a:cubicBezTo>
                    <a:pt x="45" y="115"/>
                    <a:pt x="37" y="109"/>
                    <a:pt x="29" y="101"/>
                  </a:cubicBezTo>
                  <a:cubicBezTo>
                    <a:pt x="29" y="101"/>
                    <a:pt x="29" y="101"/>
                    <a:pt x="29" y="101"/>
                  </a:cubicBezTo>
                  <a:cubicBezTo>
                    <a:pt x="37" y="109"/>
                    <a:pt x="45" y="115"/>
                    <a:pt x="53" y="115"/>
                  </a:cubicBezTo>
                  <a:close/>
                  <a:moveTo>
                    <a:pt x="89" y="81"/>
                  </a:moveTo>
                  <a:cubicBezTo>
                    <a:pt x="98" y="66"/>
                    <a:pt x="104" y="49"/>
                    <a:pt x="104" y="41"/>
                  </a:cubicBezTo>
                  <a:cubicBezTo>
                    <a:pt x="104" y="41"/>
                    <a:pt x="104" y="41"/>
                    <a:pt x="104" y="41"/>
                  </a:cubicBezTo>
                  <a:cubicBezTo>
                    <a:pt x="104" y="41"/>
                    <a:pt x="104" y="41"/>
                    <a:pt x="104" y="41"/>
                  </a:cubicBezTo>
                  <a:cubicBezTo>
                    <a:pt x="104" y="41"/>
                    <a:pt x="104" y="41"/>
                    <a:pt x="104" y="41"/>
                  </a:cubicBezTo>
                  <a:cubicBezTo>
                    <a:pt x="104" y="32"/>
                    <a:pt x="100" y="23"/>
                    <a:pt x="95" y="16"/>
                  </a:cubicBezTo>
                  <a:cubicBezTo>
                    <a:pt x="95" y="16"/>
                    <a:pt x="95" y="16"/>
                    <a:pt x="95" y="16"/>
                  </a:cubicBezTo>
                  <a:cubicBezTo>
                    <a:pt x="95" y="16"/>
                    <a:pt x="95" y="16"/>
                    <a:pt x="95" y="16"/>
                  </a:cubicBezTo>
                  <a:cubicBezTo>
                    <a:pt x="95" y="16"/>
                    <a:pt x="95" y="16"/>
                    <a:pt x="95" y="16"/>
                  </a:cubicBezTo>
                  <a:cubicBezTo>
                    <a:pt x="95" y="16"/>
                    <a:pt x="95" y="16"/>
                    <a:pt x="95" y="16"/>
                  </a:cubicBezTo>
                  <a:cubicBezTo>
                    <a:pt x="95" y="16"/>
                    <a:pt x="95" y="16"/>
                    <a:pt x="95" y="16"/>
                  </a:cubicBezTo>
                  <a:cubicBezTo>
                    <a:pt x="100" y="23"/>
                    <a:pt x="104" y="32"/>
                    <a:pt x="104" y="41"/>
                  </a:cubicBezTo>
                  <a:cubicBezTo>
                    <a:pt x="104" y="41"/>
                    <a:pt x="104" y="41"/>
                    <a:pt x="104" y="41"/>
                  </a:cubicBezTo>
                  <a:cubicBezTo>
                    <a:pt x="104" y="41"/>
                    <a:pt x="104" y="41"/>
                    <a:pt x="104" y="41"/>
                  </a:cubicBezTo>
                  <a:cubicBezTo>
                    <a:pt x="104" y="41"/>
                    <a:pt x="104" y="41"/>
                    <a:pt x="104" y="41"/>
                  </a:cubicBezTo>
                  <a:cubicBezTo>
                    <a:pt x="104" y="41"/>
                    <a:pt x="104" y="41"/>
                    <a:pt x="104" y="41"/>
                  </a:cubicBezTo>
                  <a:cubicBezTo>
                    <a:pt x="104" y="41"/>
                    <a:pt x="104" y="41"/>
                    <a:pt x="104" y="41"/>
                  </a:cubicBezTo>
                  <a:cubicBezTo>
                    <a:pt x="104" y="50"/>
                    <a:pt x="98" y="66"/>
                    <a:pt x="89" y="81"/>
                  </a:cubicBezTo>
                  <a:close/>
                  <a:moveTo>
                    <a:pt x="4" y="54"/>
                  </a:moveTo>
                  <a:cubicBezTo>
                    <a:pt x="4" y="55"/>
                    <a:pt x="4" y="56"/>
                    <a:pt x="5" y="58"/>
                  </a:cubicBezTo>
                  <a:cubicBezTo>
                    <a:pt x="5" y="58"/>
                    <a:pt x="5" y="58"/>
                    <a:pt x="5" y="58"/>
                  </a:cubicBezTo>
                  <a:cubicBezTo>
                    <a:pt x="4" y="56"/>
                    <a:pt x="4" y="55"/>
                    <a:pt x="4" y="54"/>
                  </a:cubicBezTo>
                  <a:cubicBezTo>
                    <a:pt x="4" y="54"/>
                    <a:pt x="4" y="54"/>
                    <a:pt x="4" y="54"/>
                  </a:cubicBezTo>
                  <a:cubicBezTo>
                    <a:pt x="4" y="54"/>
                    <a:pt x="4" y="54"/>
                    <a:pt x="4" y="54"/>
                  </a:cubicBezTo>
                  <a:cubicBezTo>
                    <a:pt x="4" y="54"/>
                    <a:pt x="4" y="54"/>
                    <a:pt x="4" y="54"/>
                  </a:cubicBezTo>
                  <a:cubicBezTo>
                    <a:pt x="4" y="54"/>
                    <a:pt x="4" y="54"/>
                    <a:pt x="4" y="54"/>
                  </a:cubicBezTo>
                  <a:close/>
                  <a:moveTo>
                    <a:pt x="4" y="53"/>
                  </a:moveTo>
                  <a:cubicBezTo>
                    <a:pt x="4" y="53"/>
                    <a:pt x="4" y="53"/>
                    <a:pt x="4" y="52"/>
                  </a:cubicBezTo>
                  <a:cubicBezTo>
                    <a:pt x="4" y="52"/>
                    <a:pt x="4" y="52"/>
                    <a:pt x="4" y="52"/>
                  </a:cubicBezTo>
                  <a:cubicBezTo>
                    <a:pt x="4" y="52"/>
                    <a:pt x="4" y="52"/>
                    <a:pt x="4" y="52"/>
                  </a:cubicBezTo>
                  <a:cubicBezTo>
                    <a:pt x="4" y="52"/>
                    <a:pt x="4" y="52"/>
                    <a:pt x="4" y="52"/>
                  </a:cubicBezTo>
                  <a:cubicBezTo>
                    <a:pt x="4" y="53"/>
                    <a:pt x="4" y="53"/>
                    <a:pt x="4" y="53"/>
                  </a:cubicBezTo>
                  <a:close/>
                  <a:moveTo>
                    <a:pt x="4" y="52"/>
                  </a:moveTo>
                  <a:cubicBezTo>
                    <a:pt x="4" y="52"/>
                    <a:pt x="4" y="51"/>
                    <a:pt x="4" y="51"/>
                  </a:cubicBezTo>
                  <a:cubicBezTo>
                    <a:pt x="4" y="51"/>
                    <a:pt x="4" y="51"/>
                    <a:pt x="4" y="51"/>
                  </a:cubicBezTo>
                  <a:cubicBezTo>
                    <a:pt x="4" y="51"/>
                    <a:pt x="4" y="52"/>
                    <a:pt x="4" y="52"/>
                  </a:cubicBezTo>
                  <a:cubicBezTo>
                    <a:pt x="4" y="52"/>
                    <a:pt x="4" y="52"/>
                    <a:pt x="4" y="52"/>
                  </a:cubicBezTo>
                  <a:cubicBezTo>
                    <a:pt x="4" y="52"/>
                    <a:pt x="4" y="52"/>
                    <a:pt x="4" y="52"/>
                  </a:cubicBezTo>
                  <a:close/>
                  <a:moveTo>
                    <a:pt x="19" y="20"/>
                  </a:moveTo>
                  <a:cubicBezTo>
                    <a:pt x="16" y="23"/>
                    <a:pt x="12" y="27"/>
                    <a:pt x="10" y="32"/>
                  </a:cubicBezTo>
                  <a:cubicBezTo>
                    <a:pt x="10" y="32"/>
                    <a:pt x="10" y="32"/>
                    <a:pt x="10" y="32"/>
                  </a:cubicBezTo>
                  <a:cubicBezTo>
                    <a:pt x="12" y="27"/>
                    <a:pt x="16" y="23"/>
                    <a:pt x="19" y="20"/>
                  </a:cubicBezTo>
                  <a:cubicBezTo>
                    <a:pt x="19" y="20"/>
                    <a:pt x="19" y="20"/>
                    <a:pt x="19" y="20"/>
                  </a:cubicBezTo>
                  <a:cubicBezTo>
                    <a:pt x="22" y="17"/>
                    <a:pt x="25" y="15"/>
                    <a:pt x="27" y="13"/>
                  </a:cubicBezTo>
                  <a:cubicBezTo>
                    <a:pt x="27" y="13"/>
                    <a:pt x="27" y="13"/>
                    <a:pt x="27" y="13"/>
                  </a:cubicBezTo>
                  <a:cubicBezTo>
                    <a:pt x="25" y="15"/>
                    <a:pt x="22" y="17"/>
                    <a:pt x="19" y="20"/>
                  </a:cubicBezTo>
                  <a:close/>
                  <a:moveTo>
                    <a:pt x="37" y="10"/>
                  </a:moveTo>
                  <a:cubicBezTo>
                    <a:pt x="37" y="10"/>
                    <a:pt x="37" y="10"/>
                    <a:pt x="37" y="10"/>
                  </a:cubicBezTo>
                  <a:cubicBezTo>
                    <a:pt x="37" y="10"/>
                    <a:pt x="37" y="10"/>
                    <a:pt x="37" y="10"/>
                  </a:cubicBezTo>
                  <a:cubicBezTo>
                    <a:pt x="37" y="10"/>
                    <a:pt x="37" y="10"/>
                    <a:pt x="37" y="10"/>
                  </a:cubicBezTo>
                  <a:close/>
                  <a:moveTo>
                    <a:pt x="87" y="8"/>
                  </a:moveTo>
                  <a:cubicBezTo>
                    <a:pt x="88" y="8"/>
                    <a:pt x="89" y="9"/>
                    <a:pt x="89" y="10"/>
                  </a:cubicBezTo>
                  <a:cubicBezTo>
                    <a:pt x="89" y="10"/>
                    <a:pt x="89" y="10"/>
                    <a:pt x="89" y="10"/>
                  </a:cubicBezTo>
                  <a:cubicBezTo>
                    <a:pt x="88" y="8"/>
                    <a:pt x="86" y="7"/>
                    <a:pt x="85" y="6"/>
                  </a:cubicBezTo>
                  <a:cubicBezTo>
                    <a:pt x="85" y="6"/>
                    <a:pt x="85" y="6"/>
                    <a:pt x="85" y="6"/>
                  </a:cubicBezTo>
                  <a:cubicBezTo>
                    <a:pt x="85" y="6"/>
                    <a:pt x="86" y="7"/>
                    <a:pt x="87" y="8"/>
                  </a:cubicBezTo>
                  <a:close/>
                  <a:moveTo>
                    <a:pt x="36" y="9"/>
                  </a:moveTo>
                  <a:cubicBezTo>
                    <a:pt x="36" y="9"/>
                    <a:pt x="36" y="9"/>
                    <a:pt x="36" y="9"/>
                  </a:cubicBezTo>
                  <a:cubicBezTo>
                    <a:pt x="36" y="9"/>
                    <a:pt x="36" y="9"/>
                    <a:pt x="36" y="9"/>
                  </a:cubicBezTo>
                  <a:cubicBezTo>
                    <a:pt x="36" y="9"/>
                    <a:pt x="36" y="9"/>
                    <a:pt x="36" y="9"/>
                  </a:cubicBezTo>
                  <a:cubicBezTo>
                    <a:pt x="36" y="9"/>
                    <a:pt x="36" y="9"/>
                    <a:pt x="3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5"/>
            <p:cNvSpPr/>
            <p:nvPr/>
          </p:nvSpPr>
          <p:spPr bwMode="auto">
            <a:xfrm>
              <a:off x="2412" y="2008"/>
              <a:ext cx="131" cy="71"/>
            </a:xfrm>
            <a:custGeom>
              <a:avLst/>
              <a:gdLst>
                <a:gd name="T0" fmla="*/ 0 w 131"/>
                <a:gd name="T1" fmla="*/ 18 h 71"/>
                <a:gd name="T2" fmla="*/ 0 w 131"/>
                <a:gd name="T3" fmla="*/ 18 h 71"/>
                <a:gd name="T4" fmla="*/ 14 w 131"/>
                <a:gd name="T5" fmla="*/ 10 h 71"/>
                <a:gd name="T6" fmla="*/ 32 w 131"/>
                <a:gd name="T7" fmla="*/ 42 h 71"/>
                <a:gd name="T8" fmla="*/ 60 w 131"/>
                <a:gd name="T9" fmla="*/ 3 h 71"/>
                <a:gd name="T10" fmla="*/ 110 w 131"/>
                <a:gd name="T11" fmla="*/ 35 h 71"/>
                <a:gd name="T12" fmla="*/ 117 w 131"/>
                <a:gd name="T13" fmla="*/ 0 h 71"/>
                <a:gd name="T14" fmla="*/ 131 w 131"/>
                <a:gd name="T15" fmla="*/ 3 h 71"/>
                <a:gd name="T16" fmla="*/ 121 w 131"/>
                <a:gd name="T17" fmla="*/ 60 h 71"/>
                <a:gd name="T18" fmla="*/ 64 w 131"/>
                <a:gd name="T19" fmla="*/ 21 h 71"/>
                <a:gd name="T20" fmla="*/ 28 w 131"/>
                <a:gd name="T21" fmla="*/ 71 h 71"/>
                <a:gd name="T22" fmla="*/ 0 w 131"/>
                <a:gd name="T23" fmla="*/ 18 h 71"/>
                <a:gd name="T24" fmla="*/ 0 w 131"/>
                <a:gd name="T25" fmla="*/ 1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71">
                  <a:moveTo>
                    <a:pt x="0" y="18"/>
                  </a:moveTo>
                  <a:lnTo>
                    <a:pt x="0" y="18"/>
                  </a:lnTo>
                  <a:lnTo>
                    <a:pt x="14" y="10"/>
                  </a:lnTo>
                  <a:lnTo>
                    <a:pt x="32" y="42"/>
                  </a:lnTo>
                  <a:lnTo>
                    <a:pt x="60" y="3"/>
                  </a:lnTo>
                  <a:lnTo>
                    <a:pt x="110" y="35"/>
                  </a:lnTo>
                  <a:lnTo>
                    <a:pt x="117" y="0"/>
                  </a:lnTo>
                  <a:lnTo>
                    <a:pt x="131" y="3"/>
                  </a:lnTo>
                  <a:lnTo>
                    <a:pt x="121" y="60"/>
                  </a:lnTo>
                  <a:lnTo>
                    <a:pt x="64" y="21"/>
                  </a:lnTo>
                  <a:lnTo>
                    <a:pt x="28" y="71"/>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6"/>
            <p:cNvSpPr>
              <a:spLocks noEditPoints="1"/>
            </p:cNvSpPr>
            <p:nvPr/>
          </p:nvSpPr>
          <p:spPr bwMode="auto">
            <a:xfrm>
              <a:off x="2405" y="2001"/>
              <a:ext cx="149" cy="92"/>
            </a:xfrm>
            <a:custGeom>
              <a:avLst/>
              <a:gdLst>
                <a:gd name="T0" fmla="*/ 0 w 149"/>
                <a:gd name="T1" fmla="*/ 28 h 92"/>
                <a:gd name="T2" fmla="*/ 7 w 149"/>
                <a:gd name="T3" fmla="*/ 25 h 92"/>
                <a:gd name="T4" fmla="*/ 0 w 149"/>
                <a:gd name="T5" fmla="*/ 28 h 92"/>
                <a:gd name="T6" fmla="*/ 7 w 149"/>
                <a:gd name="T7" fmla="*/ 21 h 92"/>
                <a:gd name="T8" fmla="*/ 3 w 149"/>
                <a:gd name="T9" fmla="*/ 17 h 92"/>
                <a:gd name="T10" fmla="*/ 21 w 149"/>
                <a:gd name="T11" fmla="*/ 7 h 92"/>
                <a:gd name="T12" fmla="*/ 39 w 149"/>
                <a:gd name="T13" fmla="*/ 35 h 92"/>
                <a:gd name="T14" fmla="*/ 64 w 149"/>
                <a:gd name="T15" fmla="*/ 0 h 92"/>
                <a:gd name="T16" fmla="*/ 114 w 149"/>
                <a:gd name="T17" fmla="*/ 32 h 92"/>
                <a:gd name="T18" fmla="*/ 121 w 149"/>
                <a:gd name="T19" fmla="*/ 0 h 92"/>
                <a:gd name="T20" fmla="*/ 149 w 149"/>
                <a:gd name="T21" fmla="*/ 7 h 92"/>
                <a:gd name="T22" fmla="*/ 131 w 149"/>
                <a:gd name="T23" fmla="*/ 78 h 92"/>
                <a:gd name="T24" fmla="*/ 71 w 149"/>
                <a:gd name="T25" fmla="*/ 39 h 92"/>
                <a:gd name="T26" fmla="*/ 35 w 149"/>
                <a:gd name="T27" fmla="*/ 92 h 92"/>
                <a:gd name="T28" fmla="*/ 0 w 149"/>
                <a:gd name="T29" fmla="*/ 28 h 92"/>
                <a:gd name="T30" fmla="*/ 0 w 149"/>
                <a:gd name="T31" fmla="*/ 28 h 92"/>
                <a:gd name="T32" fmla="*/ 39 w 149"/>
                <a:gd name="T33" fmla="*/ 64 h 92"/>
                <a:gd name="T34" fmla="*/ 67 w 149"/>
                <a:gd name="T35" fmla="*/ 21 h 92"/>
                <a:gd name="T36" fmla="*/ 124 w 149"/>
                <a:gd name="T37" fmla="*/ 53 h 92"/>
                <a:gd name="T38" fmla="*/ 131 w 149"/>
                <a:gd name="T39" fmla="*/ 17 h 92"/>
                <a:gd name="T40" fmla="*/ 124 w 149"/>
                <a:gd name="T41" fmla="*/ 53 h 92"/>
                <a:gd name="T42" fmla="*/ 67 w 149"/>
                <a:gd name="T43" fmla="*/ 21 h 92"/>
                <a:gd name="T44" fmla="*/ 39 w 149"/>
                <a:gd name="T45" fmla="*/ 64 h 92"/>
                <a:gd name="T46" fmla="*/ 39 w 149"/>
                <a:gd name="T47" fmla="*/ 64 h 92"/>
                <a:gd name="T48" fmla="*/ 39 w 149"/>
                <a:gd name="T49" fmla="*/ 64 h 92"/>
                <a:gd name="T50" fmla="*/ 17 w 149"/>
                <a:gd name="T51" fmla="*/ 32 h 92"/>
                <a:gd name="T52" fmla="*/ 17 w 149"/>
                <a:gd name="T53" fmla="*/ 25 h 92"/>
                <a:gd name="T54" fmla="*/ 17 w 149"/>
                <a:gd name="T55" fmla="*/ 25 h 92"/>
                <a:gd name="T56" fmla="*/ 17 w 149"/>
                <a:gd name="T57" fmla="*/ 32 h 92"/>
                <a:gd name="T58" fmla="*/ 17 w 149"/>
                <a:gd name="T59" fmla="*/ 3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92">
                  <a:moveTo>
                    <a:pt x="0" y="28"/>
                  </a:moveTo>
                  <a:lnTo>
                    <a:pt x="7" y="25"/>
                  </a:lnTo>
                  <a:lnTo>
                    <a:pt x="0" y="28"/>
                  </a:lnTo>
                  <a:lnTo>
                    <a:pt x="7" y="21"/>
                  </a:lnTo>
                  <a:lnTo>
                    <a:pt x="3" y="17"/>
                  </a:lnTo>
                  <a:lnTo>
                    <a:pt x="21" y="7"/>
                  </a:lnTo>
                  <a:lnTo>
                    <a:pt x="39" y="35"/>
                  </a:lnTo>
                  <a:lnTo>
                    <a:pt x="64" y="0"/>
                  </a:lnTo>
                  <a:lnTo>
                    <a:pt x="114" y="32"/>
                  </a:lnTo>
                  <a:lnTo>
                    <a:pt x="121" y="0"/>
                  </a:lnTo>
                  <a:lnTo>
                    <a:pt x="149" y="7"/>
                  </a:lnTo>
                  <a:lnTo>
                    <a:pt x="131" y="78"/>
                  </a:lnTo>
                  <a:lnTo>
                    <a:pt x="71" y="39"/>
                  </a:lnTo>
                  <a:lnTo>
                    <a:pt x="35" y="92"/>
                  </a:lnTo>
                  <a:lnTo>
                    <a:pt x="0" y="28"/>
                  </a:lnTo>
                  <a:lnTo>
                    <a:pt x="0" y="28"/>
                  </a:lnTo>
                  <a:close/>
                  <a:moveTo>
                    <a:pt x="39" y="64"/>
                  </a:moveTo>
                  <a:lnTo>
                    <a:pt x="67" y="21"/>
                  </a:lnTo>
                  <a:lnTo>
                    <a:pt x="124" y="53"/>
                  </a:lnTo>
                  <a:lnTo>
                    <a:pt x="131" y="17"/>
                  </a:lnTo>
                  <a:lnTo>
                    <a:pt x="124" y="53"/>
                  </a:lnTo>
                  <a:lnTo>
                    <a:pt x="67" y="21"/>
                  </a:lnTo>
                  <a:lnTo>
                    <a:pt x="39" y="64"/>
                  </a:lnTo>
                  <a:lnTo>
                    <a:pt x="39" y="64"/>
                  </a:lnTo>
                  <a:lnTo>
                    <a:pt x="39" y="64"/>
                  </a:lnTo>
                  <a:close/>
                  <a:moveTo>
                    <a:pt x="17" y="32"/>
                  </a:moveTo>
                  <a:lnTo>
                    <a:pt x="17" y="25"/>
                  </a:lnTo>
                  <a:lnTo>
                    <a:pt x="17" y="25"/>
                  </a:lnTo>
                  <a:lnTo>
                    <a:pt x="17" y="32"/>
                  </a:lnTo>
                  <a:lnTo>
                    <a:pt x="17"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7"/>
            <p:cNvSpPr>
              <a:spLocks noEditPoints="1"/>
            </p:cNvSpPr>
            <p:nvPr/>
          </p:nvSpPr>
          <p:spPr bwMode="auto">
            <a:xfrm>
              <a:off x="2454" y="2018"/>
              <a:ext cx="89" cy="263"/>
            </a:xfrm>
            <a:custGeom>
              <a:avLst/>
              <a:gdLst>
                <a:gd name="T0" fmla="*/ 4 w 89"/>
                <a:gd name="T1" fmla="*/ 213 h 263"/>
                <a:gd name="T2" fmla="*/ 0 w 89"/>
                <a:gd name="T3" fmla="*/ 210 h 263"/>
                <a:gd name="T4" fmla="*/ 11 w 89"/>
                <a:gd name="T5" fmla="*/ 4 h 263"/>
                <a:gd name="T6" fmla="*/ 25 w 89"/>
                <a:gd name="T7" fmla="*/ 0 h 263"/>
                <a:gd name="T8" fmla="*/ 89 w 89"/>
                <a:gd name="T9" fmla="*/ 167 h 263"/>
                <a:gd name="T10" fmla="*/ 54 w 89"/>
                <a:gd name="T11" fmla="*/ 263 h 263"/>
                <a:gd name="T12" fmla="*/ 4 w 89"/>
                <a:gd name="T13" fmla="*/ 213 h 263"/>
                <a:gd name="T14" fmla="*/ 4 w 89"/>
                <a:gd name="T15" fmla="*/ 213 h 263"/>
                <a:gd name="T16" fmla="*/ 50 w 89"/>
                <a:gd name="T17" fmla="*/ 238 h 263"/>
                <a:gd name="T18" fmla="*/ 75 w 89"/>
                <a:gd name="T19" fmla="*/ 167 h 263"/>
                <a:gd name="T20" fmla="*/ 25 w 89"/>
                <a:gd name="T21" fmla="*/ 36 h 263"/>
                <a:gd name="T22" fmla="*/ 15 w 89"/>
                <a:gd name="T23" fmla="*/ 203 h 263"/>
                <a:gd name="T24" fmla="*/ 50 w 89"/>
                <a:gd name="T25" fmla="*/ 238 h 263"/>
                <a:gd name="T26" fmla="*/ 50 w 89"/>
                <a:gd name="T27" fmla="*/ 23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263">
                  <a:moveTo>
                    <a:pt x="4" y="213"/>
                  </a:moveTo>
                  <a:lnTo>
                    <a:pt x="0" y="210"/>
                  </a:lnTo>
                  <a:lnTo>
                    <a:pt x="11" y="4"/>
                  </a:lnTo>
                  <a:lnTo>
                    <a:pt x="25" y="0"/>
                  </a:lnTo>
                  <a:lnTo>
                    <a:pt x="89" y="167"/>
                  </a:lnTo>
                  <a:lnTo>
                    <a:pt x="54" y="263"/>
                  </a:lnTo>
                  <a:lnTo>
                    <a:pt x="4" y="213"/>
                  </a:lnTo>
                  <a:lnTo>
                    <a:pt x="4" y="213"/>
                  </a:lnTo>
                  <a:close/>
                  <a:moveTo>
                    <a:pt x="50" y="238"/>
                  </a:moveTo>
                  <a:lnTo>
                    <a:pt x="75" y="167"/>
                  </a:lnTo>
                  <a:lnTo>
                    <a:pt x="25" y="36"/>
                  </a:lnTo>
                  <a:lnTo>
                    <a:pt x="15" y="203"/>
                  </a:lnTo>
                  <a:lnTo>
                    <a:pt x="50" y="238"/>
                  </a:lnTo>
                  <a:lnTo>
                    <a:pt x="50" y="2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8"/>
            <p:cNvSpPr>
              <a:spLocks noEditPoints="1"/>
            </p:cNvSpPr>
            <p:nvPr/>
          </p:nvSpPr>
          <p:spPr bwMode="auto">
            <a:xfrm>
              <a:off x="2447" y="2011"/>
              <a:ext cx="104" cy="284"/>
            </a:xfrm>
            <a:custGeom>
              <a:avLst/>
              <a:gdLst>
                <a:gd name="T0" fmla="*/ 4 w 104"/>
                <a:gd name="T1" fmla="*/ 224 h 284"/>
                <a:gd name="T2" fmla="*/ 11 w 104"/>
                <a:gd name="T3" fmla="*/ 220 h 284"/>
                <a:gd name="T4" fmla="*/ 15 w 104"/>
                <a:gd name="T5" fmla="*/ 213 h 284"/>
                <a:gd name="T6" fmla="*/ 61 w 104"/>
                <a:gd name="T7" fmla="*/ 259 h 284"/>
                <a:gd name="T8" fmla="*/ 61 w 104"/>
                <a:gd name="T9" fmla="*/ 259 h 284"/>
                <a:gd name="T10" fmla="*/ 15 w 104"/>
                <a:gd name="T11" fmla="*/ 213 h 284"/>
                <a:gd name="T12" fmla="*/ 22 w 104"/>
                <a:gd name="T13" fmla="*/ 93 h 284"/>
                <a:gd name="T14" fmla="*/ 15 w 104"/>
                <a:gd name="T15" fmla="*/ 213 h 284"/>
                <a:gd name="T16" fmla="*/ 15 w 104"/>
                <a:gd name="T17" fmla="*/ 213 h 284"/>
                <a:gd name="T18" fmla="*/ 11 w 104"/>
                <a:gd name="T19" fmla="*/ 220 h 284"/>
                <a:gd name="T20" fmla="*/ 4 w 104"/>
                <a:gd name="T21" fmla="*/ 224 h 284"/>
                <a:gd name="T22" fmla="*/ 0 w 104"/>
                <a:gd name="T23" fmla="*/ 220 h 284"/>
                <a:gd name="T24" fmla="*/ 11 w 104"/>
                <a:gd name="T25" fmla="*/ 4 h 284"/>
                <a:gd name="T26" fmla="*/ 36 w 104"/>
                <a:gd name="T27" fmla="*/ 0 h 284"/>
                <a:gd name="T28" fmla="*/ 104 w 104"/>
                <a:gd name="T29" fmla="*/ 174 h 284"/>
                <a:gd name="T30" fmla="*/ 64 w 104"/>
                <a:gd name="T31" fmla="*/ 284 h 284"/>
                <a:gd name="T32" fmla="*/ 4 w 104"/>
                <a:gd name="T33" fmla="*/ 224 h 284"/>
                <a:gd name="T34" fmla="*/ 4 w 104"/>
                <a:gd name="T35" fmla="*/ 224 h 284"/>
                <a:gd name="T36" fmla="*/ 57 w 104"/>
                <a:gd name="T37" fmla="*/ 245 h 284"/>
                <a:gd name="T38" fmla="*/ 61 w 104"/>
                <a:gd name="T39" fmla="*/ 238 h 284"/>
                <a:gd name="T40" fmla="*/ 57 w 104"/>
                <a:gd name="T41" fmla="*/ 245 h 284"/>
                <a:gd name="T42" fmla="*/ 57 w 104"/>
                <a:gd name="T43" fmla="*/ 245 h 284"/>
                <a:gd name="T44" fmla="*/ 29 w 104"/>
                <a:gd name="T45" fmla="*/ 210 h 284"/>
                <a:gd name="T46" fmla="*/ 54 w 104"/>
                <a:gd name="T47" fmla="*/ 231 h 284"/>
                <a:gd name="T48" fmla="*/ 75 w 104"/>
                <a:gd name="T49" fmla="*/ 174 h 284"/>
                <a:gd name="T50" fmla="*/ 36 w 104"/>
                <a:gd name="T51" fmla="*/ 78 h 284"/>
                <a:gd name="T52" fmla="*/ 29 w 104"/>
                <a:gd name="T53" fmla="*/ 210 h 284"/>
                <a:gd name="T54" fmla="*/ 29 w 104"/>
                <a:gd name="T55" fmla="*/ 210 h 284"/>
                <a:gd name="T56" fmla="*/ 89 w 104"/>
                <a:gd name="T57" fmla="*/ 174 h 284"/>
                <a:gd name="T58" fmla="*/ 89 w 104"/>
                <a:gd name="T59" fmla="*/ 174 h 284"/>
                <a:gd name="T60" fmla="*/ 29 w 104"/>
                <a:gd name="T61" fmla="*/ 15 h 284"/>
                <a:gd name="T62" fmla="*/ 25 w 104"/>
                <a:gd name="T63" fmla="*/ 15 h 284"/>
                <a:gd name="T64" fmla="*/ 25 w 104"/>
                <a:gd name="T65" fmla="*/ 43 h 284"/>
                <a:gd name="T66" fmla="*/ 39 w 104"/>
                <a:gd name="T67" fmla="*/ 39 h 284"/>
                <a:gd name="T68" fmla="*/ 89 w 104"/>
                <a:gd name="T69" fmla="*/ 174 h 284"/>
                <a:gd name="T70" fmla="*/ 89 w 104"/>
                <a:gd name="T71" fmla="*/ 17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284">
                  <a:moveTo>
                    <a:pt x="4" y="224"/>
                  </a:moveTo>
                  <a:lnTo>
                    <a:pt x="11" y="220"/>
                  </a:lnTo>
                  <a:lnTo>
                    <a:pt x="15" y="213"/>
                  </a:lnTo>
                  <a:lnTo>
                    <a:pt x="61" y="259"/>
                  </a:lnTo>
                  <a:lnTo>
                    <a:pt x="61" y="259"/>
                  </a:lnTo>
                  <a:lnTo>
                    <a:pt x="15" y="213"/>
                  </a:lnTo>
                  <a:lnTo>
                    <a:pt x="22" y="93"/>
                  </a:lnTo>
                  <a:lnTo>
                    <a:pt x="15" y="213"/>
                  </a:lnTo>
                  <a:lnTo>
                    <a:pt x="15" y="213"/>
                  </a:lnTo>
                  <a:lnTo>
                    <a:pt x="11" y="220"/>
                  </a:lnTo>
                  <a:lnTo>
                    <a:pt x="4" y="224"/>
                  </a:lnTo>
                  <a:lnTo>
                    <a:pt x="0" y="220"/>
                  </a:lnTo>
                  <a:lnTo>
                    <a:pt x="11" y="4"/>
                  </a:lnTo>
                  <a:lnTo>
                    <a:pt x="36" y="0"/>
                  </a:lnTo>
                  <a:lnTo>
                    <a:pt x="104" y="174"/>
                  </a:lnTo>
                  <a:lnTo>
                    <a:pt x="64" y="284"/>
                  </a:lnTo>
                  <a:lnTo>
                    <a:pt x="4" y="224"/>
                  </a:lnTo>
                  <a:lnTo>
                    <a:pt x="4" y="224"/>
                  </a:lnTo>
                  <a:close/>
                  <a:moveTo>
                    <a:pt x="57" y="245"/>
                  </a:moveTo>
                  <a:lnTo>
                    <a:pt x="61" y="238"/>
                  </a:lnTo>
                  <a:lnTo>
                    <a:pt x="57" y="245"/>
                  </a:lnTo>
                  <a:lnTo>
                    <a:pt x="57" y="245"/>
                  </a:lnTo>
                  <a:close/>
                  <a:moveTo>
                    <a:pt x="29" y="210"/>
                  </a:moveTo>
                  <a:lnTo>
                    <a:pt x="54" y="231"/>
                  </a:lnTo>
                  <a:lnTo>
                    <a:pt x="75" y="174"/>
                  </a:lnTo>
                  <a:lnTo>
                    <a:pt x="36" y="78"/>
                  </a:lnTo>
                  <a:lnTo>
                    <a:pt x="29" y="210"/>
                  </a:lnTo>
                  <a:lnTo>
                    <a:pt x="29" y="210"/>
                  </a:lnTo>
                  <a:close/>
                  <a:moveTo>
                    <a:pt x="89" y="174"/>
                  </a:moveTo>
                  <a:lnTo>
                    <a:pt x="89" y="174"/>
                  </a:lnTo>
                  <a:lnTo>
                    <a:pt x="29" y="15"/>
                  </a:lnTo>
                  <a:lnTo>
                    <a:pt x="25" y="15"/>
                  </a:lnTo>
                  <a:lnTo>
                    <a:pt x="25" y="43"/>
                  </a:lnTo>
                  <a:lnTo>
                    <a:pt x="39" y="39"/>
                  </a:lnTo>
                  <a:lnTo>
                    <a:pt x="89" y="174"/>
                  </a:lnTo>
                  <a:lnTo>
                    <a:pt x="89"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9"/>
            <p:cNvSpPr/>
            <p:nvPr/>
          </p:nvSpPr>
          <p:spPr bwMode="auto">
            <a:xfrm>
              <a:off x="2006" y="1710"/>
              <a:ext cx="388" cy="316"/>
            </a:xfrm>
            <a:custGeom>
              <a:avLst/>
              <a:gdLst>
                <a:gd name="T0" fmla="*/ 53 w 388"/>
                <a:gd name="T1" fmla="*/ 14 h 316"/>
                <a:gd name="T2" fmla="*/ 0 w 388"/>
                <a:gd name="T3" fmla="*/ 14 h 316"/>
                <a:gd name="T4" fmla="*/ 0 w 388"/>
                <a:gd name="T5" fmla="*/ 0 h 316"/>
                <a:gd name="T6" fmla="*/ 57 w 388"/>
                <a:gd name="T7" fmla="*/ 0 h 316"/>
                <a:gd name="T8" fmla="*/ 388 w 388"/>
                <a:gd name="T9" fmla="*/ 305 h 316"/>
                <a:gd name="T10" fmla="*/ 377 w 388"/>
                <a:gd name="T11" fmla="*/ 316 h 316"/>
                <a:gd name="T12" fmla="*/ 53 w 388"/>
                <a:gd name="T13" fmla="*/ 14 h 316"/>
                <a:gd name="T14" fmla="*/ 53 w 388"/>
                <a:gd name="T15" fmla="*/ 14 h 3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8" h="316">
                  <a:moveTo>
                    <a:pt x="53" y="14"/>
                  </a:moveTo>
                  <a:lnTo>
                    <a:pt x="0" y="14"/>
                  </a:lnTo>
                  <a:lnTo>
                    <a:pt x="0" y="0"/>
                  </a:lnTo>
                  <a:lnTo>
                    <a:pt x="57" y="0"/>
                  </a:lnTo>
                  <a:lnTo>
                    <a:pt x="388" y="305"/>
                  </a:lnTo>
                  <a:lnTo>
                    <a:pt x="377" y="316"/>
                  </a:lnTo>
                  <a:lnTo>
                    <a:pt x="53" y="14"/>
                  </a:lnTo>
                  <a:lnTo>
                    <a:pt x="53"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0"/>
            <p:cNvSpPr>
              <a:spLocks noEditPoints="1"/>
            </p:cNvSpPr>
            <p:nvPr/>
          </p:nvSpPr>
          <p:spPr bwMode="auto">
            <a:xfrm>
              <a:off x="1999" y="1703"/>
              <a:ext cx="406" cy="333"/>
            </a:xfrm>
            <a:custGeom>
              <a:avLst/>
              <a:gdLst>
                <a:gd name="T0" fmla="*/ 56 w 406"/>
                <a:gd name="T1" fmla="*/ 28 h 333"/>
                <a:gd name="T2" fmla="*/ 0 w 406"/>
                <a:gd name="T3" fmla="*/ 28 h 333"/>
                <a:gd name="T4" fmla="*/ 0 w 406"/>
                <a:gd name="T5" fmla="*/ 0 h 333"/>
                <a:gd name="T6" fmla="*/ 67 w 406"/>
                <a:gd name="T7" fmla="*/ 0 h 333"/>
                <a:gd name="T8" fmla="*/ 406 w 406"/>
                <a:gd name="T9" fmla="*/ 312 h 333"/>
                <a:gd name="T10" fmla="*/ 384 w 406"/>
                <a:gd name="T11" fmla="*/ 333 h 333"/>
                <a:gd name="T12" fmla="*/ 56 w 406"/>
                <a:gd name="T13" fmla="*/ 28 h 333"/>
                <a:gd name="T14" fmla="*/ 56 w 406"/>
                <a:gd name="T15" fmla="*/ 28 h 333"/>
                <a:gd name="T16" fmla="*/ 60 w 406"/>
                <a:gd name="T17" fmla="*/ 14 h 333"/>
                <a:gd name="T18" fmla="*/ 384 w 406"/>
                <a:gd name="T19" fmla="*/ 312 h 333"/>
                <a:gd name="T20" fmla="*/ 60 w 406"/>
                <a:gd name="T21" fmla="*/ 14 h 333"/>
                <a:gd name="T22" fmla="*/ 14 w 406"/>
                <a:gd name="T23" fmla="*/ 14 h 333"/>
                <a:gd name="T24" fmla="*/ 14 w 406"/>
                <a:gd name="T25" fmla="*/ 14 h 333"/>
                <a:gd name="T26" fmla="*/ 60 w 406"/>
                <a:gd name="T27" fmla="*/ 14 h 333"/>
                <a:gd name="T28" fmla="*/ 60 w 406"/>
                <a:gd name="T29" fmla="*/ 21 h 333"/>
                <a:gd name="T30" fmla="*/ 53 w 406"/>
                <a:gd name="T31" fmla="*/ 28 h 333"/>
                <a:gd name="T32" fmla="*/ 60 w 406"/>
                <a:gd name="T33" fmla="*/ 21 h 333"/>
                <a:gd name="T34" fmla="*/ 60 w 406"/>
                <a:gd name="T35" fmla="*/ 14 h 333"/>
                <a:gd name="T36" fmla="*/ 60 w 406"/>
                <a:gd name="T37" fmla="*/ 14 h 333"/>
                <a:gd name="T38" fmla="*/ 60 w 406"/>
                <a:gd name="T39" fmla="*/ 14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6" h="333">
                  <a:moveTo>
                    <a:pt x="56" y="28"/>
                  </a:moveTo>
                  <a:lnTo>
                    <a:pt x="0" y="28"/>
                  </a:lnTo>
                  <a:lnTo>
                    <a:pt x="0" y="0"/>
                  </a:lnTo>
                  <a:lnTo>
                    <a:pt x="67" y="0"/>
                  </a:lnTo>
                  <a:lnTo>
                    <a:pt x="406" y="312"/>
                  </a:lnTo>
                  <a:lnTo>
                    <a:pt x="384" y="333"/>
                  </a:lnTo>
                  <a:lnTo>
                    <a:pt x="56" y="28"/>
                  </a:lnTo>
                  <a:lnTo>
                    <a:pt x="56" y="28"/>
                  </a:lnTo>
                  <a:close/>
                  <a:moveTo>
                    <a:pt x="60" y="14"/>
                  </a:moveTo>
                  <a:lnTo>
                    <a:pt x="384" y="312"/>
                  </a:lnTo>
                  <a:lnTo>
                    <a:pt x="60" y="14"/>
                  </a:lnTo>
                  <a:lnTo>
                    <a:pt x="14" y="14"/>
                  </a:lnTo>
                  <a:lnTo>
                    <a:pt x="14" y="14"/>
                  </a:lnTo>
                  <a:lnTo>
                    <a:pt x="60" y="14"/>
                  </a:lnTo>
                  <a:lnTo>
                    <a:pt x="60" y="21"/>
                  </a:lnTo>
                  <a:lnTo>
                    <a:pt x="53" y="28"/>
                  </a:lnTo>
                  <a:lnTo>
                    <a:pt x="60" y="21"/>
                  </a:lnTo>
                  <a:lnTo>
                    <a:pt x="60" y="14"/>
                  </a:lnTo>
                  <a:lnTo>
                    <a:pt x="60" y="14"/>
                  </a:lnTo>
                  <a:lnTo>
                    <a:pt x="6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1"/>
            <p:cNvSpPr>
              <a:spLocks noEditPoints="1"/>
            </p:cNvSpPr>
            <p:nvPr/>
          </p:nvSpPr>
          <p:spPr bwMode="auto">
            <a:xfrm>
              <a:off x="2031" y="1674"/>
              <a:ext cx="35" cy="57"/>
            </a:xfrm>
            <a:custGeom>
              <a:avLst/>
              <a:gdLst>
                <a:gd name="T0" fmla="*/ 0 w 35"/>
                <a:gd name="T1" fmla="*/ 29 h 57"/>
                <a:gd name="T2" fmla="*/ 7 w 35"/>
                <a:gd name="T3" fmla="*/ 18 h 57"/>
                <a:gd name="T4" fmla="*/ 21 w 35"/>
                <a:gd name="T5" fmla="*/ 29 h 57"/>
                <a:gd name="T6" fmla="*/ 21 w 35"/>
                <a:gd name="T7" fmla="*/ 0 h 57"/>
                <a:gd name="T8" fmla="*/ 35 w 35"/>
                <a:gd name="T9" fmla="*/ 0 h 57"/>
                <a:gd name="T10" fmla="*/ 35 w 35"/>
                <a:gd name="T11" fmla="*/ 57 h 57"/>
                <a:gd name="T12" fmla="*/ 0 w 35"/>
                <a:gd name="T13" fmla="*/ 29 h 57"/>
                <a:gd name="T14" fmla="*/ 0 w 35"/>
                <a:gd name="T15" fmla="*/ 29 h 57"/>
                <a:gd name="T16" fmla="*/ 0 w 35"/>
                <a:gd name="T17" fmla="*/ 29 h 57"/>
                <a:gd name="T18" fmla="*/ 0 w 35"/>
                <a:gd name="T19" fmla="*/ 29 h 57"/>
                <a:gd name="T20" fmla="*/ 0 w 35"/>
                <a:gd name="T21" fmla="*/ 29 h 57"/>
                <a:gd name="T22" fmla="*/ 0 w 35"/>
                <a:gd name="T23" fmla="*/ 29 h 57"/>
                <a:gd name="T24" fmla="*/ 0 w 35"/>
                <a:gd name="T25"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57">
                  <a:moveTo>
                    <a:pt x="0" y="29"/>
                  </a:moveTo>
                  <a:lnTo>
                    <a:pt x="7" y="18"/>
                  </a:lnTo>
                  <a:lnTo>
                    <a:pt x="21" y="29"/>
                  </a:lnTo>
                  <a:lnTo>
                    <a:pt x="21" y="0"/>
                  </a:lnTo>
                  <a:lnTo>
                    <a:pt x="35" y="0"/>
                  </a:lnTo>
                  <a:lnTo>
                    <a:pt x="35" y="57"/>
                  </a:lnTo>
                  <a:lnTo>
                    <a:pt x="0" y="29"/>
                  </a:lnTo>
                  <a:lnTo>
                    <a:pt x="0" y="29"/>
                  </a:lnTo>
                  <a:close/>
                  <a:moveTo>
                    <a:pt x="0" y="29"/>
                  </a:moveTo>
                  <a:lnTo>
                    <a:pt x="0" y="29"/>
                  </a:lnTo>
                  <a:lnTo>
                    <a:pt x="0" y="29"/>
                  </a:lnTo>
                  <a:lnTo>
                    <a:pt x="0" y="29"/>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2"/>
            <p:cNvSpPr>
              <a:spLocks noEditPoints="1"/>
            </p:cNvSpPr>
            <p:nvPr/>
          </p:nvSpPr>
          <p:spPr bwMode="auto">
            <a:xfrm>
              <a:off x="2020" y="1667"/>
              <a:ext cx="53" cy="82"/>
            </a:xfrm>
            <a:custGeom>
              <a:avLst/>
              <a:gdLst>
                <a:gd name="T0" fmla="*/ 11 w 53"/>
                <a:gd name="T1" fmla="*/ 46 h 82"/>
                <a:gd name="T2" fmla="*/ 3 w 53"/>
                <a:gd name="T3" fmla="*/ 53 h 82"/>
                <a:gd name="T4" fmla="*/ 3 w 53"/>
                <a:gd name="T5" fmla="*/ 39 h 82"/>
                <a:gd name="T6" fmla="*/ 0 w 53"/>
                <a:gd name="T7" fmla="*/ 36 h 82"/>
                <a:gd name="T8" fmla="*/ 3 w 53"/>
                <a:gd name="T9" fmla="*/ 32 h 82"/>
                <a:gd name="T10" fmla="*/ 3 w 53"/>
                <a:gd name="T11" fmla="*/ 18 h 82"/>
                <a:gd name="T12" fmla="*/ 11 w 53"/>
                <a:gd name="T13" fmla="*/ 25 h 82"/>
                <a:gd name="T14" fmla="*/ 18 w 53"/>
                <a:gd name="T15" fmla="*/ 14 h 82"/>
                <a:gd name="T16" fmla="*/ 25 w 53"/>
                <a:gd name="T17" fmla="*/ 18 h 82"/>
                <a:gd name="T18" fmla="*/ 25 w 53"/>
                <a:gd name="T19" fmla="*/ 21 h 82"/>
                <a:gd name="T20" fmla="*/ 25 w 53"/>
                <a:gd name="T21" fmla="*/ 0 h 82"/>
                <a:gd name="T22" fmla="*/ 53 w 53"/>
                <a:gd name="T23" fmla="*/ 0 h 82"/>
                <a:gd name="T24" fmla="*/ 53 w 53"/>
                <a:gd name="T25" fmla="*/ 82 h 82"/>
                <a:gd name="T26" fmla="*/ 11 w 53"/>
                <a:gd name="T27" fmla="*/ 46 h 82"/>
                <a:gd name="T28" fmla="*/ 11 w 53"/>
                <a:gd name="T29" fmla="*/ 46 h 82"/>
                <a:gd name="T30" fmla="*/ 39 w 53"/>
                <a:gd name="T31" fmla="*/ 50 h 82"/>
                <a:gd name="T32" fmla="*/ 39 w 53"/>
                <a:gd name="T33" fmla="*/ 14 h 82"/>
                <a:gd name="T34" fmla="*/ 39 w 53"/>
                <a:gd name="T35" fmla="*/ 50 h 82"/>
                <a:gd name="T36" fmla="*/ 28 w 53"/>
                <a:gd name="T37" fmla="*/ 43 h 82"/>
                <a:gd name="T38" fmla="*/ 21 w 53"/>
                <a:gd name="T39" fmla="*/ 36 h 82"/>
                <a:gd name="T40" fmla="*/ 21 w 53"/>
                <a:gd name="T41" fmla="*/ 36 h 82"/>
                <a:gd name="T42" fmla="*/ 39 w 53"/>
                <a:gd name="T43" fmla="*/ 50 h 82"/>
                <a:gd name="T44" fmla="*/ 39 w 53"/>
                <a:gd name="T45"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82">
                  <a:moveTo>
                    <a:pt x="11" y="46"/>
                  </a:moveTo>
                  <a:lnTo>
                    <a:pt x="3" y="53"/>
                  </a:lnTo>
                  <a:lnTo>
                    <a:pt x="3" y="39"/>
                  </a:lnTo>
                  <a:lnTo>
                    <a:pt x="0" y="36"/>
                  </a:lnTo>
                  <a:lnTo>
                    <a:pt x="3" y="32"/>
                  </a:lnTo>
                  <a:lnTo>
                    <a:pt x="3" y="18"/>
                  </a:lnTo>
                  <a:lnTo>
                    <a:pt x="11" y="25"/>
                  </a:lnTo>
                  <a:lnTo>
                    <a:pt x="18" y="14"/>
                  </a:lnTo>
                  <a:lnTo>
                    <a:pt x="25" y="18"/>
                  </a:lnTo>
                  <a:lnTo>
                    <a:pt x="25" y="21"/>
                  </a:lnTo>
                  <a:lnTo>
                    <a:pt x="25" y="0"/>
                  </a:lnTo>
                  <a:lnTo>
                    <a:pt x="53" y="0"/>
                  </a:lnTo>
                  <a:lnTo>
                    <a:pt x="53" y="82"/>
                  </a:lnTo>
                  <a:lnTo>
                    <a:pt x="11" y="46"/>
                  </a:lnTo>
                  <a:lnTo>
                    <a:pt x="11" y="46"/>
                  </a:lnTo>
                  <a:close/>
                  <a:moveTo>
                    <a:pt x="39" y="50"/>
                  </a:moveTo>
                  <a:lnTo>
                    <a:pt x="39" y="14"/>
                  </a:lnTo>
                  <a:lnTo>
                    <a:pt x="39" y="50"/>
                  </a:lnTo>
                  <a:lnTo>
                    <a:pt x="28" y="43"/>
                  </a:lnTo>
                  <a:lnTo>
                    <a:pt x="21" y="36"/>
                  </a:lnTo>
                  <a:lnTo>
                    <a:pt x="21" y="36"/>
                  </a:lnTo>
                  <a:lnTo>
                    <a:pt x="39" y="50"/>
                  </a:lnTo>
                  <a:lnTo>
                    <a:pt x="39"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3"/>
            <p:cNvSpPr/>
            <p:nvPr/>
          </p:nvSpPr>
          <p:spPr bwMode="auto">
            <a:xfrm>
              <a:off x="2586" y="1589"/>
              <a:ext cx="385" cy="398"/>
            </a:xfrm>
            <a:custGeom>
              <a:avLst/>
              <a:gdLst>
                <a:gd name="T0" fmla="*/ 0 w 385"/>
                <a:gd name="T1" fmla="*/ 387 h 398"/>
                <a:gd name="T2" fmla="*/ 371 w 385"/>
                <a:gd name="T3" fmla="*/ 21 h 398"/>
                <a:gd name="T4" fmla="*/ 371 w 385"/>
                <a:gd name="T5" fmla="*/ 0 h 398"/>
                <a:gd name="T6" fmla="*/ 371 w 385"/>
                <a:gd name="T7" fmla="*/ 0 h 398"/>
                <a:gd name="T8" fmla="*/ 385 w 385"/>
                <a:gd name="T9" fmla="*/ 0 h 398"/>
                <a:gd name="T10" fmla="*/ 385 w 385"/>
                <a:gd name="T11" fmla="*/ 28 h 398"/>
                <a:gd name="T12" fmla="*/ 11 w 385"/>
                <a:gd name="T13" fmla="*/ 398 h 398"/>
                <a:gd name="T14" fmla="*/ 0 w 385"/>
                <a:gd name="T15" fmla="*/ 387 h 398"/>
                <a:gd name="T16" fmla="*/ 0 w 385"/>
                <a:gd name="T17" fmla="*/ 387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 h="398">
                  <a:moveTo>
                    <a:pt x="0" y="387"/>
                  </a:moveTo>
                  <a:lnTo>
                    <a:pt x="371" y="21"/>
                  </a:lnTo>
                  <a:lnTo>
                    <a:pt x="371" y="0"/>
                  </a:lnTo>
                  <a:lnTo>
                    <a:pt x="371" y="0"/>
                  </a:lnTo>
                  <a:lnTo>
                    <a:pt x="385" y="0"/>
                  </a:lnTo>
                  <a:lnTo>
                    <a:pt x="385" y="28"/>
                  </a:lnTo>
                  <a:lnTo>
                    <a:pt x="11" y="398"/>
                  </a:lnTo>
                  <a:lnTo>
                    <a:pt x="0" y="387"/>
                  </a:lnTo>
                  <a:lnTo>
                    <a:pt x="0" y="3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4"/>
            <p:cNvSpPr>
              <a:spLocks noEditPoints="1"/>
            </p:cNvSpPr>
            <p:nvPr/>
          </p:nvSpPr>
          <p:spPr bwMode="auto">
            <a:xfrm>
              <a:off x="2576" y="1582"/>
              <a:ext cx="402" cy="415"/>
            </a:xfrm>
            <a:custGeom>
              <a:avLst/>
              <a:gdLst>
                <a:gd name="T0" fmla="*/ 7 w 402"/>
                <a:gd name="T1" fmla="*/ 401 h 415"/>
                <a:gd name="T2" fmla="*/ 10 w 402"/>
                <a:gd name="T3" fmla="*/ 394 h 415"/>
                <a:gd name="T4" fmla="*/ 17 w 402"/>
                <a:gd name="T5" fmla="*/ 401 h 415"/>
                <a:gd name="T6" fmla="*/ 10 w 402"/>
                <a:gd name="T7" fmla="*/ 394 h 415"/>
                <a:gd name="T8" fmla="*/ 7 w 402"/>
                <a:gd name="T9" fmla="*/ 401 h 415"/>
                <a:gd name="T10" fmla="*/ 0 w 402"/>
                <a:gd name="T11" fmla="*/ 394 h 415"/>
                <a:gd name="T12" fmla="*/ 374 w 402"/>
                <a:gd name="T13" fmla="*/ 25 h 415"/>
                <a:gd name="T14" fmla="*/ 374 w 402"/>
                <a:gd name="T15" fmla="*/ 0 h 415"/>
                <a:gd name="T16" fmla="*/ 381 w 402"/>
                <a:gd name="T17" fmla="*/ 0 h 415"/>
                <a:gd name="T18" fmla="*/ 381 w 402"/>
                <a:gd name="T19" fmla="*/ 0 h 415"/>
                <a:gd name="T20" fmla="*/ 402 w 402"/>
                <a:gd name="T21" fmla="*/ 0 h 415"/>
                <a:gd name="T22" fmla="*/ 402 w 402"/>
                <a:gd name="T23" fmla="*/ 35 h 415"/>
                <a:gd name="T24" fmla="*/ 21 w 402"/>
                <a:gd name="T25" fmla="*/ 415 h 415"/>
                <a:gd name="T26" fmla="*/ 7 w 402"/>
                <a:gd name="T27" fmla="*/ 401 h 415"/>
                <a:gd name="T28" fmla="*/ 7 w 402"/>
                <a:gd name="T29" fmla="*/ 401 h 415"/>
                <a:gd name="T30" fmla="*/ 21 w 402"/>
                <a:gd name="T31" fmla="*/ 394 h 415"/>
                <a:gd name="T32" fmla="*/ 388 w 402"/>
                <a:gd name="T33" fmla="*/ 32 h 415"/>
                <a:gd name="T34" fmla="*/ 388 w 402"/>
                <a:gd name="T35" fmla="*/ 14 h 415"/>
                <a:gd name="T36" fmla="*/ 388 w 402"/>
                <a:gd name="T37" fmla="*/ 32 h 415"/>
                <a:gd name="T38" fmla="*/ 21 w 402"/>
                <a:gd name="T39" fmla="*/ 394 h 415"/>
                <a:gd name="T40" fmla="*/ 21 w 402"/>
                <a:gd name="T41" fmla="*/ 39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415">
                  <a:moveTo>
                    <a:pt x="7" y="401"/>
                  </a:moveTo>
                  <a:lnTo>
                    <a:pt x="10" y="394"/>
                  </a:lnTo>
                  <a:lnTo>
                    <a:pt x="17" y="401"/>
                  </a:lnTo>
                  <a:lnTo>
                    <a:pt x="10" y="394"/>
                  </a:lnTo>
                  <a:lnTo>
                    <a:pt x="7" y="401"/>
                  </a:lnTo>
                  <a:lnTo>
                    <a:pt x="0" y="394"/>
                  </a:lnTo>
                  <a:lnTo>
                    <a:pt x="374" y="25"/>
                  </a:lnTo>
                  <a:lnTo>
                    <a:pt x="374" y="0"/>
                  </a:lnTo>
                  <a:lnTo>
                    <a:pt x="381" y="0"/>
                  </a:lnTo>
                  <a:lnTo>
                    <a:pt x="381" y="0"/>
                  </a:lnTo>
                  <a:lnTo>
                    <a:pt x="402" y="0"/>
                  </a:lnTo>
                  <a:lnTo>
                    <a:pt x="402" y="35"/>
                  </a:lnTo>
                  <a:lnTo>
                    <a:pt x="21" y="415"/>
                  </a:lnTo>
                  <a:lnTo>
                    <a:pt x="7" y="401"/>
                  </a:lnTo>
                  <a:lnTo>
                    <a:pt x="7" y="401"/>
                  </a:lnTo>
                  <a:close/>
                  <a:moveTo>
                    <a:pt x="21" y="394"/>
                  </a:moveTo>
                  <a:lnTo>
                    <a:pt x="388" y="32"/>
                  </a:lnTo>
                  <a:lnTo>
                    <a:pt x="388" y="14"/>
                  </a:lnTo>
                  <a:lnTo>
                    <a:pt x="388" y="32"/>
                  </a:lnTo>
                  <a:lnTo>
                    <a:pt x="21" y="394"/>
                  </a:lnTo>
                  <a:lnTo>
                    <a:pt x="21" y="3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5"/>
            <p:cNvSpPr/>
            <p:nvPr/>
          </p:nvSpPr>
          <p:spPr bwMode="auto">
            <a:xfrm>
              <a:off x="2960" y="1596"/>
              <a:ext cx="75" cy="25"/>
            </a:xfrm>
            <a:custGeom>
              <a:avLst/>
              <a:gdLst>
                <a:gd name="T0" fmla="*/ 0 w 75"/>
                <a:gd name="T1" fmla="*/ 11 h 25"/>
                <a:gd name="T2" fmla="*/ 71 w 75"/>
                <a:gd name="T3" fmla="*/ 0 h 25"/>
                <a:gd name="T4" fmla="*/ 75 w 75"/>
                <a:gd name="T5" fmla="*/ 14 h 25"/>
                <a:gd name="T6" fmla="*/ 4 w 75"/>
                <a:gd name="T7" fmla="*/ 25 h 25"/>
                <a:gd name="T8" fmla="*/ 0 w 75"/>
                <a:gd name="T9" fmla="*/ 11 h 25"/>
                <a:gd name="T10" fmla="*/ 0 w 75"/>
                <a:gd name="T11" fmla="*/ 11 h 25"/>
              </a:gdLst>
              <a:ahLst/>
              <a:cxnLst>
                <a:cxn ang="0">
                  <a:pos x="T0" y="T1"/>
                </a:cxn>
                <a:cxn ang="0">
                  <a:pos x="T2" y="T3"/>
                </a:cxn>
                <a:cxn ang="0">
                  <a:pos x="T4" y="T5"/>
                </a:cxn>
                <a:cxn ang="0">
                  <a:pos x="T6" y="T7"/>
                </a:cxn>
                <a:cxn ang="0">
                  <a:pos x="T8" y="T9"/>
                </a:cxn>
                <a:cxn ang="0">
                  <a:pos x="T10" y="T11"/>
                </a:cxn>
              </a:cxnLst>
              <a:rect l="0" t="0" r="r" b="b"/>
              <a:pathLst>
                <a:path w="75" h="25">
                  <a:moveTo>
                    <a:pt x="0" y="11"/>
                  </a:moveTo>
                  <a:lnTo>
                    <a:pt x="71" y="0"/>
                  </a:lnTo>
                  <a:lnTo>
                    <a:pt x="75" y="14"/>
                  </a:lnTo>
                  <a:lnTo>
                    <a:pt x="4" y="25"/>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6"/>
            <p:cNvSpPr/>
            <p:nvPr/>
          </p:nvSpPr>
          <p:spPr bwMode="auto">
            <a:xfrm>
              <a:off x="2953" y="1586"/>
              <a:ext cx="89" cy="42"/>
            </a:xfrm>
            <a:custGeom>
              <a:avLst/>
              <a:gdLst>
                <a:gd name="T0" fmla="*/ 4 w 89"/>
                <a:gd name="T1" fmla="*/ 35 h 42"/>
                <a:gd name="T2" fmla="*/ 0 w 89"/>
                <a:gd name="T3" fmla="*/ 21 h 42"/>
                <a:gd name="T4" fmla="*/ 7 w 89"/>
                <a:gd name="T5" fmla="*/ 21 h 42"/>
                <a:gd name="T6" fmla="*/ 11 w 89"/>
                <a:gd name="T7" fmla="*/ 28 h 42"/>
                <a:gd name="T8" fmla="*/ 7 w 89"/>
                <a:gd name="T9" fmla="*/ 21 h 42"/>
                <a:gd name="T10" fmla="*/ 0 w 89"/>
                <a:gd name="T11" fmla="*/ 21 h 42"/>
                <a:gd name="T12" fmla="*/ 0 w 89"/>
                <a:gd name="T13" fmla="*/ 14 h 42"/>
                <a:gd name="T14" fmla="*/ 86 w 89"/>
                <a:gd name="T15" fmla="*/ 0 h 42"/>
                <a:gd name="T16" fmla="*/ 89 w 89"/>
                <a:gd name="T17" fmla="*/ 28 h 42"/>
                <a:gd name="T18" fmla="*/ 4 w 89"/>
                <a:gd name="T19" fmla="*/ 42 h 42"/>
                <a:gd name="T20" fmla="*/ 4 w 89"/>
                <a:gd name="T21" fmla="*/ 35 h 42"/>
                <a:gd name="T22" fmla="*/ 4 w 89"/>
                <a:gd name="T23"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42">
                  <a:moveTo>
                    <a:pt x="4" y="35"/>
                  </a:moveTo>
                  <a:lnTo>
                    <a:pt x="0" y="21"/>
                  </a:lnTo>
                  <a:lnTo>
                    <a:pt x="7" y="21"/>
                  </a:lnTo>
                  <a:lnTo>
                    <a:pt x="11" y="28"/>
                  </a:lnTo>
                  <a:lnTo>
                    <a:pt x="7" y="21"/>
                  </a:lnTo>
                  <a:lnTo>
                    <a:pt x="0" y="21"/>
                  </a:lnTo>
                  <a:lnTo>
                    <a:pt x="0" y="14"/>
                  </a:lnTo>
                  <a:lnTo>
                    <a:pt x="86" y="0"/>
                  </a:lnTo>
                  <a:lnTo>
                    <a:pt x="89" y="28"/>
                  </a:lnTo>
                  <a:lnTo>
                    <a:pt x="4" y="42"/>
                  </a:lnTo>
                  <a:lnTo>
                    <a:pt x="4" y="35"/>
                  </a:lnTo>
                  <a:lnTo>
                    <a:pt x="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7"/>
            <p:cNvSpPr/>
            <p:nvPr/>
          </p:nvSpPr>
          <p:spPr bwMode="auto">
            <a:xfrm>
              <a:off x="2950" y="1607"/>
              <a:ext cx="64" cy="25"/>
            </a:xfrm>
            <a:custGeom>
              <a:avLst/>
              <a:gdLst>
                <a:gd name="T0" fmla="*/ 0 w 64"/>
                <a:gd name="T1" fmla="*/ 10 h 25"/>
                <a:gd name="T2" fmla="*/ 64 w 64"/>
                <a:gd name="T3" fmla="*/ 0 h 25"/>
                <a:gd name="T4" fmla="*/ 64 w 64"/>
                <a:gd name="T5" fmla="*/ 14 h 25"/>
                <a:gd name="T6" fmla="*/ 3 w 64"/>
                <a:gd name="T7" fmla="*/ 25 h 25"/>
                <a:gd name="T8" fmla="*/ 0 w 64"/>
                <a:gd name="T9" fmla="*/ 10 h 25"/>
                <a:gd name="T10" fmla="*/ 0 w 64"/>
                <a:gd name="T11" fmla="*/ 10 h 25"/>
              </a:gdLst>
              <a:ahLst/>
              <a:cxnLst>
                <a:cxn ang="0">
                  <a:pos x="T0" y="T1"/>
                </a:cxn>
                <a:cxn ang="0">
                  <a:pos x="T2" y="T3"/>
                </a:cxn>
                <a:cxn ang="0">
                  <a:pos x="T4" y="T5"/>
                </a:cxn>
                <a:cxn ang="0">
                  <a:pos x="T6" y="T7"/>
                </a:cxn>
                <a:cxn ang="0">
                  <a:pos x="T8" y="T9"/>
                </a:cxn>
                <a:cxn ang="0">
                  <a:pos x="T10" y="T11"/>
                </a:cxn>
              </a:cxnLst>
              <a:rect l="0" t="0" r="r" b="b"/>
              <a:pathLst>
                <a:path w="64" h="25">
                  <a:moveTo>
                    <a:pt x="0" y="10"/>
                  </a:moveTo>
                  <a:lnTo>
                    <a:pt x="64" y="0"/>
                  </a:lnTo>
                  <a:lnTo>
                    <a:pt x="64" y="14"/>
                  </a:lnTo>
                  <a:lnTo>
                    <a:pt x="3" y="25"/>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8"/>
            <p:cNvSpPr/>
            <p:nvPr/>
          </p:nvSpPr>
          <p:spPr bwMode="auto">
            <a:xfrm>
              <a:off x="2942" y="1600"/>
              <a:ext cx="82" cy="39"/>
            </a:xfrm>
            <a:custGeom>
              <a:avLst/>
              <a:gdLst>
                <a:gd name="T0" fmla="*/ 4 w 82"/>
                <a:gd name="T1" fmla="*/ 32 h 39"/>
                <a:gd name="T2" fmla="*/ 0 w 82"/>
                <a:gd name="T3" fmla="*/ 17 h 39"/>
                <a:gd name="T4" fmla="*/ 8 w 82"/>
                <a:gd name="T5" fmla="*/ 17 h 39"/>
                <a:gd name="T6" fmla="*/ 11 w 82"/>
                <a:gd name="T7" fmla="*/ 25 h 39"/>
                <a:gd name="T8" fmla="*/ 8 w 82"/>
                <a:gd name="T9" fmla="*/ 17 h 39"/>
                <a:gd name="T10" fmla="*/ 0 w 82"/>
                <a:gd name="T11" fmla="*/ 17 h 39"/>
                <a:gd name="T12" fmla="*/ 0 w 82"/>
                <a:gd name="T13" fmla="*/ 10 h 39"/>
                <a:gd name="T14" fmla="*/ 75 w 82"/>
                <a:gd name="T15" fmla="*/ 0 h 39"/>
                <a:gd name="T16" fmla="*/ 82 w 82"/>
                <a:gd name="T17" fmla="*/ 25 h 39"/>
                <a:gd name="T18" fmla="*/ 4 w 82"/>
                <a:gd name="T19" fmla="*/ 39 h 39"/>
                <a:gd name="T20" fmla="*/ 4 w 82"/>
                <a:gd name="T21" fmla="*/ 32 h 39"/>
                <a:gd name="T22" fmla="*/ 4 w 82"/>
                <a:gd name="T23" fmla="*/ 3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39">
                  <a:moveTo>
                    <a:pt x="4" y="32"/>
                  </a:moveTo>
                  <a:lnTo>
                    <a:pt x="0" y="17"/>
                  </a:lnTo>
                  <a:lnTo>
                    <a:pt x="8" y="17"/>
                  </a:lnTo>
                  <a:lnTo>
                    <a:pt x="11" y="25"/>
                  </a:lnTo>
                  <a:lnTo>
                    <a:pt x="8" y="17"/>
                  </a:lnTo>
                  <a:lnTo>
                    <a:pt x="0" y="17"/>
                  </a:lnTo>
                  <a:lnTo>
                    <a:pt x="0" y="10"/>
                  </a:lnTo>
                  <a:lnTo>
                    <a:pt x="75" y="0"/>
                  </a:lnTo>
                  <a:lnTo>
                    <a:pt x="82" y="25"/>
                  </a:lnTo>
                  <a:lnTo>
                    <a:pt x="4" y="39"/>
                  </a:lnTo>
                  <a:lnTo>
                    <a:pt x="4" y="32"/>
                  </a:lnTo>
                  <a:lnTo>
                    <a:pt x="4"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9"/>
            <p:cNvSpPr/>
            <p:nvPr/>
          </p:nvSpPr>
          <p:spPr bwMode="auto">
            <a:xfrm>
              <a:off x="2251" y="2377"/>
              <a:ext cx="175" cy="521"/>
            </a:xfrm>
            <a:custGeom>
              <a:avLst/>
              <a:gdLst>
                <a:gd name="T0" fmla="*/ 0 w 49"/>
                <a:gd name="T1" fmla="*/ 143 h 147"/>
                <a:gd name="T2" fmla="*/ 19 w 49"/>
                <a:gd name="T3" fmla="*/ 139 h 147"/>
                <a:gd name="T4" fmla="*/ 12 w 49"/>
                <a:gd name="T5" fmla="*/ 76 h 147"/>
                <a:gd name="T6" fmla="*/ 12 w 49"/>
                <a:gd name="T7" fmla="*/ 76 h 147"/>
                <a:gd name="T8" fmla="*/ 12 w 49"/>
                <a:gd name="T9" fmla="*/ 74 h 147"/>
                <a:gd name="T10" fmla="*/ 12 w 49"/>
                <a:gd name="T11" fmla="*/ 74 h 147"/>
                <a:gd name="T12" fmla="*/ 45 w 49"/>
                <a:gd name="T13" fmla="*/ 0 h 147"/>
                <a:gd name="T14" fmla="*/ 45 w 49"/>
                <a:gd name="T15" fmla="*/ 0 h 147"/>
                <a:gd name="T16" fmla="*/ 49 w 49"/>
                <a:gd name="T17" fmla="*/ 2 h 147"/>
                <a:gd name="T18" fmla="*/ 32 w 49"/>
                <a:gd name="T19" fmla="*/ 32 h 147"/>
                <a:gd name="T20" fmla="*/ 32 w 49"/>
                <a:gd name="T21" fmla="*/ 32 h 147"/>
                <a:gd name="T22" fmla="*/ 16 w 49"/>
                <a:gd name="T23" fmla="*/ 74 h 147"/>
                <a:gd name="T24" fmla="*/ 16 w 49"/>
                <a:gd name="T25" fmla="*/ 74 h 147"/>
                <a:gd name="T26" fmla="*/ 16 w 49"/>
                <a:gd name="T27" fmla="*/ 76 h 147"/>
                <a:gd name="T28" fmla="*/ 16 w 49"/>
                <a:gd name="T29" fmla="*/ 76 h 147"/>
                <a:gd name="T30" fmla="*/ 23 w 49"/>
                <a:gd name="T31" fmla="*/ 140 h 147"/>
                <a:gd name="T32" fmla="*/ 23 w 49"/>
                <a:gd name="T33" fmla="*/ 140 h 147"/>
                <a:gd name="T34" fmla="*/ 24 w 49"/>
                <a:gd name="T35" fmla="*/ 142 h 147"/>
                <a:gd name="T36" fmla="*/ 1 w 49"/>
                <a:gd name="T37" fmla="*/ 147 h 147"/>
                <a:gd name="T38" fmla="*/ 0 w 49"/>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47">
                  <a:moveTo>
                    <a:pt x="0" y="143"/>
                  </a:moveTo>
                  <a:cubicBezTo>
                    <a:pt x="19" y="139"/>
                    <a:pt x="19" y="139"/>
                    <a:pt x="19" y="139"/>
                  </a:cubicBezTo>
                  <a:cubicBezTo>
                    <a:pt x="18" y="130"/>
                    <a:pt x="15" y="89"/>
                    <a:pt x="12" y="76"/>
                  </a:cubicBezTo>
                  <a:cubicBezTo>
                    <a:pt x="12" y="76"/>
                    <a:pt x="12" y="76"/>
                    <a:pt x="12" y="76"/>
                  </a:cubicBezTo>
                  <a:cubicBezTo>
                    <a:pt x="12" y="76"/>
                    <a:pt x="12" y="75"/>
                    <a:pt x="12" y="74"/>
                  </a:cubicBezTo>
                  <a:cubicBezTo>
                    <a:pt x="12" y="74"/>
                    <a:pt x="12" y="74"/>
                    <a:pt x="12" y="74"/>
                  </a:cubicBezTo>
                  <a:cubicBezTo>
                    <a:pt x="12" y="56"/>
                    <a:pt x="45" y="0"/>
                    <a:pt x="45" y="0"/>
                  </a:cubicBezTo>
                  <a:cubicBezTo>
                    <a:pt x="45" y="0"/>
                    <a:pt x="45" y="0"/>
                    <a:pt x="45" y="0"/>
                  </a:cubicBezTo>
                  <a:cubicBezTo>
                    <a:pt x="49" y="2"/>
                    <a:pt x="49" y="2"/>
                    <a:pt x="49" y="2"/>
                  </a:cubicBezTo>
                  <a:cubicBezTo>
                    <a:pt x="49" y="2"/>
                    <a:pt x="40" y="16"/>
                    <a:pt x="32" y="32"/>
                  </a:cubicBezTo>
                  <a:cubicBezTo>
                    <a:pt x="32" y="32"/>
                    <a:pt x="32" y="32"/>
                    <a:pt x="32" y="32"/>
                  </a:cubicBezTo>
                  <a:cubicBezTo>
                    <a:pt x="24" y="48"/>
                    <a:pt x="16" y="67"/>
                    <a:pt x="16" y="74"/>
                  </a:cubicBezTo>
                  <a:cubicBezTo>
                    <a:pt x="16" y="74"/>
                    <a:pt x="16" y="74"/>
                    <a:pt x="16" y="74"/>
                  </a:cubicBezTo>
                  <a:cubicBezTo>
                    <a:pt x="16" y="75"/>
                    <a:pt x="16" y="75"/>
                    <a:pt x="16" y="76"/>
                  </a:cubicBezTo>
                  <a:cubicBezTo>
                    <a:pt x="16" y="76"/>
                    <a:pt x="16" y="76"/>
                    <a:pt x="16" y="76"/>
                  </a:cubicBezTo>
                  <a:cubicBezTo>
                    <a:pt x="19" y="90"/>
                    <a:pt x="23" y="140"/>
                    <a:pt x="23" y="140"/>
                  </a:cubicBezTo>
                  <a:cubicBezTo>
                    <a:pt x="23" y="140"/>
                    <a:pt x="23" y="140"/>
                    <a:pt x="23" y="140"/>
                  </a:cubicBezTo>
                  <a:cubicBezTo>
                    <a:pt x="24" y="142"/>
                    <a:pt x="24" y="142"/>
                    <a:pt x="24" y="142"/>
                  </a:cubicBezTo>
                  <a:cubicBezTo>
                    <a:pt x="1" y="147"/>
                    <a:pt x="1" y="147"/>
                    <a:pt x="1" y="147"/>
                  </a:cubicBezTo>
                  <a:cubicBezTo>
                    <a:pt x="0" y="143"/>
                    <a:pt x="0" y="143"/>
                    <a:pt x="0"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0"/>
            <p:cNvSpPr>
              <a:spLocks noEditPoints="1"/>
            </p:cNvSpPr>
            <p:nvPr/>
          </p:nvSpPr>
          <p:spPr bwMode="auto">
            <a:xfrm>
              <a:off x="2244" y="2366"/>
              <a:ext cx="189" cy="540"/>
            </a:xfrm>
            <a:custGeom>
              <a:avLst/>
              <a:gdLst>
                <a:gd name="T0" fmla="*/ 0 w 53"/>
                <a:gd name="T1" fmla="*/ 147 h 152"/>
                <a:gd name="T2" fmla="*/ 3 w 53"/>
                <a:gd name="T3" fmla="*/ 148 h 152"/>
                <a:gd name="T4" fmla="*/ 0 w 53"/>
                <a:gd name="T5" fmla="*/ 147 h 152"/>
                <a:gd name="T6" fmla="*/ 19 w 53"/>
                <a:gd name="T7" fmla="*/ 140 h 152"/>
                <a:gd name="T8" fmla="*/ 12 w 53"/>
                <a:gd name="T9" fmla="*/ 80 h 152"/>
                <a:gd name="T10" fmla="*/ 12 w 53"/>
                <a:gd name="T11" fmla="*/ 77 h 152"/>
                <a:gd name="T12" fmla="*/ 29 w 53"/>
                <a:gd name="T13" fmla="*/ 33 h 152"/>
                <a:gd name="T14" fmla="*/ 45 w 53"/>
                <a:gd name="T15" fmla="*/ 3 h 152"/>
                <a:gd name="T16" fmla="*/ 53 w 53"/>
                <a:gd name="T17" fmla="*/ 4 h 152"/>
                <a:gd name="T18" fmla="*/ 52 w 53"/>
                <a:gd name="T19" fmla="*/ 6 h 152"/>
                <a:gd name="T20" fmla="*/ 52 w 53"/>
                <a:gd name="T21" fmla="*/ 6 h 152"/>
                <a:gd name="T22" fmla="*/ 52 w 53"/>
                <a:gd name="T23" fmla="*/ 6 h 152"/>
                <a:gd name="T24" fmla="*/ 52 w 53"/>
                <a:gd name="T25" fmla="*/ 6 h 152"/>
                <a:gd name="T26" fmla="*/ 52 w 53"/>
                <a:gd name="T27" fmla="*/ 7 h 152"/>
                <a:gd name="T28" fmla="*/ 51 w 53"/>
                <a:gd name="T29" fmla="*/ 9 h 152"/>
                <a:gd name="T30" fmla="*/ 47 w 53"/>
                <a:gd name="T31" fmla="*/ 15 h 152"/>
                <a:gd name="T32" fmla="*/ 36 w 53"/>
                <a:gd name="T33" fmla="*/ 36 h 152"/>
                <a:gd name="T34" fmla="*/ 20 w 53"/>
                <a:gd name="T35" fmla="*/ 77 h 152"/>
                <a:gd name="T36" fmla="*/ 20 w 53"/>
                <a:gd name="T37" fmla="*/ 77 h 152"/>
                <a:gd name="T38" fmla="*/ 20 w 53"/>
                <a:gd name="T39" fmla="*/ 78 h 152"/>
                <a:gd name="T40" fmla="*/ 27 w 53"/>
                <a:gd name="T41" fmla="*/ 143 h 152"/>
                <a:gd name="T42" fmla="*/ 27 w 53"/>
                <a:gd name="T43" fmla="*/ 143 h 152"/>
                <a:gd name="T44" fmla="*/ 1 w 53"/>
                <a:gd name="T45" fmla="*/ 152 h 152"/>
                <a:gd name="T46" fmla="*/ 14 w 53"/>
                <a:gd name="T47" fmla="*/ 145 h 152"/>
                <a:gd name="T48" fmla="*/ 23 w 53"/>
                <a:gd name="T49" fmla="*/ 144 h 152"/>
                <a:gd name="T50" fmla="*/ 14 w 53"/>
                <a:gd name="T51" fmla="*/ 145 h 152"/>
                <a:gd name="T52" fmla="*/ 16 w 53"/>
                <a:gd name="T53" fmla="*/ 79 h 152"/>
                <a:gd name="T54" fmla="*/ 22 w 53"/>
                <a:gd name="T55" fmla="*/ 127 h 152"/>
                <a:gd name="T56" fmla="*/ 16 w 53"/>
                <a:gd name="T57" fmla="*/ 79 h 152"/>
                <a:gd name="T58" fmla="*/ 16 w 53"/>
                <a:gd name="T59" fmla="*/ 77 h 152"/>
                <a:gd name="T60" fmla="*/ 16 w 53"/>
                <a:gd name="T61" fmla="*/ 77 h 152"/>
                <a:gd name="T62" fmla="*/ 16 w 53"/>
                <a:gd name="T63" fmla="*/ 77 h 152"/>
                <a:gd name="T64" fmla="*/ 16 w 53"/>
                <a:gd name="T65" fmla="*/ 77 h 152"/>
                <a:gd name="T66" fmla="*/ 16 w 53"/>
                <a:gd name="T67" fmla="*/ 77 h 152"/>
                <a:gd name="T68" fmla="*/ 23 w 53"/>
                <a:gd name="T69" fmla="*/ 54 h 152"/>
                <a:gd name="T70" fmla="*/ 32 w 53"/>
                <a:gd name="T71" fmla="*/ 34 h 152"/>
                <a:gd name="T72" fmla="*/ 40 w 53"/>
                <a:gd name="T73" fmla="*/ 20 h 152"/>
                <a:gd name="T74" fmla="*/ 32 w 53"/>
                <a:gd name="T75" fmla="*/ 3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3" h="152">
                  <a:moveTo>
                    <a:pt x="1" y="150"/>
                  </a:moveTo>
                  <a:cubicBezTo>
                    <a:pt x="0" y="147"/>
                    <a:pt x="0" y="147"/>
                    <a:pt x="0" y="147"/>
                  </a:cubicBezTo>
                  <a:cubicBezTo>
                    <a:pt x="2" y="146"/>
                    <a:pt x="2" y="146"/>
                    <a:pt x="2" y="146"/>
                  </a:cubicBezTo>
                  <a:cubicBezTo>
                    <a:pt x="3" y="148"/>
                    <a:pt x="3" y="148"/>
                    <a:pt x="3" y="148"/>
                  </a:cubicBezTo>
                  <a:cubicBezTo>
                    <a:pt x="2" y="146"/>
                    <a:pt x="2" y="146"/>
                    <a:pt x="2" y="146"/>
                  </a:cubicBezTo>
                  <a:cubicBezTo>
                    <a:pt x="0" y="147"/>
                    <a:pt x="0" y="147"/>
                    <a:pt x="0" y="147"/>
                  </a:cubicBezTo>
                  <a:cubicBezTo>
                    <a:pt x="0" y="145"/>
                    <a:pt x="0" y="145"/>
                    <a:pt x="0" y="145"/>
                  </a:cubicBezTo>
                  <a:cubicBezTo>
                    <a:pt x="19" y="140"/>
                    <a:pt x="19" y="140"/>
                    <a:pt x="19" y="140"/>
                  </a:cubicBezTo>
                  <a:cubicBezTo>
                    <a:pt x="18" y="129"/>
                    <a:pt x="14" y="91"/>
                    <a:pt x="12" y="80"/>
                  </a:cubicBezTo>
                  <a:cubicBezTo>
                    <a:pt x="12" y="80"/>
                    <a:pt x="12" y="80"/>
                    <a:pt x="12" y="80"/>
                  </a:cubicBezTo>
                  <a:cubicBezTo>
                    <a:pt x="12" y="79"/>
                    <a:pt x="12" y="78"/>
                    <a:pt x="12" y="77"/>
                  </a:cubicBezTo>
                  <a:cubicBezTo>
                    <a:pt x="12" y="77"/>
                    <a:pt x="12" y="77"/>
                    <a:pt x="12" y="77"/>
                  </a:cubicBezTo>
                  <a:cubicBezTo>
                    <a:pt x="12" y="67"/>
                    <a:pt x="21" y="49"/>
                    <a:pt x="29" y="33"/>
                  </a:cubicBezTo>
                  <a:cubicBezTo>
                    <a:pt x="29" y="33"/>
                    <a:pt x="29" y="33"/>
                    <a:pt x="29" y="33"/>
                  </a:cubicBezTo>
                  <a:cubicBezTo>
                    <a:pt x="36" y="18"/>
                    <a:pt x="44" y="5"/>
                    <a:pt x="45" y="3"/>
                  </a:cubicBezTo>
                  <a:cubicBezTo>
                    <a:pt x="45" y="3"/>
                    <a:pt x="45" y="3"/>
                    <a:pt x="45" y="3"/>
                  </a:cubicBezTo>
                  <a:cubicBezTo>
                    <a:pt x="46" y="0"/>
                    <a:pt x="46" y="0"/>
                    <a:pt x="46" y="0"/>
                  </a:cubicBezTo>
                  <a:cubicBezTo>
                    <a:pt x="53" y="4"/>
                    <a:pt x="53" y="4"/>
                    <a:pt x="53" y="4"/>
                  </a:cubicBezTo>
                  <a:cubicBezTo>
                    <a:pt x="53" y="6"/>
                    <a:pt x="53" y="6"/>
                    <a:pt x="53" y="6"/>
                  </a:cubicBezTo>
                  <a:cubicBezTo>
                    <a:pt x="52" y="6"/>
                    <a:pt x="52" y="6"/>
                    <a:pt x="52" y="6"/>
                  </a:cubicBezTo>
                  <a:cubicBezTo>
                    <a:pt x="52" y="6"/>
                    <a:pt x="52" y="6"/>
                    <a:pt x="52" y="6"/>
                  </a:cubicBezTo>
                  <a:cubicBezTo>
                    <a:pt x="52" y="6"/>
                    <a:pt x="52" y="6"/>
                    <a:pt x="52" y="6"/>
                  </a:cubicBezTo>
                  <a:cubicBezTo>
                    <a:pt x="52" y="6"/>
                    <a:pt x="52" y="6"/>
                    <a:pt x="52" y="6"/>
                  </a:cubicBezTo>
                  <a:cubicBezTo>
                    <a:pt x="52" y="6"/>
                    <a:pt x="52" y="6"/>
                    <a:pt x="52" y="6"/>
                  </a:cubicBezTo>
                  <a:cubicBezTo>
                    <a:pt x="52" y="6"/>
                    <a:pt x="52" y="6"/>
                    <a:pt x="52" y="6"/>
                  </a:cubicBezTo>
                  <a:cubicBezTo>
                    <a:pt x="52" y="6"/>
                    <a:pt x="52" y="6"/>
                    <a:pt x="52" y="6"/>
                  </a:cubicBezTo>
                  <a:cubicBezTo>
                    <a:pt x="52" y="7"/>
                    <a:pt x="52" y="7"/>
                    <a:pt x="52" y="7"/>
                  </a:cubicBezTo>
                  <a:cubicBezTo>
                    <a:pt x="52" y="7"/>
                    <a:pt x="52" y="7"/>
                    <a:pt x="52" y="7"/>
                  </a:cubicBezTo>
                  <a:cubicBezTo>
                    <a:pt x="52" y="7"/>
                    <a:pt x="51" y="8"/>
                    <a:pt x="51" y="9"/>
                  </a:cubicBezTo>
                  <a:cubicBezTo>
                    <a:pt x="51" y="9"/>
                    <a:pt x="51" y="9"/>
                    <a:pt x="51" y="9"/>
                  </a:cubicBezTo>
                  <a:cubicBezTo>
                    <a:pt x="50" y="10"/>
                    <a:pt x="49" y="12"/>
                    <a:pt x="47" y="15"/>
                  </a:cubicBezTo>
                  <a:cubicBezTo>
                    <a:pt x="47" y="15"/>
                    <a:pt x="47" y="15"/>
                    <a:pt x="47" y="15"/>
                  </a:cubicBezTo>
                  <a:cubicBezTo>
                    <a:pt x="44" y="21"/>
                    <a:pt x="40" y="28"/>
                    <a:pt x="36" y="36"/>
                  </a:cubicBezTo>
                  <a:cubicBezTo>
                    <a:pt x="36" y="36"/>
                    <a:pt x="36" y="36"/>
                    <a:pt x="36" y="36"/>
                  </a:cubicBezTo>
                  <a:cubicBezTo>
                    <a:pt x="28" y="52"/>
                    <a:pt x="20" y="70"/>
                    <a:pt x="20" y="77"/>
                  </a:cubicBezTo>
                  <a:cubicBezTo>
                    <a:pt x="20" y="77"/>
                    <a:pt x="20" y="77"/>
                    <a:pt x="20" y="77"/>
                  </a:cubicBezTo>
                  <a:cubicBezTo>
                    <a:pt x="20" y="77"/>
                    <a:pt x="20" y="77"/>
                    <a:pt x="20" y="77"/>
                  </a:cubicBezTo>
                  <a:cubicBezTo>
                    <a:pt x="20" y="77"/>
                    <a:pt x="20" y="77"/>
                    <a:pt x="20" y="77"/>
                  </a:cubicBezTo>
                  <a:cubicBezTo>
                    <a:pt x="20" y="78"/>
                    <a:pt x="20" y="78"/>
                    <a:pt x="20" y="78"/>
                  </a:cubicBezTo>
                  <a:cubicBezTo>
                    <a:pt x="20" y="78"/>
                    <a:pt x="20" y="78"/>
                    <a:pt x="20" y="78"/>
                  </a:cubicBezTo>
                  <a:cubicBezTo>
                    <a:pt x="23" y="93"/>
                    <a:pt x="27" y="140"/>
                    <a:pt x="27" y="143"/>
                  </a:cubicBezTo>
                  <a:cubicBezTo>
                    <a:pt x="27" y="143"/>
                    <a:pt x="27" y="143"/>
                    <a:pt x="27" y="143"/>
                  </a:cubicBezTo>
                  <a:cubicBezTo>
                    <a:pt x="27" y="143"/>
                    <a:pt x="27" y="143"/>
                    <a:pt x="27" y="143"/>
                  </a:cubicBezTo>
                  <a:cubicBezTo>
                    <a:pt x="27" y="143"/>
                    <a:pt x="27" y="143"/>
                    <a:pt x="27" y="143"/>
                  </a:cubicBezTo>
                  <a:cubicBezTo>
                    <a:pt x="28" y="147"/>
                    <a:pt x="28" y="147"/>
                    <a:pt x="28" y="147"/>
                  </a:cubicBezTo>
                  <a:cubicBezTo>
                    <a:pt x="1" y="152"/>
                    <a:pt x="1" y="152"/>
                    <a:pt x="1" y="152"/>
                  </a:cubicBezTo>
                  <a:cubicBezTo>
                    <a:pt x="1" y="150"/>
                    <a:pt x="1" y="150"/>
                    <a:pt x="1" y="150"/>
                  </a:cubicBezTo>
                  <a:close/>
                  <a:moveTo>
                    <a:pt x="14" y="145"/>
                  </a:moveTo>
                  <a:cubicBezTo>
                    <a:pt x="23" y="144"/>
                    <a:pt x="23" y="144"/>
                    <a:pt x="23" y="144"/>
                  </a:cubicBezTo>
                  <a:cubicBezTo>
                    <a:pt x="23" y="144"/>
                    <a:pt x="23" y="144"/>
                    <a:pt x="23" y="144"/>
                  </a:cubicBezTo>
                  <a:cubicBezTo>
                    <a:pt x="23" y="144"/>
                    <a:pt x="23" y="144"/>
                    <a:pt x="23" y="144"/>
                  </a:cubicBezTo>
                  <a:cubicBezTo>
                    <a:pt x="14" y="145"/>
                    <a:pt x="14" y="145"/>
                    <a:pt x="14" y="145"/>
                  </a:cubicBezTo>
                  <a:close/>
                  <a:moveTo>
                    <a:pt x="16" y="77"/>
                  </a:moveTo>
                  <a:cubicBezTo>
                    <a:pt x="16" y="78"/>
                    <a:pt x="16" y="78"/>
                    <a:pt x="16" y="79"/>
                  </a:cubicBezTo>
                  <a:cubicBezTo>
                    <a:pt x="16" y="79"/>
                    <a:pt x="16" y="79"/>
                    <a:pt x="16" y="79"/>
                  </a:cubicBezTo>
                  <a:cubicBezTo>
                    <a:pt x="18" y="88"/>
                    <a:pt x="20" y="111"/>
                    <a:pt x="22" y="127"/>
                  </a:cubicBezTo>
                  <a:cubicBezTo>
                    <a:pt x="22" y="127"/>
                    <a:pt x="22" y="127"/>
                    <a:pt x="22" y="127"/>
                  </a:cubicBezTo>
                  <a:cubicBezTo>
                    <a:pt x="20" y="111"/>
                    <a:pt x="18" y="88"/>
                    <a:pt x="16" y="79"/>
                  </a:cubicBezTo>
                  <a:cubicBezTo>
                    <a:pt x="16" y="79"/>
                    <a:pt x="16" y="79"/>
                    <a:pt x="16" y="79"/>
                  </a:cubicBezTo>
                  <a:cubicBezTo>
                    <a:pt x="16" y="78"/>
                    <a:pt x="16" y="78"/>
                    <a:pt x="16" y="77"/>
                  </a:cubicBezTo>
                  <a:cubicBezTo>
                    <a:pt x="16" y="77"/>
                    <a:pt x="16" y="77"/>
                    <a:pt x="16" y="77"/>
                  </a:cubicBezTo>
                  <a:cubicBezTo>
                    <a:pt x="16" y="77"/>
                    <a:pt x="16" y="77"/>
                    <a:pt x="16" y="77"/>
                  </a:cubicBezTo>
                  <a:cubicBezTo>
                    <a:pt x="16" y="77"/>
                    <a:pt x="16" y="77"/>
                    <a:pt x="16" y="77"/>
                  </a:cubicBezTo>
                  <a:cubicBezTo>
                    <a:pt x="16" y="77"/>
                    <a:pt x="16" y="77"/>
                    <a:pt x="16" y="77"/>
                  </a:cubicBezTo>
                  <a:close/>
                  <a:moveTo>
                    <a:pt x="16" y="77"/>
                  </a:moveTo>
                  <a:cubicBezTo>
                    <a:pt x="16" y="77"/>
                    <a:pt x="16" y="77"/>
                    <a:pt x="16" y="77"/>
                  </a:cubicBezTo>
                  <a:cubicBezTo>
                    <a:pt x="16" y="77"/>
                    <a:pt x="16" y="77"/>
                    <a:pt x="16" y="77"/>
                  </a:cubicBezTo>
                  <a:cubicBezTo>
                    <a:pt x="16" y="77"/>
                    <a:pt x="16" y="77"/>
                    <a:pt x="16" y="77"/>
                  </a:cubicBezTo>
                  <a:close/>
                  <a:moveTo>
                    <a:pt x="32" y="34"/>
                  </a:moveTo>
                  <a:cubicBezTo>
                    <a:pt x="29" y="41"/>
                    <a:pt x="26" y="48"/>
                    <a:pt x="23" y="54"/>
                  </a:cubicBezTo>
                  <a:cubicBezTo>
                    <a:pt x="23" y="54"/>
                    <a:pt x="23" y="54"/>
                    <a:pt x="23" y="54"/>
                  </a:cubicBezTo>
                  <a:cubicBezTo>
                    <a:pt x="26" y="48"/>
                    <a:pt x="29" y="41"/>
                    <a:pt x="32" y="34"/>
                  </a:cubicBezTo>
                  <a:cubicBezTo>
                    <a:pt x="32" y="34"/>
                    <a:pt x="32" y="34"/>
                    <a:pt x="32" y="34"/>
                  </a:cubicBezTo>
                  <a:cubicBezTo>
                    <a:pt x="35" y="29"/>
                    <a:pt x="38" y="24"/>
                    <a:pt x="40" y="20"/>
                  </a:cubicBezTo>
                  <a:cubicBezTo>
                    <a:pt x="40" y="20"/>
                    <a:pt x="40" y="20"/>
                    <a:pt x="40" y="20"/>
                  </a:cubicBezTo>
                  <a:cubicBezTo>
                    <a:pt x="38" y="24"/>
                    <a:pt x="35" y="29"/>
                    <a:pt x="3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1"/>
            <p:cNvSpPr/>
            <p:nvPr/>
          </p:nvSpPr>
          <p:spPr bwMode="auto">
            <a:xfrm>
              <a:off x="2561" y="2377"/>
              <a:ext cx="232" cy="521"/>
            </a:xfrm>
            <a:custGeom>
              <a:avLst/>
              <a:gdLst>
                <a:gd name="T0" fmla="*/ 44 w 65"/>
                <a:gd name="T1" fmla="*/ 147 h 147"/>
                <a:gd name="T2" fmla="*/ 44 w 65"/>
                <a:gd name="T3" fmla="*/ 145 h 147"/>
                <a:gd name="T4" fmla="*/ 49 w 65"/>
                <a:gd name="T5" fmla="*/ 91 h 147"/>
                <a:gd name="T6" fmla="*/ 49 w 65"/>
                <a:gd name="T7" fmla="*/ 91 h 147"/>
                <a:gd name="T8" fmla="*/ 49 w 65"/>
                <a:gd name="T9" fmla="*/ 90 h 147"/>
                <a:gd name="T10" fmla="*/ 49 w 65"/>
                <a:gd name="T11" fmla="*/ 90 h 147"/>
                <a:gd name="T12" fmla="*/ 25 w 65"/>
                <a:gd name="T13" fmla="*/ 40 h 147"/>
                <a:gd name="T14" fmla="*/ 25 w 65"/>
                <a:gd name="T15" fmla="*/ 40 h 147"/>
                <a:gd name="T16" fmla="*/ 0 w 65"/>
                <a:gd name="T17" fmla="*/ 2 h 147"/>
                <a:gd name="T18" fmla="*/ 0 w 65"/>
                <a:gd name="T19" fmla="*/ 2 h 147"/>
                <a:gd name="T20" fmla="*/ 3 w 65"/>
                <a:gd name="T21" fmla="*/ 0 h 147"/>
                <a:gd name="T22" fmla="*/ 28 w 65"/>
                <a:gd name="T23" fmla="*/ 38 h 147"/>
                <a:gd name="T24" fmla="*/ 28 w 65"/>
                <a:gd name="T25" fmla="*/ 38 h 147"/>
                <a:gd name="T26" fmla="*/ 53 w 65"/>
                <a:gd name="T27" fmla="*/ 90 h 147"/>
                <a:gd name="T28" fmla="*/ 53 w 65"/>
                <a:gd name="T29" fmla="*/ 90 h 147"/>
                <a:gd name="T30" fmla="*/ 53 w 65"/>
                <a:gd name="T31" fmla="*/ 92 h 147"/>
                <a:gd name="T32" fmla="*/ 53 w 65"/>
                <a:gd name="T33" fmla="*/ 92 h 147"/>
                <a:gd name="T34" fmla="*/ 48 w 65"/>
                <a:gd name="T35" fmla="*/ 143 h 147"/>
                <a:gd name="T36" fmla="*/ 48 w 65"/>
                <a:gd name="T37" fmla="*/ 143 h 147"/>
                <a:gd name="T38" fmla="*/ 65 w 65"/>
                <a:gd name="T39" fmla="*/ 143 h 147"/>
                <a:gd name="T40" fmla="*/ 65 w 65"/>
                <a:gd name="T41" fmla="*/ 147 h 147"/>
                <a:gd name="T42" fmla="*/ 44 w 65"/>
                <a:gd name="T4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5" h="147">
                  <a:moveTo>
                    <a:pt x="44" y="147"/>
                  </a:moveTo>
                  <a:cubicBezTo>
                    <a:pt x="44" y="145"/>
                    <a:pt x="44" y="145"/>
                    <a:pt x="44" y="145"/>
                  </a:cubicBezTo>
                  <a:cubicBezTo>
                    <a:pt x="44" y="145"/>
                    <a:pt x="47" y="107"/>
                    <a:pt x="49" y="91"/>
                  </a:cubicBezTo>
                  <a:cubicBezTo>
                    <a:pt x="49" y="91"/>
                    <a:pt x="49" y="91"/>
                    <a:pt x="49" y="91"/>
                  </a:cubicBezTo>
                  <a:cubicBezTo>
                    <a:pt x="49" y="91"/>
                    <a:pt x="49" y="91"/>
                    <a:pt x="49" y="90"/>
                  </a:cubicBezTo>
                  <a:cubicBezTo>
                    <a:pt x="49" y="90"/>
                    <a:pt x="49" y="90"/>
                    <a:pt x="49" y="90"/>
                  </a:cubicBezTo>
                  <a:cubicBezTo>
                    <a:pt x="50" y="83"/>
                    <a:pt x="37" y="60"/>
                    <a:pt x="25" y="40"/>
                  </a:cubicBezTo>
                  <a:cubicBezTo>
                    <a:pt x="25" y="40"/>
                    <a:pt x="25" y="40"/>
                    <a:pt x="25" y="40"/>
                  </a:cubicBezTo>
                  <a:cubicBezTo>
                    <a:pt x="12" y="20"/>
                    <a:pt x="0" y="2"/>
                    <a:pt x="0" y="2"/>
                  </a:cubicBezTo>
                  <a:cubicBezTo>
                    <a:pt x="0" y="2"/>
                    <a:pt x="0" y="2"/>
                    <a:pt x="0" y="2"/>
                  </a:cubicBezTo>
                  <a:cubicBezTo>
                    <a:pt x="3" y="0"/>
                    <a:pt x="3" y="0"/>
                    <a:pt x="3" y="0"/>
                  </a:cubicBezTo>
                  <a:cubicBezTo>
                    <a:pt x="3" y="0"/>
                    <a:pt x="16" y="18"/>
                    <a:pt x="28" y="38"/>
                  </a:cubicBezTo>
                  <a:cubicBezTo>
                    <a:pt x="28" y="38"/>
                    <a:pt x="28" y="38"/>
                    <a:pt x="28" y="38"/>
                  </a:cubicBezTo>
                  <a:cubicBezTo>
                    <a:pt x="41" y="58"/>
                    <a:pt x="53" y="80"/>
                    <a:pt x="53" y="90"/>
                  </a:cubicBezTo>
                  <a:cubicBezTo>
                    <a:pt x="53" y="90"/>
                    <a:pt x="53" y="90"/>
                    <a:pt x="53" y="90"/>
                  </a:cubicBezTo>
                  <a:cubicBezTo>
                    <a:pt x="53" y="91"/>
                    <a:pt x="53" y="91"/>
                    <a:pt x="53" y="92"/>
                  </a:cubicBezTo>
                  <a:cubicBezTo>
                    <a:pt x="53" y="92"/>
                    <a:pt x="53" y="92"/>
                    <a:pt x="53" y="92"/>
                  </a:cubicBezTo>
                  <a:cubicBezTo>
                    <a:pt x="51" y="105"/>
                    <a:pt x="49" y="135"/>
                    <a:pt x="48" y="143"/>
                  </a:cubicBezTo>
                  <a:cubicBezTo>
                    <a:pt x="48" y="143"/>
                    <a:pt x="48" y="143"/>
                    <a:pt x="48" y="143"/>
                  </a:cubicBezTo>
                  <a:cubicBezTo>
                    <a:pt x="65" y="143"/>
                    <a:pt x="65" y="143"/>
                    <a:pt x="65" y="143"/>
                  </a:cubicBezTo>
                  <a:cubicBezTo>
                    <a:pt x="65" y="147"/>
                    <a:pt x="65" y="147"/>
                    <a:pt x="65" y="147"/>
                  </a:cubicBezTo>
                  <a:cubicBezTo>
                    <a:pt x="44" y="147"/>
                    <a:pt x="44" y="147"/>
                    <a:pt x="44"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2"/>
            <p:cNvSpPr>
              <a:spLocks noEditPoints="1"/>
            </p:cNvSpPr>
            <p:nvPr/>
          </p:nvSpPr>
          <p:spPr bwMode="auto">
            <a:xfrm>
              <a:off x="2551" y="2366"/>
              <a:ext cx="249" cy="540"/>
            </a:xfrm>
            <a:custGeom>
              <a:avLst/>
              <a:gdLst>
                <a:gd name="T0" fmla="*/ 47 w 70"/>
                <a:gd name="T1" fmla="*/ 150 h 152"/>
                <a:gd name="T2" fmla="*/ 47 w 70"/>
                <a:gd name="T3" fmla="*/ 150 h 152"/>
                <a:gd name="T4" fmla="*/ 45 w 70"/>
                <a:gd name="T5" fmla="*/ 152 h 152"/>
                <a:gd name="T6" fmla="*/ 45 w 70"/>
                <a:gd name="T7" fmla="*/ 148 h 152"/>
                <a:gd name="T8" fmla="*/ 45 w 70"/>
                <a:gd name="T9" fmla="*/ 148 h 152"/>
                <a:gd name="T10" fmla="*/ 45 w 70"/>
                <a:gd name="T11" fmla="*/ 148 h 152"/>
                <a:gd name="T12" fmla="*/ 45 w 70"/>
                <a:gd name="T13" fmla="*/ 148 h 152"/>
                <a:gd name="T14" fmla="*/ 45 w 70"/>
                <a:gd name="T15" fmla="*/ 147 h 152"/>
                <a:gd name="T16" fmla="*/ 45 w 70"/>
                <a:gd name="T17" fmla="*/ 146 h 152"/>
                <a:gd name="T18" fmla="*/ 46 w 70"/>
                <a:gd name="T19" fmla="*/ 142 h 152"/>
                <a:gd name="T20" fmla="*/ 47 w 70"/>
                <a:gd name="T21" fmla="*/ 127 h 152"/>
                <a:gd name="T22" fmla="*/ 50 w 70"/>
                <a:gd name="T23" fmla="*/ 94 h 152"/>
                <a:gd name="T24" fmla="*/ 50 w 70"/>
                <a:gd name="T25" fmla="*/ 93 h 152"/>
                <a:gd name="T26" fmla="*/ 50 w 70"/>
                <a:gd name="T27" fmla="*/ 93 h 152"/>
                <a:gd name="T28" fmla="*/ 26 w 70"/>
                <a:gd name="T29" fmla="*/ 44 h 152"/>
                <a:gd name="T30" fmla="*/ 1 w 70"/>
                <a:gd name="T31" fmla="*/ 7 h 152"/>
                <a:gd name="T32" fmla="*/ 7 w 70"/>
                <a:gd name="T33" fmla="*/ 0 h 152"/>
                <a:gd name="T34" fmla="*/ 8 w 70"/>
                <a:gd name="T35" fmla="*/ 2 h 152"/>
                <a:gd name="T36" fmla="*/ 8 w 70"/>
                <a:gd name="T37" fmla="*/ 2 h 152"/>
                <a:gd name="T38" fmla="*/ 8 w 70"/>
                <a:gd name="T39" fmla="*/ 2 h 152"/>
                <a:gd name="T40" fmla="*/ 8 w 70"/>
                <a:gd name="T41" fmla="*/ 2 h 152"/>
                <a:gd name="T42" fmla="*/ 9 w 70"/>
                <a:gd name="T43" fmla="*/ 3 h 152"/>
                <a:gd name="T44" fmla="*/ 10 w 70"/>
                <a:gd name="T45" fmla="*/ 5 h 152"/>
                <a:gd name="T46" fmla="*/ 16 w 70"/>
                <a:gd name="T47" fmla="*/ 13 h 152"/>
                <a:gd name="T48" fmla="*/ 33 w 70"/>
                <a:gd name="T49" fmla="*/ 40 h 152"/>
                <a:gd name="T50" fmla="*/ 58 w 70"/>
                <a:gd name="T51" fmla="*/ 93 h 152"/>
                <a:gd name="T52" fmla="*/ 58 w 70"/>
                <a:gd name="T53" fmla="*/ 94 h 152"/>
                <a:gd name="T54" fmla="*/ 58 w 70"/>
                <a:gd name="T55" fmla="*/ 95 h 152"/>
                <a:gd name="T56" fmla="*/ 53 w 70"/>
                <a:gd name="T57" fmla="*/ 144 h 152"/>
                <a:gd name="T58" fmla="*/ 70 w 70"/>
                <a:gd name="T59" fmla="*/ 144 h 152"/>
                <a:gd name="T60" fmla="*/ 47 w 70"/>
                <a:gd name="T61" fmla="*/ 152 h 152"/>
                <a:gd name="T62" fmla="*/ 52 w 70"/>
                <a:gd name="T63" fmla="*/ 109 h 152"/>
                <a:gd name="T64" fmla="*/ 52 w 70"/>
                <a:gd name="T65" fmla="*/ 109 h 152"/>
                <a:gd name="T66" fmla="*/ 53 w 70"/>
                <a:gd name="T67" fmla="*/ 108 h 152"/>
                <a:gd name="T68" fmla="*/ 52 w 70"/>
                <a:gd name="T69" fmla="*/ 108 h 152"/>
                <a:gd name="T70" fmla="*/ 53 w 70"/>
                <a:gd name="T71" fmla="*/ 108 h 152"/>
                <a:gd name="T72" fmla="*/ 53 w 70"/>
                <a:gd name="T73" fmla="*/ 108 h 152"/>
                <a:gd name="T74" fmla="*/ 53 w 70"/>
                <a:gd name="T75" fmla="*/ 107 h 152"/>
                <a:gd name="T76" fmla="*/ 53 w 70"/>
                <a:gd name="T77" fmla="*/ 107 h 152"/>
                <a:gd name="T78" fmla="*/ 54 w 70"/>
                <a:gd name="T79" fmla="*/ 95 h 152"/>
                <a:gd name="T80" fmla="*/ 54 w 70"/>
                <a:gd name="T81" fmla="*/ 95 h 152"/>
                <a:gd name="T82" fmla="*/ 53 w 70"/>
                <a:gd name="T83" fmla="*/ 107 h 152"/>
                <a:gd name="T84" fmla="*/ 54 w 70"/>
                <a:gd name="T85" fmla="*/ 93 h 152"/>
                <a:gd name="T86" fmla="*/ 54 w 70"/>
                <a:gd name="T87" fmla="*/ 93 h 152"/>
                <a:gd name="T88" fmla="*/ 54 w 70"/>
                <a:gd name="T89" fmla="*/ 93 h 152"/>
                <a:gd name="T90" fmla="*/ 54 w 70"/>
                <a:gd name="T91" fmla="*/ 90 h 152"/>
                <a:gd name="T92" fmla="*/ 54 w 70"/>
                <a:gd name="T93" fmla="*/ 90 h 152"/>
                <a:gd name="T94" fmla="*/ 43 w 70"/>
                <a:gd name="T95" fmla="*/ 65 h 152"/>
                <a:gd name="T96" fmla="*/ 54 w 70"/>
                <a:gd name="T97" fmla="*/ 90 h 152"/>
                <a:gd name="T98" fmla="*/ 43 w 70"/>
                <a:gd name="T99" fmla="*/ 65 h 152"/>
                <a:gd name="T100" fmla="*/ 43 w 70"/>
                <a:gd name="T101" fmla="*/ 65 h 152"/>
                <a:gd name="T102" fmla="*/ 43 w 70"/>
                <a:gd name="T103" fmla="*/ 65 h 152"/>
                <a:gd name="T104" fmla="*/ 43 w 70"/>
                <a:gd name="T105" fmla="*/ 65 h 152"/>
                <a:gd name="T106" fmla="*/ 43 w 70"/>
                <a:gd name="T107" fmla="*/ 64 h 152"/>
                <a:gd name="T108" fmla="*/ 43 w 70"/>
                <a:gd name="T109" fmla="*/ 64 h 152"/>
                <a:gd name="T110" fmla="*/ 35 w 70"/>
                <a:gd name="T111" fmla="*/ 51 h 152"/>
                <a:gd name="T112" fmla="*/ 35 w 70"/>
                <a:gd name="T113" fmla="*/ 51 h 152"/>
                <a:gd name="T114" fmla="*/ 35 w 70"/>
                <a:gd name="T115" fmla="*/ 51 h 152"/>
                <a:gd name="T116" fmla="*/ 30 w 70"/>
                <a:gd name="T117" fmla="*/ 42 h 152"/>
                <a:gd name="T118" fmla="*/ 24 w 70"/>
                <a:gd name="T119" fmla="*/ 34 h 152"/>
                <a:gd name="T120" fmla="*/ 29 w 70"/>
                <a:gd name="T121" fmla="*/ 4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 h="152">
                  <a:moveTo>
                    <a:pt x="47" y="152"/>
                  </a:moveTo>
                  <a:cubicBezTo>
                    <a:pt x="47" y="150"/>
                    <a:pt x="47" y="150"/>
                    <a:pt x="47" y="150"/>
                  </a:cubicBezTo>
                  <a:cubicBezTo>
                    <a:pt x="49" y="150"/>
                    <a:pt x="49" y="150"/>
                    <a:pt x="49" y="150"/>
                  </a:cubicBezTo>
                  <a:cubicBezTo>
                    <a:pt x="47" y="150"/>
                    <a:pt x="47" y="150"/>
                    <a:pt x="47" y="150"/>
                  </a:cubicBezTo>
                  <a:cubicBezTo>
                    <a:pt x="47" y="152"/>
                    <a:pt x="47" y="152"/>
                    <a:pt x="47" y="152"/>
                  </a:cubicBezTo>
                  <a:cubicBezTo>
                    <a:pt x="45" y="152"/>
                    <a:pt x="45" y="152"/>
                    <a:pt x="45" y="152"/>
                  </a:cubicBezTo>
                  <a:cubicBezTo>
                    <a:pt x="45" y="150"/>
                    <a:pt x="45" y="150"/>
                    <a:pt x="45" y="150"/>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8"/>
                  </a:cubicBezTo>
                  <a:cubicBezTo>
                    <a:pt x="45" y="148"/>
                    <a:pt x="45" y="148"/>
                    <a:pt x="45" y="147"/>
                  </a:cubicBezTo>
                  <a:cubicBezTo>
                    <a:pt x="45" y="147"/>
                    <a:pt x="45" y="147"/>
                    <a:pt x="45" y="147"/>
                  </a:cubicBezTo>
                  <a:cubicBezTo>
                    <a:pt x="45" y="147"/>
                    <a:pt x="45" y="147"/>
                    <a:pt x="45" y="146"/>
                  </a:cubicBezTo>
                  <a:cubicBezTo>
                    <a:pt x="45" y="146"/>
                    <a:pt x="45" y="146"/>
                    <a:pt x="45" y="146"/>
                  </a:cubicBezTo>
                  <a:cubicBezTo>
                    <a:pt x="45" y="145"/>
                    <a:pt x="45" y="144"/>
                    <a:pt x="46" y="142"/>
                  </a:cubicBezTo>
                  <a:cubicBezTo>
                    <a:pt x="46" y="142"/>
                    <a:pt x="46" y="142"/>
                    <a:pt x="46" y="142"/>
                  </a:cubicBezTo>
                  <a:cubicBezTo>
                    <a:pt x="46" y="138"/>
                    <a:pt x="46" y="133"/>
                    <a:pt x="47" y="127"/>
                  </a:cubicBezTo>
                  <a:cubicBezTo>
                    <a:pt x="47" y="127"/>
                    <a:pt x="47" y="127"/>
                    <a:pt x="47" y="127"/>
                  </a:cubicBezTo>
                  <a:cubicBezTo>
                    <a:pt x="48" y="115"/>
                    <a:pt x="49" y="102"/>
                    <a:pt x="50" y="94"/>
                  </a:cubicBezTo>
                  <a:cubicBezTo>
                    <a:pt x="50" y="94"/>
                    <a:pt x="50" y="94"/>
                    <a:pt x="50" y="94"/>
                  </a:cubicBezTo>
                  <a:cubicBezTo>
                    <a:pt x="50" y="94"/>
                    <a:pt x="50" y="94"/>
                    <a:pt x="50" y="93"/>
                  </a:cubicBezTo>
                  <a:cubicBezTo>
                    <a:pt x="50" y="93"/>
                    <a:pt x="50" y="93"/>
                    <a:pt x="50" y="93"/>
                  </a:cubicBezTo>
                  <a:cubicBezTo>
                    <a:pt x="50" y="93"/>
                    <a:pt x="50" y="93"/>
                    <a:pt x="50" y="93"/>
                  </a:cubicBezTo>
                  <a:cubicBezTo>
                    <a:pt x="50" y="93"/>
                    <a:pt x="50" y="93"/>
                    <a:pt x="50" y="93"/>
                  </a:cubicBezTo>
                  <a:cubicBezTo>
                    <a:pt x="51" y="87"/>
                    <a:pt x="38" y="64"/>
                    <a:pt x="26" y="44"/>
                  </a:cubicBezTo>
                  <a:cubicBezTo>
                    <a:pt x="26" y="44"/>
                    <a:pt x="26" y="44"/>
                    <a:pt x="26" y="44"/>
                  </a:cubicBezTo>
                  <a:cubicBezTo>
                    <a:pt x="14" y="24"/>
                    <a:pt x="1" y="7"/>
                    <a:pt x="1" y="7"/>
                  </a:cubicBezTo>
                  <a:cubicBezTo>
                    <a:pt x="1" y="7"/>
                    <a:pt x="1" y="7"/>
                    <a:pt x="1" y="7"/>
                  </a:cubicBezTo>
                  <a:cubicBezTo>
                    <a:pt x="0" y="5"/>
                    <a:pt x="0" y="5"/>
                    <a:pt x="0" y="5"/>
                  </a:cubicBezTo>
                  <a:cubicBezTo>
                    <a:pt x="7" y="0"/>
                    <a:pt x="7" y="0"/>
                    <a:pt x="7" y="0"/>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9" y="3"/>
                  </a:cubicBezTo>
                  <a:cubicBezTo>
                    <a:pt x="9" y="3"/>
                    <a:pt x="9" y="3"/>
                    <a:pt x="9" y="3"/>
                  </a:cubicBezTo>
                  <a:cubicBezTo>
                    <a:pt x="9" y="3"/>
                    <a:pt x="9" y="4"/>
                    <a:pt x="10" y="5"/>
                  </a:cubicBezTo>
                  <a:cubicBezTo>
                    <a:pt x="10" y="5"/>
                    <a:pt x="10" y="5"/>
                    <a:pt x="10" y="5"/>
                  </a:cubicBezTo>
                  <a:cubicBezTo>
                    <a:pt x="11" y="7"/>
                    <a:pt x="13" y="10"/>
                    <a:pt x="16" y="13"/>
                  </a:cubicBezTo>
                  <a:cubicBezTo>
                    <a:pt x="16" y="13"/>
                    <a:pt x="16" y="13"/>
                    <a:pt x="16" y="13"/>
                  </a:cubicBezTo>
                  <a:cubicBezTo>
                    <a:pt x="20" y="20"/>
                    <a:pt x="27" y="30"/>
                    <a:pt x="33" y="40"/>
                  </a:cubicBezTo>
                  <a:cubicBezTo>
                    <a:pt x="33" y="40"/>
                    <a:pt x="33" y="40"/>
                    <a:pt x="33" y="40"/>
                  </a:cubicBezTo>
                  <a:cubicBezTo>
                    <a:pt x="45" y="60"/>
                    <a:pt x="58" y="82"/>
                    <a:pt x="58" y="93"/>
                  </a:cubicBezTo>
                  <a:cubicBezTo>
                    <a:pt x="58" y="93"/>
                    <a:pt x="58" y="93"/>
                    <a:pt x="58" y="93"/>
                  </a:cubicBezTo>
                  <a:cubicBezTo>
                    <a:pt x="58" y="93"/>
                    <a:pt x="58" y="94"/>
                    <a:pt x="58" y="94"/>
                  </a:cubicBezTo>
                  <a:cubicBezTo>
                    <a:pt x="58" y="94"/>
                    <a:pt x="58" y="94"/>
                    <a:pt x="58" y="94"/>
                  </a:cubicBezTo>
                  <a:cubicBezTo>
                    <a:pt x="58" y="94"/>
                    <a:pt x="58" y="95"/>
                    <a:pt x="58" y="95"/>
                  </a:cubicBezTo>
                  <a:cubicBezTo>
                    <a:pt x="58" y="95"/>
                    <a:pt x="58" y="95"/>
                    <a:pt x="58" y="95"/>
                  </a:cubicBezTo>
                  <a:cubicBezTo>
                    <a:pt x="56" y="107"/>
                    <a:pt x="54" y="134"/>
                    <a:pt x="53" y="144"/>
                  </a:cubicBezTo>
                  <a:cubicBezTo>
                    <a:pt x="53" y="144"/>
                    <a:pt x="53" y="144"/>
                    <a:pt x="53" y="144"/>
                  </a:cubicBezTo>
                  <a:cubicBezTo>
                    <a:pt x="70" y="144"/>
                    <a:pt x="70" y="144"/>
                    <a:pt x="70" y="144"/>
                  </a:cubicBezTo>
                  <a:cubicBezTo>
                    <a:pt x="70" y="152"/>
                    <a:pt x="70" y="152"/>
                    <a:pt x="70" y="152"/>
                  </a:cubicBezTo>
                  <a:cubicBezTo>
                    <a:pt x="47" y="152"/>
                    <a:pt x="47" y="152"/>
                    <a:pt x="47" y="152"/>
                  </a:cubicBezTo>
                  <a:close/>
                  <a:moveTo>
                    <a:pt x="52" y="109"/>
                  </a:moveTo>
                  <a:cubicBezTo>
                    <a:pt x="52" y="109"/>
                    <a:pt x="52" y="109"/>
                    <a:pt x="52" y="109"/>
                  </a:cubicBezTo>
                  <a:cubicBezTo>
                    <a:pt x="52" y="109"/>
                    <a:pt x="52" y="109"/>
                    <a:pt x="52" y="109"/>
                  </a:cubicBezTo>
                  <a:cubicBezTo>
                    <a:pt x="52" y="109"/>
                    <a:pt x="52" y="109"/>
                    <a:pt x="52" y="109"/>
                  </a:cubicBezTo>
                  <a:close/>
                  <a:moveTo>
                    <a:pt x="52" y="108"/>
                  </a:moveTo>
                  <a:cubicBezTo>
                    <a:pt x="52" y="108"/>
                    <a:pt x="52" y="108"/>
                    <a:pt x="53" y="108"/>
                  </a:cubicBezTo>
                  <a:cubicBezTo>
                    <a:pt x="53" y="108"/>
                    <a:pt x="53" y="108"/>
                    <a:pt x="53" y="108"/>
                  </a:cubicBezTo>
                  <a:cubicBezTo>
                    <a:pt x="52" y="108"/>
                    <a:pt x="52" y="108"/>
                    <a:pt x="52" y="108"/>
                  </a:cubicBezTo>
                  <a:close/>
                  <a:moveTo>
                    <a:pt x="53" y="108"/>
                  </a:moveTo>
                  <a:cubicBezTo>
                    <a:pt x="53" y="108"/>
                    <a:pt x="53" y="108"/>
                    <a:pt x="53" y="108"/>
                  </a:cubicBezTo>
                  <a:cubicBezTo>
                    <a:pt x="53" y="108"/>
                    <a:pt x="53" y="108"/>
                    <a:pt x="53" y="108"/>
                  </a:cubicBezTo>
                  <a:cubicBezTo>
                    <a:pt x="53" y="108"/>
                    <a:pt x="53" y="108"/>
                    <a:pt x="53" y="108"/>
                  </a:cubicBezTo>
                  <a:close/>
                  <a:moveTo>
                    <a:pt x="53" y="107"/>
                  </a:moveTo>
                  <a:cubicBezTo>
                    <a:pt x="53" y="107"/>
                    <a:pt x="53" y="107"/>
                    <a:pt x="53" y="107"/>
                  </a:cubicBezTo>
                  <a:cubicBezTo>
                    <a:pt x="53" y="107"/>
                    <a:pt x="53" y="107"/>
                    <a:pt x="53" y="107"/>
                  </a:cubicBezTo>
                  <a:cubicBezTo>
                    <a:pt x="53" y="107"/>
                    <a:pt x="53" y="107"/>
                    <a:pt x="53" y="107"/>
                  </a:cubicBezTo>
                  <a:close/>
                  <a:moveTo>
                    <a:pt x="53" y="107"/>
                  </a:moveTo>
                  <a:cubicBezTo>
                    <a:pt x="53" y="102"/>
                    <a:pt x="54" y="98"/>
                    <a:pt x="54" y="95"/>
                  </a:cubicBezTo>
                  <a:cubicBezTo>
                    <a:pt x="54" y="95"/>
                    <a:pt x="54" y="95"/>
                    <a:pt x="54" y="95"/>
                  </a:cubicBezTo>
                  <a:cubicBezTo>
                    <a:pt x="54" y="95"/>
                    <a:pt x="54" y="95"/>
                    <a:pt x="54" y="95"/>
                  </a:cubicBezTo>
                  <a:cubicBezTo>
                    <a:pt x="54" y="95"/>
                    <a:pt x="54" y="95"/>
                    <a:pt x="54" y="95"/>
                  </a:cubicBezTo>
                  <a:cubicBezTo>
                    <a:pt x="54" y="98"/>
                    <a:pt x="53" y="102"/>
                    <a:pt x="53" y="107"/>
                  </a:cubicBezTo>
                  <a:close/>
                  <a:moveTo>
                    <a:pt x="54" y="93"/>
                  </a:moveTo>
                  <a:cubicBezTo>
                    <a:pt x="54" y="93"/>
                    <a:pt x="54" y="93"/>
                    <a:pt x="54" y="93"/>
                  </a:cubicBezTo>
                  <a:cubicBezTo>
                    <a:pt x="54" y="93"/>
                    <a:pt x="54" y="93"/>
                    <a:pt x="54" y="93"/>
                  </a:cubicBezTo>
                  <a:cubicBezTo>
                    <a:pt x="54" y="93"/>
                    <a:pt x="54" y="93"/>
                    <a:pt x="54" y="93"/>
                  </a:cubicBezTo>
                  <a:cubicBezTo>
                    <a:pt x="54" y="93"/>
                    <a:pt x="54" y="93"/>
                    <a:pt x="54" y="93"/>
                  </a:cubicBezTo>
                  <a:cubicBezTo>
                    <a:pt x="54" y="93"/>
                    <a:pt x="54" y="93"/>
                    <a:pt x="54" y="93"/>
                  </a:cubicBezTo>
                  <a:close/>
                  <a:moveTo>
                    <a:pt x="54" y="90"/>
                  </a:moveTo>
                  <a:cubicBezTo>
                    <a:pt x="54" y="90"/>
                    <a:pt x="54" y="90"/>
                    <a:pt x="54" y="90"/>
                  </a:cubicBezTo>
                  <a:cubicBezTo>
                    <a:pt x="54" y="90"/>
                    <a:pt x="54" y="90"/>
                    <a:pt x="54" y="90"/>
                  </a:cubicBezTo>
                  <a:cubicBezTo>
                    <a:pt x="54" y="90"/>
                    <a:pt x="54" y="90"/>
                    <a:pt x="54" y="90"/>
                  </a:cubicBezTo>
                  <a:close/>
                  <a:moveTo>
                    <a:pt x="54" y="90"/>
                  </a:moveTo>
                  <a:cubicBezTo>
                    <a:pt x="53" y="84"/>
                    <a:pt x="48" y="75"/>
                    <a:pt x="43" y="65"/>
                  </a:cubicBezTo>
                  <a:cubicBezTo>
                    <a:pt x="43" y="65"/>
                    <a:pt x="43" y="65"/>
                    <a:pt x="43" y="65"/>
                  </a:cubicBezTo>
                  <a:cubicBezTo>
                    <a:pt x="48" y="75"/>
                    <a:pt x="53" y="84"/>
                    <a:pt x="54" y="90"/>
                  </a:cubicBezTo>
                  <a:close/>
                  <a:moveTo>
                    <a:pt x="43" y="65"/>
                  </a:moveTo>
                  <a:cubicBezTo>
                    <a:pt x="43" y="65"/>
                    <a:pt x="43" y="65"/>
                    <a:pt x="43" y="65"/>
                  </a:cubicBezTo>
                  <a:cubicBezTo>
                    <a:pt x="43" y="65"/>
                    <a:pt x="43" y="65"/>
                    <a:pt x="43" y="65"/>
                  </a:cubicBezTo>
                  <a:cubicBezTo>
                    <a:pt x="43" y="65"/>
                    <a:pt x="43" y="65"/>
                    <a:pt x="43" y="65"/>
                  </a:cubicBezTo>
                  <a:close/>
                  <a:moveTo>
                    <a:pt x="43" y="65"/>
                  </a:moveTo>
                  <a:cubicBezTo>
                    <a:pt x="43" y="65"/>
                    <a:pt x="43" y="65"/>
                    <a:pt x="43" y="65"/>
                  </a:cubicBezTo>
                  <a:cubicBezTo>
                    <a:pt x="43" y="65"/>
                    <a:pt x="43" y="65"/>
                    <a:pt x="43" y="65"/>
                  </a:cubicBezTo>
                  <a:cubicBezTo>
                    <a:pt x="43" y="65"/>
                    <a:pt x="43" y="65"/>
                    <a:pt x="43" y="65"/>
                  </a:cubicBezTo>
                  <a:close/>
                  <a:moveTo>
                    <a:pt x="43" y="64"/>
                  </a:moveTo>
                  <a:cubicBezTo>
                    <a:pt x="43" y="64"/>
                    <a:pt x="43" y="64"/>
                    <a:pt x="43" y="64"/>
                  </a:cubicBezTo>
                  <a:cubicBezTo>
                    <a:pt x="43" y="64"/>
                    <a:pt x="43" y="64"/>
                    <a:pt x="43" y="64"/>
                  </a:cubicBezTo>
                  <a:cubicBezTo>
                    <a:pt x="43" y="64"/>
                    <a:pt x="43" y="64"/>
                    <a:pt x="43" y="64"/>
                  </a:cubicBezTo>
                  <a:close/>
                  <a:moveTo>
                    <a:pt x="35" y="51"/>
                  </a:moveTo>
                  <a:cubicBezTo>
                    <a:pt x="35" y="51"/>
                    <a:pt x="35" y="51"/>
                    <a:pt x="35" y="51"/>
                  </a:cubicBezTo>
                  <a:cubicBezTo>
                    <a:pt x="35" y="51"/>
                    <a:pt x="35" y="51"/>
                    <a:pt x="35" y="51"/>
                  </a:cubicBezTo>
                  <a:cubicBezTo>
                    <a:pt x="35" y="51"/>
                    <a:pt x="35" y="51"/>
                    <a:pt x="35" y="51"/>
                  </a:cubicBezTo>
                  <a:close/>
                  <a:moveTo>
                    <a:pt x="29" y="42"/>
                  </a:moveTo>
                  <a:cubicBezTo>
                    <a:pt x="31" y="45"/>
                    <a:pt x="33" y="48"/>
                    <a:pt x="35" y="51"/>
                  </a:cubicBezTo>
                  <a:cubicBezTo>
                    <a:pt x="35" y="51"/>
                    <a:pt x="35" y="51"/>
                    <a:pt x="35" y="51"/>
                  </a:cubicBezTo>
                  <a:cubicBezTo>
                    <a:pt x="33" y="48"/>
                    <a:pt x="31" y="45"/>
                    <a:pt x="30" y="42"/>
                  </a:cubicBezTo>
                  <a:cubicBezTo>
                    <a:pt x="30" y="42"/>
                    <a:pt x="30" y="42"/>
                    <a:pt x="30" y="42"/>
                  </a:cubicBezTo>
                  <a:cubicBezTo>
                    <a:pt x="28" y="39"/>
                    <a:pt x="26" y="37"/>
                    <a:pt x="24" y="34"/>
                  </a:cubicBezTo>
                  <a:cubicBezTo>
                    <a:pt x="24" y="34"/>
                    <a:pt x="24" y="34"/>
                    <a:pt x="24" y="34"/>
                  </a:cubicBezTo>
                  <a:cubicBezTo>
                    <a:pt x="26" y="37"/>
                    <a:pt x="28" y="39"/>
                    <a:pt x="2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57" name="组合 256"/>
          <p:cNvGrpSpPr/>
          <p:nvPr/>
        </p:nvGrpSpPr>
        <p:grpSpPr>
          <a:xfrm>
            <a:off x="6564930" y="1940518"/>
            <a:ext cx="1080859" cy="2221559"/>
            <a:chOff x="5368925" y="2532063"/>
            <a:chExt cx="947738" cy="2081213"/>
          </a:xfrm>
          <a:solidFill>
            <a:srgbClr val="76AADB"/>
          </a:solidFill>
        </p:grpSpPr>
        <p:sp>
          <p:nvSpPr>
            <p:cNvPr id="79" name="Freeform 77"/>
            <p:cNvSpPr>
              <a:spLocks noEditPoints="1"/>
            </p:cNvSpPr>
            <p:nvPr/>
          </p:nvSpPr>
          <p:spPr bwMode="auto">
            <a:xfrm>
              <a:off x="5570538" y="2673351"/>
              <a:ext cx="539750" cy="654050"/>
            </a:xfrm>
            <a:custGeom>
              <a:avLst/>
              <a:gdLst>
                <a:gd name="T0" fmla="*/ 0 w 102"/>
                <a:gd name="T1" fmla="*/ 62 h 124"/>
                <a:gd name="T2" fmla="*/ 51 w 102"/>
                <a:gd name="T3" fmla="*/ 0 h 124"/>
                <a:gd name="T4" fmla="*/ 51 w 102"/>
                <a:gd name="T5" fmla="*/ 0 h 124"/>
                <a:gd name="T6" fmla="*/ 102 w 102"/>
                <a:gd name="T7" fmla="*/ 62 h 124"/>
                <a:gd name="T8" fmla="*/ 102 w 102"/>
                <a:gd name="T9" fmla="*/ 62 h 124"/>
                <a:gd name="T10" fmla="*/ 51 w 102"/>
                <a:gd name="T11" fmla="*/ 124 h 124"/>
                <a:gd name="T12" fmla="*/ 51 w 102"/>
                <a:gd name="T13" fmla="*/ 124 h 124"/>
                <a:gd name="T14" fmla="*/ 0 w 102"/>
                <a:gd name="T15" fmla="*/ 62 h 124"/>
                <a:gd name="T16" fmla="*/ 3 w 102"/>
                <a:gd name="T17" fmla="*/ 62 h 124"/>
                <a:gd name="T18" fmla="*/ 51 w 102"/>
                <a:gd name="T19" fmla="*/ 121 h 124"/>
                <a:gd name="T20" fmla="*/ 51 w 102"/>
                <a:gd name="T21" fmla="*/ 121 h 124"/>
                <a:gd name="T22" fmla="*/ 99 w 102"/>
                <a:gd name="T23" fmla="*/ 62 h 124"/>
                <a:gd name="T24" fmla="*/ 99 w 102"/>
                <a:gd name="T25" fmla="*/ 62 h 124"/>
                <a:gd name="T26" fmla="*/ 51 w 102"/>
                <a:gd name="T27" fmla="*/ 3 h 124"/>
                <a:gd name="T28" fmla="*/ 51 w 102"/>
                <a:gd name="T29" fmla="*/ 3 h 124"/>
                <a:gd name="T30" fmla="*/ 3 w 102"/>
                <a:gd name="T31"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24">
                  <a:moveTo>
                    <a:pt x="0" y="62"/>
                  </a:moveTo>
                  <a:cubicBezTo>
                    <a:pt x="0" y="28"/>
                    <a:pt x="22" y="0"/>
                    <a:pt x="51" y="0"/>
                  </a:cubicBezTo>
                  <a:cubicBezTo>
                    <a:pt x="51" y="0"/>
                    <a:pt x="51" y="0"/>
                    <a:pt x="51" y="0"/>
                  </a:cubicBezTo>
                  <a:cubicBezTo>
                    <a:pt x="80" y="0"/>
                    <a:pt x="102" y="28"/>
                    <a:pt x="102" y="62"/>
                  </a:cubicBezTo>
                  <a:cubicBezTo>
                    <a:pt x="102" y="62"/>
                    <a:pt x="102" y="62"/>
                    <a:pt x="102" y="62"/>
                  </a:cubicBezTo>
                  <a:cubicBezTo>
                    <a:pt x="102" y="96"/>
                    <a:pt x="80" y="124"/>
                    <a:pt x="51" y="124"/>
                  </a:cubicBezTo>
                  <a:cubicBezTo>
                    <a:pt x="51" y="124"/>
                    <a:pt x="51" y="124"/>
                    <a:pt x="51" y="124"/>
                  </a:cubicBezTo>
                  <a:cubicBezTo>
                    <a:pt x="22" y="124"/>
                    <a:pt x="0" y="96"/>
                    <a:pt x="0" y="62"/>
                  </a:cubicBezTo>
                  <a:close/>
                  <a:moveTo>
                    <a:pt x="3" y="62"/>
                  </a:moveTo>
                  <a:cubicBezTo>
                    <a:pt x="3" y="95"/>
                    <a:pt x="25" y="121"/>
                    <a:pt x="51" y="121"/>
                  </a:cubicBezTo>
                  <a:cubicBezTo>
                    <a:pt x="51" y="121"/>
                    <a:pt x="51" y="121"/>
                    <a:pt x="51" y="121"/>
                  </a:cubicBezTo>
                  <a:cubicBezTo>
                    <a:pt x="77" y="121"/>
                    <a:pt x="99" y="95"/>
                    <a:pt x="99" y="62"/>
                  </a:cubicBezTo>
                  <a:cubicBezTo>
                    <a:pt x="99" y="62"/>
                    <a:pt x="99" y="62"/>
                    <a:pt x="99" y="62"/>
                  </a:cubicBezTo>
                  <a:cubicBezTo>
                    <a:pt x="99" y="29"/>
                    <a:pt x="77" y="3"/>
                    <a:pt x="51" y="3"/>
                  </a:cubicBezTo>
                  <a:cubicBezTo>
                    <a:pt x="51" y="3"/>
                    <a:pt x="51" y="3"/>
                    <a:pt x="51" y="3"/>
                  </a:cubicBezTo>
                  <a:cubicBezTo>
                    <a:pt x="25" y="3"/>
                    <a:pt x="3" y="29"/>
                    <a:pt x="3"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8"/>
            <p:cNvSpPr>
              <a:spLocks noEditPoints="1"/>
            </p:cNvSpPr>
            <p:nvPr/>
          </p:nvSpPr>
          <p:spPr bwMode="auto">
            <a:xfrm>
              <a:off x="5559425" y="2663826"/>
              <a:ext cx="561975" cy="674688"/>
            </a:xfrm>
            <a:custGeom>
              <a:avLst/>
              <a:gdLst>
                <a:gd name="T0" fmla="*/ 0 w 106"/>
                <a:gd name="T1" fmla="*/ 64 h 128"/>
                <a:gd name="T2" fmla="*/ 2 w 106"/>
                <a:gd name="T3" fmla="*/ 64 h 128"/>
                <a:gd name="T4" fmla="*/ 0 w 106"/>
                <a:gd name="T5" fmla="*/ 64 h 128"/>
                <a:gd name="T6" fmla="*/ 53 w 106"/>
                <a:gd name="T7" fmla="*/ 0 h 128"/>
                <a:gd name="T8" fmla="*/ 53 w 106"/>
                <a:gd name="T9" fmla="*/ 0 h 128"/>
                <a:gd name="T10" fmla="*/ 106 w 106"/>
                <a:gd name="T11" fmla="*/ 64 h 128"/>
                <a:gd name="T12" fmla="*/ 106 w 106"/>
                <a:gd name="T13" fmla="*/ 64 h 128"/>
                <a:gd name="T14" fmla="*/ 53 w 106"/>
                <a:gd name="T15" fmla="*/ 128 h 128"/>
                <a:gd name="T16" fmla="*/ 53 w 106"/>
                <a:gd name="T17" fmla="*/ 128 h 128"/>
                <a:gd name="T18" fmla="*/ 0 w 106"/>
                <a:gd name="T19" fmla="*/ 64 h 128"/>
                <a:gd name="T20" fmla="*/ 53 w 106"/>
                <a:gd name="T21" fmla="*/ 121 h 128"/>
                <a:gd name="T22" fmla="*/ 99 w 106"/>
                <a:gd name="T23" fmla="*/ 64 h 128"/>
                <a:gd name="T24" fmla="*/ 99 w 106"/>
                <a:gd name="T25" fmla="*/ 64 h 128"/>
                <a:gd name="T26" fmla="*/ 53 w 106"/>
                <a:gd name="T27" fmla="*/ 7 h 128"/>
                <a:gd name="T28" fmla="*/ 53 w 106"/>
                <a:gd name="T29" fmla="*/ 7 h 128"/>
                <a:gd name="T30" fmla="*/ 7 w 106"/>
                <a:gd name="T31" fmla="*/ 64 h 128"/>
                <a:gd name="T32" fmla="*/ 7 w 106"/>
                <a:gd name="T33" fmla="*/ 64 h 128"/>
                <a:gd name="T34" fmla="*/ 53 w 106"/>
                <a:gd name="T35" fmla="*/ 121 h 128"/>
                <a:gd name="T36" fmla="*/ 5 w 106"/>
                <a:gd name="T37" fmla="*/ 64 h 128"/>
                <a:gd name="T38" fmla="*/ 4 w 106"/>
                <a:gd name="T39" fmla="*/ 64 h 128"/>
                <a:gd name="T40" fmla="*/ 4 w 106"/>
                <a:gd name="T41" fmla="*/ 64 h 128"/>
                <a:gd name="T42" fmla="*/ 4 w 106"/>
                <a:gd name="T43" fmla="*/ 64 h 128"/>
                <a:gd name="T44" fmla="*/ 4 w 106"/>
                <a:gd name="T45" fmla="*/ 64 h 128"/>
                <a:gd name="T46" fmla="*/ 4 w 106"/>
                <a:gd name="T47" fmla="*/ 64 h 128"/>
                <a:gd name="T48" fmla="*/ 5 w 106"/>
                <a:gd name="T49"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28">
                  <a:moveTo>
                    <a:pt x="0" y="64"/>
                  </a:moveTo>
                  <a:cubicBezTo>
                    <a:pt x="2" y="64"/>
                    <a:pt x="2" y="64"/>
                    <a:pt x="2" y="64"/>
                  </a:cubicBezTo>
                  <a:cubicBezTo>
                    <a:pt x="0" y="64"/>
                    <a:pt x="0" y="64"/>
                    <a:pt x="0" y="64"/>
                  </a:cubicBezTo>
                  <a:cubicBezTo>
                    <a:pt x="0" y="29"/>
                    <a:pt x="23" y="0"/>
                    <a:pt x="53" y="0"/>
                  </a:cubicBezTo>
                  <a:cubicBezTo>
                    <a:pt x="53" y="0"/>
                    <a:pt x="53" y="0"/>
                    <a:pt x="53" y="0"/>
                  </a:cubicBezTo>
                  <a:cubicBezTo>
                    <a:pt x="83" y="0"/>
                    <a:pt x="106" y="29"/>
                    <a:pt x="106" y="64"/>
                  </a:cubicBezTo>
                  <a:cubicBezTo>
                    <a:pt x="106" y="64"/>
                    <a:pt x="106" y="64"/>
                    <a:pt x="106" y="64"/>
                  </a:cubicBezTo>
                  <a:cubicBezTo>
                    <a:pt x="106" y="99"/>
                    <a:pt x="83" y="128"/>
                    <a:pt x="53" y="128"/>
                  </a:cubicBezTo>
                  <a:cubicBezTo>
                    <a:pt x="53" y="128"/>
                    <a:pt x="53" y="128"/>
                    <a:pt x="53" y="128"/>
                  </a:cubicBezTo>
                  <a:cubicBezTo>
                    <a:pt x="23" y="128"/>
                    <a:pt x="0" y="99"/>
                    <a:pt x="0" y="64"/>
                  </a:cubicBezTo>
                  <a:close/>
                  <a:moveTo>
                    <a:pt x="53" y="121"/>
                  </a:moveTo>
                  <a:cubicBezTo>
                    <a:pt x="78" y="121"/>
                    <a:pt x="99" y="96"/>
                    <a:pt x="99" y="64"/>
                  </a:cubicBezTo>
                  <a:cubicBezTo>
                    <a:pt x="99" y="64"/>
                    <a:pt x="99" y="64"/>
                    <a:pt x="99" y="64"/>
                  </a:cubicBezTo>
                  <a:cubicBezTo>
                    <a:pt x="99" y="32"/>
                    <a:pt x="78" y="7"/>
                    <a:pt x="53" y="7"/>
                  </a:cubicBezTo>
                  <a:cubicBezTo>
                    <a:pt x="53" y="7"/>
                    <a:pt x="53" y="7"/>
                    <a:pt x="53" y="7"/>
                  </a:cubicBezTo>
                  <a:cubicBezTo>
                    <a:pt x="28" y="7"/>
                    <a:pt x="7" y="32"/>
                    <a:pt x="7" y="64"/>
                  </a:cubicBezTo>
                  <a:cubicBezTo>
                    <a:pt x="7" y="64"/>
                    <a:pt x="7" y="64"/>
                    <a:pt x="7" y="64"/>
                  </a:cubicBezTo>
                  <a:cubicBezTo>
                    <a:pt x="7" y="96"/>
                    <a:pt x="28" y="121"/>
                    <a:pt x="53" y="121"/>
                  </a:cubicBezTo>
                  <a:close/>
                  <a:moveTo>
                    <a:pt x="5" y="64"/>
                  </a:moveTo>
                  <a:cubicBezTo>
                    <a:pt x="4" y="64"/>
                    <a:pt x="4" y="64"/>
                    <a:pt x="4" y="64"/>
                  </a:cubicBezTo>
                  <a:cubicBezTo>
                    <a:pt x="4" y="64"/>
                    <a:pt x="4" y="64"/>
                    <a:pt x="4" y="64"/>
                  </a:cubicBezTo>
                  <a:cubicBezTo>
                    <a:pt x="4" y="64"/>
                    <a:pt x="4" y="64"/>
                    <a:pt x="4" y="64"/>
                  </a:cubicBezTo>
                  <a:cubicBezTo>
                    <a:pt x="4" y="64"/>
                    <a:pt x="4" y="64"/>
                    <a:pt x="4" y="64"/>
                  </a:cubicBezTo>
                  <a:cubicBezTo>
                    <a:pt x="4" y="64"/>
                    <a:pt x="4" y="64"/>
                    <a:pt x="4" y="64"/>
                  </a:cubicBezTo>
                  <a:cubicBezTo>
                    <a:pt x="5" y="64"/>
                    <a:pt x="5" y="64"/>
                    <a:pt x="5"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9"/>
            <p:cNvSpPr/>
            <p:nvPr/>
          </p:nvSpPr>
          <p:spPr bwMode="auto">
            <a:xfrm>
              <a:off x="5788025" y="2852738"/>
              <a:ext cx="41275" cy="15875"/>
            </a:xfrm>
            <a:custGeom>
              <a:avLst/>
              <a:gdLst>
                <a:gd name="T0" fmla="*/ 2 w 8"/>
                <a:gd name="T1" fmla="*/ 3 h 3"/>
                <a:gd name="T2" fmla="*/ 0 w 8"/>
                <a:gd name="T3" fmla="*/ 2 h 3"/>
                <a:gd name="T4" fmla="*/ 0 w 8"/>
                <a:gd name="T5" fmla="*/ 2 h 3"/>
                <a:gd name="T6" fmla="*/ 2 w 8"/>
                <a:gd name="T7" fmla="*/ 0 h 3"/>
                <a:gd name="T8" fmla="*/ 2 w 8"/>
                <a:gd name="T9" fmla="*/ 0 h 3"/>
                <a:gd name="T10" fmla="*/ 7 w 8"/>
                <a:gd name="T11" fmla="*/ 0 h 3"/>
                <a:gd name="T12" fmla="*/ 8 w 8"/>
                <a:gd name="T13" fmla="*/ 2 h 3"/>
                <a:gd name="T14" fmla="*/ 8 w 8"/>
                <a:gd name="T15" fmla="*/ 2 h 3"/>
                <a:gd name="T16" fmla="*/ 7 w 8"/>
                <a:gd name="T17" fmla="*/ 3 h 3"/>
                <a:gd name="T18" fmla="*/ 7 w 8"/>
                <a:gd name="T19" fmla="*/ 3 h 3"/>
                <a:gd name="T20" fmla="*/ 2 w 8"/>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3">
                  <a:moveTo>
                    <a:pt x="2" y="3"/>
                  </a:moveTo>
                  <a:cubicBezTo>
                    <a:pt x="1" y="3"/>
                    <a:pt x="0" y="3"/>
                    <a:pt x="0" y="2"/>
                  </a:cubicBezTo>
                  <a:cubicBezTo>
                    <a:pt x="0" y="2"/>
                    <a:pt x="0" y="2"/>
                    <a:pt x="0" y="2"/>
                  </a:cubicBezTo>
                  <a:cubicBezTo>
                    <a:pt x="0" y="1"/>
                    <a:pt x="1" y="0"/>
                    <a:pt x="2" y="0"/>
                  </a:cubicBezTo>
                  <a:cubicBezTo>
                    <a:pt x="2" y="0"/>
                    <a:pt x="2" y="0"/>
                    <a:pt x="2" y="0"/>
                  </a:cubicBezTo>
                  <a:cubicBezTo>
                    <a:pt x="7" y="0"/>
                    <a:pt x="7" y="0"/>
                    <a:pt x="7" y="0"/>
                  </a:cubicBezTo>
                  <a:cubicBezTo>
                    <a:pt x="8" y="0"/>
                    <a:pt x="8" y="1"/>
                    <a:pt x="8" y="2"/>
                  </a:cubicBezTo>
                  <a:cubicBezTo>
                    <a:pt x="8" y="2"/>
                    <a:pt x="8" y="2"/>
                    <a:pt x="8" y="2"/>
                  </a:cubicBezTo>
                  <a:cubicBezTo>
                    <a:pt x="8" y="3"/>
                    <a:pt x="8" y="3"/>
                    <a:pt x="7" y="3"/>
                  </a:cubicBezTo>
                  <a:cubicBezTo>
                    <a:pt x="7" y="3"/>
                    <a:pt x="7" y="3"/>
                    <a:pt x="7" y="3"/>
                  </a:cubicBezTo>
                  <a:cubicBezTo>
                    <a:pt x="2" y="3"/>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0"/>
            <p:cNvSpPr/>
            <p:nvPr/>
          </p:nvSpPr>
          <p:spPr bwMode="auto">
            <a:xfrm>
              <a:off x="5776913" y="2843213"/>
              <a:ext cx="63500" cy="36513"/>
            </a:xfrm>
            <a:custGeom>
              <a:avLst/>
              <a:gdLst>
                <a:gd name="T0" fmla="*/ 4 w 12"/>
                <a:gd name="T1" fmla="*/ 7 h 7"/>
                <a:gd name="T2" fmla="*/ 4 w 12"/>
                <a:gd name="T3" fmla="*/ 5 h 7"/>
                <a:gd name="T4" fmla="*/ 4 w 12"/>
                <a:gd name="T5" fmla="*/ 4 h 7"/>
                <a:gd name="T6" fmla="*/ 4 w 12"/>
                <a:gd name="T7" fmla="*/ 4 h 7"/>
                <a:gd name="T8" fmla="*/ 4 w 12"/>
                <a:gd name="T9" fmla="*/ 3 h 7"/>
                <a:gd name="T10" fmla="*/ 4 w 12"/>
                <a:gd name="T11" fmla="*/ 5 h 7"/>
                <a:gd name="T12" fmla="*/ 4 w 12"/>
                <a:gd name="T13" fmla="*/ 7 h 7"/>
                <a:gd name="T14" fmla="*/ 0 w 12"/>
                <a:gd name="T15" fmla="*/ 4 h 7"/>
                <a:gd name="T16" fmla="*/ 0 w 12"/>
                <a:gd name="T17" fmla="*/ 4 h 7"/>
                <a:gd name="T18" fmla="*/ 4 w 12"/>
                <a:gd name="T19" fmla="*/ 0 h 7"/>
                <a:gd name="T20" fmla="*/ 4 w 12"/>
                <a:gd name="T21" fmla="*/ 0 h 7"/>
                <a:gd name="T22" fmla="*/ 9 w 12"/>
                <a:gd name="T23" fmla="*/ 0 h 7"/>
                <a:gd name="T24" fmla="*/ 12 w 12"/>
                <a:gd name="T25" fmla="*/ 4 h 7"/>
                <a:gd name="T26" fmla="*/ 12 w 12"/>
                <a:gd name="T27" fmla="*/ 4 h 7"/>
                <a:gd name="T28" fmla="*/ 9 w 12"/>
                <a:gd name="T29" fmla="*/ 7 h 7"/>
                <a:gd name="T30" fmla="*/ 9 w 12"/>
                <a:gd name="T31" fmla="*/ 7 h 7"/>
                <a:gd name="T32" fmla="*/ 4 w 12"/>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7">
                  <a:moveTo>
                    <a:pt x="4" y="7"/>
                  </a:moveTo>
                  <a:cubicBezTo>
                    <a:pt x="4" y="5"/>
                    <a:pt x="4" y="5"/>
                    <a:pt x="4" y="5"/>
                  </a:cubicBezTo>
                  <a:cubicBezTo>
                    <a:pt x="4" y="4"/>
                    <a:pt x="4" y="4"/>
                    <a:pt x="4" y="4"/>
                  </a:cubicBezTo>
                  <a:cubicBezTo>
                    <a:pt x="4" y="4"/>
                    <a:pt x="4" y="4"/>
                    <a:pt x="4" y="4"/>
                  </a:cubicBezTo>
                  <a:cubicBezTo>
                    <a:pt x="4" y="3"/>
                    <a:pt x="4" y="3"/>
                    <a:pt x="4" y="3"/>
                  </a:cubicBezTo>
                  <a:cubicBezTo>
                    <a:pt x="4" y="5"/>
                    <a:pt x="4" y="5"/>
                    <a:pt x="4" y="5"/>
                  </a:cubicBezTo>
                  <a:cubicBezTo>
                    <a:pt x="4" y="7"/>
                    <a:pt x="4" y="7"/>
                    <a:pt x="4" y="7"/>
                  </a:cubicBezTo>
                  <a:cubicBezTo>
                    <a:pt x="2" y="7"/>
                    <a:pt x="0" y="6"/>
                    <a:pt x="0" y="4"/>
                  </a:cubicBezTo>
                  <a:cubicBezTo>
                    <a:pt x="0" y="4"/>
                    <a:pt x="0" y="4"/>
                    <a:pt x="0" y="4"/>
                  </a:cubicBezTo>
                  <a:cubicBezTo>
                    <a:pt x="0" y="2"/>
                    <a:pt x="2" y="0"/>
                    <a:pt x="4" y="0"/>
                  </a:cubicBezTo>
                  <a:cubicBezTo>
                    <a:pt x="4" y="0"/>
                    <a:pt x="4" y="0"/>
                    <a:pt x="4" y="0"/>
                  </a:cubicBezTo>
                  <a:cubicBezTo>
                    <a:pt x="9" y="0"/>
                    <a:pt x="9" y="0"/>
                    <a:pt x="9" y="0"/>
                  </a:cubicBezTo>
                  <a:cubicBezTo>
                    <a:pt x="11" y="0"/>
                    <a:pt x="12" y="2"/>
                    <a:pt x="12" y="4"/>
                  </a:cubicBezTo>
                  <a:cubicBezTo>
                    <a:pt x="12" y="4"/>
                    <a:pt x="12" y="4"/>
                    <a:pt x="12" y="4"/>
                  </a:cubicBezTo>
                  <a:cubicBezTo>
                    <a:pt x="12" y="6"/>
                    <a:pt x="11" y="7"/>
                    <a:pt x="9" y="7"/>
                  </a:cubicBezTo>
                  <a:cubicBezTo>
                    <a:pt x="9" y="7"/>
                    <a:pt x="9" y="7"/>
                    <a:pt x="9" y="7"/>
                  </a:cubicBezTo>
                  <a:cubicBezTo>
                    <a:pt x="4" y="7"/>
                    <a:pt x="4"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1"/>
            <p:cNvSpPr/>
            <p:nvPr/>
          </p:nvSpPr>
          <p:spPr bwMode="auto">
            <a:xfrm>
              <a:off x="5978525" y="2832101"/>
              <a:ext cx="36513" cy="15875"/>
            </a:xfrm>
            <a:custGeom>
              <a:avLst/>
              <a:gdLst>
                <a:gd name="T0" fmla="*/ 1 w 7"/>
                <a:gd name="T1" fmla="*/ 3 h 3"/>
                <a:gd name="T2" fmla="*/ 0 w 7"/>
                <a:gd name="T3" fmla="*/ 1 h 3"/>
                <a:gd name="T4" fmla="*/ 0 w 7"/>
                <a:gd name="T5" fmla="*/ 1 h 3"/>
                <a:gd name="T6" fmla="*/ 1 w 7"/>
                <a:gd name="T7" fmla="*/ 0 h 3"/>
                <a:gd name="T8" fmla="*/ 1 w 7"/>
                <a:gd name="T9" fmla="*/ 0 h 3"/>
                <a:gd name="T10" fmla="*/ 5 w 7"/>
                <a:gd name="T11" fmla="*/ 0 h 3"/>
                <a:gd name="T12" fmla="*/ 7 w 7"/>
                <a:gd name="T13" fmla="*/ 1 h 3"/>
                <a:gd name="T14" fmla="*/ 7 w 7"/>
                <a:gd name="T15" fmla="*/ 1 h 3"/>
                <a:gd name="T16" fmla="*/ 5 w 7"/>
                <a:gd name="T17" fmla="*/ 3 h 3"/>
                <a:gd name="T18" fmla="*/ 5 w 7"/>
                <a:gd name="T19" fmla="*/ 3 h 3"/>
                <a:gd name="T20" fmla="*/ 1 w 7"/>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3">
                  <a:moveTo>
                    <a:pt x="1" y="3"/>
                  </a:moveTo>
                  <a:cubicBezTo>
                    <a:pt x="1" y="3"/>
                    <a:pt x="0" y="2"/>
                    <a:pt x="0" y="1"/>
                  </a:cubicBezTo>
                  <a:cubicBezTo>
                    <a:pt x="0" y="1"/>
                    <a:pt x="0" y="1"/>
                    <a:pt x="0" y="1"/>
                  </a:cubicBezTo>
                  <a:cubicBezTo>
                    <a:pt x="0" y="0"/>
                    <a:pt x="1" y="0"/>
                    <a:pt x="1" y="0"/>
                  </a:cubicBezTo>
                  <a:cubicBezTo>
                    <a:pt x="1" y="0"/>
                    <a:pt x="1" y="0"/>
                    <a:pt x="1" y="0"/>
                  </a:cubicBezTo>
                  <a:cubicBezTo>
                    <a:pt x="5" y="0"/>
                    <a:pt x="5" y="0"/>
                    <a:pt x="5" y="0"/>
                  </a:cubicBezTo>
                  <a:cubicBezTo>
                    <a:pt x="6" y="0"/>
                    <a:pt x="7" y="0"/>
                    <a:pt x="7" y="1"/>
                  </a:cubicBezTo>
                  <a:cubicBezTo>
                    <a:pt x="7" y="1"/>
                    <a:pt x="7" y="1"/>
                    <a:pt x="7" y="1"/>
                  </a:cubicBezTo>
                  <a:cubicBezTo>
                    <a:pt x="7" y="2"/>
                    <a:pt x="6" y="3"/>
                    <a:pt x="5" y="3"/>
                  </a:cubicBezTo>
                  <a:cubicBezTo>
                    <a:pt x="5" y="3"/>
                    <a:pt x="5" y="3"/>
                    <a:pt x="5"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2"/>
            <p:cNvSpPr>
              <a:spLocks noEditPoints="1"/>
            </p:cNvSpPr>
            <p:nvPr/>
          </p:nvSpPr>
          <p:spPr bwMode="auto">
            <a:xfrm>
              <a:off x="5967413" y="2820988"/>
              <a:ext cx="58738" cy="38100"/>
            </a:xfrm>
            <a:custGeom>
              <a:avLst/>
              <a:gdLst>
                <a:gd name="T0" fmla="*/ 3 w 11"/>
                <a:gd name="T1" fmla="*/ 7 h 7"/>
                <a:gd name="T2" fmla="*/ 3 w 11"/>
                <a:gd name="T3" fmla="*/ 5 h 7"/>
                <a:gd name="T4" fmla="*/ 3 w 11"/>
                <a:gd name="T5" fmla="*/ 4 h 7"/>
                <a:gd name="T6" fmla="*/ 3 w 11"/>
                <a:gd name="T7" fmla="*/ 5 h 7"/>
                <a:gd name="T8" fmla="*/ 3 w 11"/>
                <a:gd name="T9" fmla="*/ 7 h 7"/>
                <a:gd name="T10" fmla="*/ 0 w 11"/>
                <a:gd name="T11" fmla="*/ 3 h 7"/>
                <a:gd name="T12" fmla="*/ 0 w 11"/>
                <a:gd name="T13" fmla="*/ 3 h 7"/>
                <a:gd name="T14" fmla="*/ 3 w 11"/>
                <a:gd name="T15" fmla="*/ 0 h 7"/>
                <a:gd name="T16" fmla="*/ 3 w 11"/>
                <a:gd name="T17" fmla="*/ 0 h 7"/>
                <a:gd name="T18" fmla="*/ 7 w 11"/>
                <a:gd name="T19" fmla="*/ 0 h 7"/>
                <a:gd name="T20" fmla="*/ 11 w 11"/>
                <a:gd name="T21" fmla="*/ 3 h 7"/>
                <a:gd name="T22" fmla="*/ 11 w 11"/>
                <a:gd name="T23" fmla="*/ 3 h 7"/>
                <a:gd name="T24" fmla="*/ 7 w 11"/>
                <a:gd name="T25" fmla="*/ 7 h 7"/>
                <a:gd name="T26" fmla="*/ 7 w 11"/>
                <a:gd name="T27" fmla="*/ 7 h 7"/>
                <a:gd name="T28" fmla="*/ 3 w 11"/>
                <a:gd name="T29" fmla="*/ 7 h 7"/>
                <a:gd name="T30" fmla="*/ 3 w 11"/>
                <a:gd name="T31" fmla="*/ 3 h 7"/>
                <a:gd name="T32" fmla="*/ 3 w 11"/>
                <a:gd name="T33" fmla="*/ 3 h 7"/>
                <a:gd name="T34" fmla="*/ 3 w 11"/>
                <a:gd name="T3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7">
                  <a:moveTo>
                    <a:pt x="3" y="7"/>
                  </a:moveTo>
                  <a:cubicBezTo>
                    <a:pt x="3" y="5"/>
                    <a:pt x="3" y="5"/>
                    <a:pt x="3" y="5"/>
                  </a:cubicBezTo>
                  <a:cubicBezTo>
                    <a:pt x="3" y="4"/>
                    <a:pt x="3" y="4"/>
                    <a:pt x="3" y="4"/>
                  </a:cubicBezTo>
                  <a:cubicBezTo>
                    <a:pt x="3" y="5"/>
                    <a:pt x="3" y="5"/>
                    <a:pt x="3" y="5"/>
                  </a:cubicBezTo>
                  <a:cubicBezTo>
                    <a:pt x="3" y="7"/>
                    <a:pt x="3" y="7"/>
                    <a:pt x="3" y="7"/>
                  </a:cubicBezTo>
                  <a:cubicBezTo>
                    <a:pt x="1" y="7"/>
                    <a:pt x="0" y="5"/>
                    <a:pt x="0" y="3"/>
                  </a:cubicBezTo>
                  <a:cubicBezTo>
                    <a:pt x="0" y="3"/>
                    <a:pt x="0" y="3"/>
                    <a:pt x="0" y="3"/>
                  </a:cubicBezTo>
                  <a:cubicBezTo>
                    <a:pt x="0" y="1"/>
                    <a:pt x="1" y="0"/>
                    <a:pt x="3" y="0"/>
                  </a:cubicBezTo>
                  <a:cubicBezTo>
                    <a:pt x="3" y="0"/>
                    <a:pt x="3" y="0"/>
                    <a:pt x="3" y="0"/>
                  </a:cubicBezTo>
                  <a:cubicBezTo>
                    <a:pt x="7" y="0"/>
                    <a:pt x="7" y="0"/>
                    <a:pt x="7" y="0"/>
                  </a:cubicBezTo>
                  <a:cubicBezTo>
                    <a:pt x="9" y="0"/>
                    <a:pt x="11" y="1"/>
                    <a:pt x="11" y="3"/>
                  </a:cubicBezTo>
                  <a:cubicBezTo>
                    <a:pt x="11" y="3"/>
                    <a:pt x="11" y="3"/>
                    <a:pt x="11" y="3"/>
                  </a:cubicBezTo>
                  <a:cubicBezTo>
                    <a:pt x="11" y="5"/>
                    <a:pt x="9" y="7"/>
                    <a:pt x="7" y="7"/>
                  </a:cubicBezTo>
                  <a:cubicBezTo>
                    <a:pt x="7" y="7"/>
                    <a:pt x="7" y="7"/>
                    <a:pt x="7" y="7"/>
                  </a:cubicBezTo>
                  <a:cubicBezTo>
                    <a:pt x="3" y="7"/>
                    <a:pt x="3" y="7"/>
                    <a:pt x="3" y="7"/>
                  </a:cubicBezTo>
                  <a:close/>
                  <a:moveTo>
                    <a:pt x="3" y="3"/>
                  </a:moveTo>
                  <a:cubicBezTo>
                    <a:pt x="3" y="3"/>
                    <a:pt x="3" y="3"/>
                    <a:pt x="3" y="3"/>
                  </a:cubicBezTo>
                  <a:cubicBezTo>
                    <a:pt x="3"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3"/>
            <p:cNvSpPr/>
            <p:nvPr/>
          </p:nvSpPr>
          <p:spPr bwMode="auto">
            <a:xfrm>
              <a:off x="5813425" y="2584451"/>
              <a:ext cx="127000" cy="100013"/>
            </a:xfrm>
            <a:custGeom>
              <a:avLst/>
              <a:gdLst>
                <a:gd name="T0" fmla="*/ 1 w 24"/>
                <a:gd name="T1" fmla="*/ 18 h 19"/>
                <a:gd name="T2" fmla="*/ 1 w 24"/>
                <a:gd name="T3" fmla="*/ 16 h 19"/>
                <a:gd name="T4" fmla="*/ 1 w 24"/>
                <a:gd name="T5" fmla="*/ 16 h 19"/>
                <a:gd name="T6" fmla="*/ 22 w 24"/>
                <a:gd name="T7" fmla="*/ 1 h 19"/>
                <a:gd name="T8" fmla="*/ 24 w 24"/>
                <a:gd name="T9" fmla="*/ 1 h 19"/>
                <a:gd name="T10" fmla="*/ 24 w 24"/>
                <a:gd name="T11" fmla="*/ 1 h 19"/>
                <a:gd name="T12" fmla="*/ 23 w 24"/>
                <a:gd name="T13" fmla="*/ 3 h 19"/>
                <a:gd name="T14" fmla="*/ 23 w 24"/>
                <a:gd name="T15" fmla="*/ 3 h 19"/>
                <a:gd name="T16" fmla="*/ 3 w 24"/>
                <a:gd name="T17" fmla="*/ 18 h 19"/>
                <a:gd name="T18" fmla="*/ 2 w 24"/>
                <a:gd name="T19" fmla="*/ 19 h 19"/>
                <a:gd name="T20" fmla="*/ 2 w 24"/>
                <a:gd name="T21" fmla="*/ 19 h 19"/>
                <a:gd name="T22" fmla="*/ 1 w 24"/>
                <a:gd name="T23"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9">
                  <a:moveTo>
                    <a:pt x="1" y="18"/>
                  </a:moveTo>
                  <a:cubicBezTo>
                    <a:pt x="0" y="17"/>
                    <a:pt x="0" y="16"/>
                    <a:pt x="1" y="16"/>
                  </a:cubicBezTo>
                  <a:cubicBezTo>
                    <a:pt x="1" y="16"/>
                    <a:pt x="1" y="16"/>
                    <a:pt x="1" y="16"/>
                  </a:cubicBezTo>
                  <a:cubicBezTo>
                    <a:pt x="22" y="1"/>
                    <a:pt x="22" y="1"/>
                    <a:pt x="22" y="1"/>
                  </a:cubicBezTo>
                  <a:cubicBezTo>
                    <a:pt x="22" y="0"/>
                    <a:pt x="23" y="1"/>
                    <a:pt x="24" y="1"/>
                  </a:cubicBezTo>
                  <a:cubicBezTo>
                    <a:pt x="24" y="1"/>
                    <a:pt x="24" y="1"/>
                    <a:pt x="24" y="1"/>
                  </a:cubicBezTo>
                  <a:cubicBezTo>
                    <a:pt x="24" y="2"/>
                    <a:pt x="24" y="3"/>
                    <a:pt x="23" y="3"/>
                  </a:cubicBezTo>
                  <a:cubicBezTo>
                    <a:pt x="23" y="3"/>
                    <a:pt x="23" y="3"/>
                    <a:pt x="23" y="3"/>
                  </a:cubicBezTo>
                  <a:cubicBezTo>
                    <a:pt x="3" y="18"/>
                    <a:pt x="3" y="18"/>
                    <a:pt x="3" y="18"/>
                  </a:cubicBezTo>
                  <a:cubicBezTo>
                    <a:pt x="2" y="19"/>
                    <a:pt x="2" y="19"/>
                    <a:pt x="2" y="19"/>
                  </a:cubicBezTo>
                  <a:cubicBezTo>
                    <a:pt x="2" y="19"/>
                    <a:pt x="2" y="19"/>
                    <a:pt x="2" y="19"/>
                  </a:cubicBezTo>
                  <a:cubicBezTo>
                    <a:pt x="1" y="19"/>
                    <a:pt x="1" y="18"/>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4"/>
            <p:cNvSpPr>
              <a:spLocks noEditPoints="1"/>
            </p:cNvSpPr>
            <p:nvPr/>
          </p:nvSpPr>
          <p:spPr bwMode="auto">
            <a:xfrm>
              <a:off x="5803900" y="2579688"/>
              <a:ext cx="147638" cy="115888"/>
            </a:xfrm>
            <a:custGeom>
              <a:avLst/>
              <a:gdLst>
                <a:gd name="T0" fmla="*/ 4 w 28"/>
                <a:gd name="T1" fmla="*/ 22 h 22"/>
                <a:gd name="T2" fmla="*/ 1 w 28"/>
                <a:gd name="T3" fmla="*/ 20 h 22"/>
                <a:gd name="T4" fmla="*/ 1 w 28"/>
                <a:gd name="T5" fmla="*/ 20 h 22"/>
                <a:gd name="T6" fmla="*/ 3 w 28"/>
                <a:gd name="T7" fmla="*/ 19 h 22"/>
                <a:gd name="T8" fmla="*/ 4 w 28"/>
                <a:gd name="T9" fmla="*/ 18 h 22"/>
                <a:gd name="T10" fmla="*/ 3 w 28"/>
                <a:gd name="T11" fmla="*/ 19 h 22"/>
                <a:gd name="T12" fmla="*/ 1 w 28"/>
                <a:gd name="T13" fmla="*/ 20 h 22"/>
                <a:gd name="T14" fmla="*/ 0 w 28"/>
                <a:gd name="T15" fmla="*/ 18 h 22"/>
                <a:gd name="T16" fmla="*/ 0 w 28"/>
                <a:gd name="T17" fmla="*/ 18 h 22"/>
                <a:gd name="T18" fmla="*/ 2 w 28"/>
                <a:gd name="T19" fmla="*/ 15 h 22"/>
                <a:gd name="T20" fmla="*/ 2 w 28"/>
                <a:gd name="T21" fmla="*/ 15 h 22"/>
                <a:gd name="T22" fmla="*/ 23 w 28"/>
                <a:gd name="T23" fmla="*/ 0 h 22"/>
                <a:gd name="T24" fmla="*/ 25 w 28"/>
                <a:gd name="T25" fmla="*/ 0 h 22"/>
                <a:gd name="T26" fmla="*/ 25 w 28"/>
                <a:gd name="T27" fmla="*/ 0 h 22"/>
                <a:gd name="T28" fmla="*/ 27 w 28"/>
                <a:gd name="T29" fmla="*/ 1 h 22"/>
                <a:gd name="T30" fmla="*/ 27 w 28"/>
                <a:gd name="T31" fmla="*/ 1 h 22"/>
                <a:gd name="T32" fmla="*/ 28 w 28"/>
                <a:gd name="T33" fmla="*/ 3 h 22"/>
                <a:gd name="T34" fmla="*/ 28 w 28"/>
                <a:gd name="T35" fmla="*/ 3 h 22"/>
                <a:gd name="T36" fmla="*/ 27 w 28"/>
                <a:gd name="T37" fmla="*/ 6 h 22"/>
                <a:gd name="T38" fmla="*/ 27 w 28"/>
                <a:gd name="T39" fmla="*/ 6 h 22"/>
                <a:gd name="T40" fmla="*/ 6 w 28"/>
                <a:gd name="T41" fmla="*/ 21 h 22"/>
                <a:gd name="T42" fmla="*/ 4 w 28"/>
                <a:gd name="T43" fmla="*/ 22 h 22"/>
                <a:gd name="T44" fmla="*/ 4 w 28"/>
                <a:gd name="T45" fmla="*/ 22 h 22"/>
                <a:gd name="T46" fmla="*/ 4 w 28"/>
                <a:gd name="T47" fmla="*/ 22 h 22"/>
                <a:gd name="T48" fmla="*/ 4 w 28"/>
                <a:gd name="T49" fmla="*/ 18 h 22"/>
                <a:gd name="T50" fmla="*/ 4 w 28"/>
                <a:gd name="T51" fmla="*/ 18 h 22"/>
                <a:gd name="T52" fmla="*/ 4 w 28"/>
                <a:gd name="T53"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2">
                  <a:moveTo>
                    <a:pt x="4" y="22"/>
                  </a:moveTo>
                  <a:cubicBezTo>
                    <a:pt x="3" y="22"/>
                    <a:pt x="2" y="21"/>
                    <a:pt x="1" y="20"/>
                  </a:cubicBezTo>
                  <a:cubicBezTo>
                    <a:pt x="1" y="20"/>
                    <a:pt x="1" y="20"/>
                    <a:pt x="1" y="20"/>
                  </a:cubicBezTo>
                  <a:cubicBezTo>
                    <a:pt x="3" y="19"/>
                    <a:pt x="3" y="19"/>
                    <a:pt x="3" y="19"/>
                  </a:cubicBezTo>
                  <a:cubicBezTo>
                    <a:pt x="4" y="18"/>
                    <a:pt x="4" y="18"/>
                    <a:pt x="4" y="18"/>
                  </a:cubicBezTo>
                  <a:cubicBezTo>
                    <a:pt x="3" y="19"/>
                    <a:pt x="3" y="19"/>
                    <a:pt x="3" y="19"/>
                  </a:cubicBezTo>
                  <a:cubicBezTo>
                    <a:pt x="1" y="20"/>
                    <a:pt x="1" y="20"/>
                    <a:pt x="1" y="20"/>
                  </a:cubicBezTo>
                  <a:cubicBezTo>
                    <a:pt x="0" y="20"/>
                    <a:pt x="0" y="19"/>
                    <a:pt x="0" y="18"/>
                  </a:cubicBezTo>
                  <a:cubicBezTo>
                    <a:pt x="0" y="18"/>
                    <a:pt x="0" y="18"/>
                    <a:pt x="0" y="18"/>
                  </a:cubicBezTo>
                  <a:cubicBezTo>
                    <a:pt x="0" y="17"/>
                    <a:pt x="1" y="16"/>
                    <a:pt x="2" y="15"/>
                  </a:cubicBezTo>
                  <a:cubicBezTo>
                    <a:pt x="2" y="15"/>
                    <a:pt x="2" y="15"/>
                    <a:pt x="2" y="15"/>
                  </a:cubicBezTo>
                  <a:cubicBezTo>
                    <a:pt x="23" y="0"/>
                    <a:pt x="23" y="0"/>
                    <a:pt x="23" y="0"/>
                  </a:cubicBezTo>
                  <a:cubicBezTo>
                    <a:pt x="23" y="0"/>
                    <a:pt x="24" y="0"/>
                    <a:pt x="25" y="0"/>
                  </a:cubicBezTo>
                  <a:cubicBezTo>
                    <a:pt x="25" y="0"/>
                    <a:pt x="25" y="0"/>
                    <a:pt x="25" y="0"/>
                  </a:cubicBezTo>
                  <a:cubicBezTo>
                    <a:pt x="26" y="0"/>
                    <a:pt x="27" y="0"/>
                    <a:pt x="27" y="1"/>
                  </a:cubicBezTo>
                  <a:cubicBezTo>
                    <a:pt x="27" y="1"/>
                    <a:pt x="27" y="1"/>
                    <a:pt x="27" y="1"/>
                  </a:cubicBezTo>
                  <a:cubicBezTo>
                    <a:pt x="28" y="2"/>
                    <a:pt x="28" y="3"/>
                    <a:pt x="28" y="3"/>
                  </a:cubicBezTo>
                  <a:cubicBezTo>
                    <a:pt x="28" y="3"/>
                    <a:pt x="28" y="3"/>
                    <a:pt x="28" y="3"/>
                  </a:cubicBezTo>
                  <a:cubicBezTo>
                    <a:pt x="28" y="4"/>
                    <a:pt x="28" y="5"/>
                    <a:pt x="27" y="6"/>
                  </a:cubicBezTo>
                  <a:cubicBezTo>
                    <a:pt x="27" y="6"/>
                    <a:pt x="27" y="6"/>
                    <a:pt x="27" y="6"/>
                  </a:cubicBezTo>
                  <a:cubicBezTo>
                    <a:pt x="6" y="21"/>
                    <a:pt x="6" y="21"/>
                    <a:pt x="6" y="21"/>
                  </a:cubicBezTo>
                  <a:cubicBezTo>
                    <a:pt x="5" y="21"/>
                    <a:pt x="5" y="22"/>
                    <a:pt x="4" y="22"/>
                  </a:cubicBezTo>
                  <a:cubicBezTo>
                    <a:pt x="4" y="22"/>
                    <a:pt x="4" y="22"/>
                    <a:pt x="4" y="22"/>
                  </a:cubicBezTo>
                  <a:cubicBezTo>
                    <a:pt x="4" y="22"/>
                    <a:pt x="4" y="22"/>
                    <a:pt x="4" y="22"/>
                  </a:cubicBezTo>
                  <a:close/>
                  <a:moveTo>
                    <a:pt x="4" y="18"/>
                  </a:moveTo>
                  <a:cubicBezTo>
                    <a:pt x="4" y="18"/>
                    <a:pt x="4" y="18"/>
                    <a:pt x="4" y="18"/>
                  </a:cubicBezTo>
                  <a:cubicBezTo>
                    <a:pt x="4" y="18"/>
                    <a:pt x="4" y="18"/>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5"/>
            <p:cNvSpPr/>
            <p:nvPr/>
          </p:nvSpPr>
          <p:spPr bwMode="auto">
            <a:xfrm>
              <a:off x="5845175" y="2616201"/>
              <a:ext cx="95250" cy="68263"/>
            </a:xfrm>
            <a:custGeom>
              <a:avLst/>
              <a:gdLst>
                <a:gd name="T0" fmla="*/ 0 w 18"/>
                <a:gd name="T1" fmla="*/ 12 h 13"/>
                <a:gd name="T2" fmla="*/ 1 w 18"/>
                <a:gd name="T3" fmla="*/ 10 h 13"/>
                <a:gd name="T4" fmla="*/ 1 w 18"/>
                <a:gd name="T5" fmla="*/ 10 h 13"/>
                <a:gd name="T6" fmla="*/ 16 w 18"/>
                <a:gd name="T7" fmla="*/ 1 h 13"/>
                <a:gd name="T8" fmla="*/ 18 w 18"/>
                <a:gd name="T9" fmla="*/ 1 h 13"/>
                <a:gd name="T10" fmla="*/ 18 w 18"/>
                <a:gd name="T11" fmla="*/ 1 h 13"/>
                <a:gd name="T12" fmla="*/ 17 w 18"/>
                <a:gd name="T13" fmla="*/ 3 h 13"/>
                <a:gd name="T14" fmla="*/ 17 w 18"/>
                <a:gd name="T15" fmla="*/ 3 h 13"/>
                <a:gd name="T16" fmla="*/ 2 w 18"/>
                <a:gd name="T17" fmla="*/ 12 h 13"/>
                <a:gd name="T18" fmla="*/ 2 w 18"/>
                <a:gd name="T19" fmla="*/ 13 h 13"/>
                <a:gd name="T20" fmla="*/ 2 w 18"/>
                <a:gd name="T21" fmla="*/ 13 h 13"/>
                <a:gd name="T22" fmla="*/ 0 w 18"/>
                <a:gd name="T23"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3">
                  <a:moveTo>
                    <a:pt x="0" y="12"/>
                  </a:moveTo>
                  <a:cubicBezTo>
                    <a:pt x="0" y="11"/>
                    <a:pt x="0" y="10"/>
                    <a:pt x="1" y="10"/>
                  </a:cubicBezTo>
                  <a:cubicBezTo>
                    <a:pt x="1" y="10"/>
                    <a:pt x="1" y="10"/>
                    <a:pt x="1" y="10"/>
                  </a:cubicBezTo>
                  <a:cubicBezTo>
                    <a:pt x="16" y="1"/>
                    <a:pt x="16" y="1"/>
                    <a:pt x="16" y="1"/>
                  </a:cubicBezTo>
                  <a:cubicBezTo>
                    <a:pt x="17" y="0"/>
                    <a:pt x="17" y="1"/>
                    <a:pt x="18" y="1"/>
                  </a:cubicBezTo>
                  <a:cubicBezTo>
                    <a:pt x="18" y="1"/>
                    <a:pt x="18" y="1"/>
                    <a:pt x="18" y="1"/>
                  </a:cubicBezTo>
                  <a:cubicBezTo>
                    <a:pt x="18" y="2"/>
                    <a:pt x="18" y="3"/>
                    <a:pt x="17" y="3"/>
                  </a:cubicBezTo>
                  <a:cubicBezTo>
                    <a:pt x="17" y="3"/>
                    <a:pt x="17" y="3"/>
                    <a:pt x="17" y="3"/>
                  </a:cubicBezTo>
                  <a:cubicBezTo>
                    <a:pt x="2" y="12"/>
                    <a:pt x="2" y="12"/>
                    <a:pt x="2" y="12"/>
                  </a:cubicBezTo>
                  <a:cubicBezTo>
                    <a:pt x="2" y="13"/>
                    <a:pt x="2" y="13"/>
                    <a:pt x="2" y="13"/>
                  </a:cubicBezTo>
                  <a:cubicBezTo>
                    <a:pt x="2" y="13"/>
                    <a:pt x="2" y="13"/>
                    <a:pt x="2" y="13"/>
                  </a:cubicBezTo>
                  <a:cubicBezTo>
                    <a:pt x="1" y="13"/>
                    <a:pt x="1" y="12"/>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6"/>
            <p:cNvSpPr/>
            <p:nvPr/>
          </p:nvSpPr>
          <p:spPr bwMode="auto">
            <a:xfrm>
              <a:off x="5835650" y="2611438"/>
              <a:ext cx="115888" cy="84138"/>
            </a:xfrm>
            <a:custGeom>
              <a:avLst/>
              <a:gdLst>
                <a:gd name="T0" fmla="*/ 4 w 22"/>
                <a:gd name="T1" fmla="*/ 16 h 16"/>
                <a:gd name="T2" fmla="*/ 1 w 22"/>
                <a:gd name="T3" fmla="*/ 14 h 16"/>
                <a:gd name="T4" fmla="*/ 1 w 22"/>
                <a:gd name="T5" fmla="*/ 14 h 16"/>
                <a:gd name="T6" fmla="*/ 2 w 22"/>
                <a:gd name="T7" fmla="*/ 13 h 16"/>
                <a:gd name="T8" fmla="*/ 1 w 22"/>
                <a:gd name="T9" fmla="*/ 14 h 16"/>
                <a:gd name="T10" fmla="*/ 0 w 22"/>
                <a:gd name="T11" fmla="*/ 12 h 16"/>
                <a:gd name="T12" fmla="*/ 0 w 22"/>
                <a:gd name="T13" fmla="*/ 12 h 16"/>
                <a:gd name="T14" fmla="*/ 2 w 22"/>
                <a:gd name="T15" fmla="*/ 9 h 16"/>
                <a:gd name="T16" fmla="*/ 2 w 22"/>
                <a:gd name="T17" fmla="*/ 9 h 16"/>
                <a:gd name="T18" fmla="*/ 17 w 22"/>
                <a:gd name="T19" fmla="*/ 0 h 16"/>
                <a:gd name="T20" fmla="*/ 19 w 22"/>
                <a:gd name="T21" fmla="*/ 0 h 16"/>
                <a:gd name="T22" fmla="*/ 19 w 22"/>
                <a:gd name="T23" fmla="*/ 0 h 16"/>
                <a:gd name="T24" fmla="*/ 22 w 22"/>
                <a:gd name="T25" fmla="*/ 1 h 16"/>
                <a:gd name="T26" fmla="*/ 22 w 22"/>
                <a:gd name="T27" fmla="*/ 1 h 16"/>
                <a:gd name="T28" fmla="*/ 22 w 22"/>
                <a:gd name="T29" fmla="*/ 3 h 16"/>
                <a:gd name="T30" fmla="*/ 22 w 22"/>
                <a:gd name="T31" fmla="*/ 3 h 16"/>
                <a:gd name="T32" fmla="*/ 20 w 22"/>
                <a:gd name="T33" fmla="*/ 6 h 16"/>
                <a:gd name="T34" fmla="*/ 20 w 22"/>
                <a:gd name="T35" fmla="*/ 6 h 16"/>
                <a:gd name="T36" fmla="*/ 6 w 22"/>
                <a:gd name="T37" fmla="*/ 15 h 16"/>
                <a:gd name="T38" fmla="*/ 4 w 22"/>
                <a:gd name="T39" fmla="*/ 16 h 16"/>
                <a:gd name="T40" fmla="*/ 4 w 22"/>
                <a:gd name="T41" fmla="*/ 16 h 16"/>
                <a:gd name="T42" fmla="*/ 4 w 22"/>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16">
                  <a:moveTo>
                    <a:pt x="4" y="16"/>
                  </a:moveTo>
                  <a:cubicBezTo>
                    <a:pt x="3" y="16"/>
                    <a:pt x="1" y="15"/>
                    <a:pt x="1" y="14"/>
                  </a:cubicBezTo>
                  <a:cubicBezTo>
                    <a:pt x="1" y="14"/>
                    <a:pt x="1" y="14"/>
                    <a:pt x="1" y="14"/>
                  </a:cubicBezTo>
                  <a:cubicBezTo>
                    <a:pt x="2" y="13"/>
                    <a:pt x="2" y="13"/>
                    <a:pt x="2" y="13"/>
                  </a:cubicBezTo>
                  <a:cubicBezTo>
                    <a:pt x="1" y="14"/>
                    <a:pt x="1" y="14"/>
                    <a:pt x="1" y="14"/>
                  </a:cubicBezTo>
                  <a:cubicBezTo>
                    <a:pt x="0" y="13"/>
                    <a:pt x="0" y="13"/>
                    <a:pt x="0" y="12"/>
                  </a:cubicBezTo>
                  <a:cubicBezTo>
                    <a:pt x="0" y="12"/>
                    <a:pt x="0" y="12"/>
                    <a:pt x="0" y="12"/>
                  </a:cubicBezTo>
                  <a:cubicBezTo>
                    <a:pt x="0" y="11"/>
                    <a:pt x="1" y="10"/>
                    <a:pt x="2" y="9"/>
                  </a:cubicBezTo>
                  <a:cubicBezTo>
                    <a:pt x="2" y="9"/>
                    <a:pt x="2" y="9"/>
                    <a:pt x="2" y="9"/>
                  </a:cubicBezTo>
                  <a:cubicBezTo>
                    <a:pt x="17" y="0"/>
                    <a:pt x="17" y="0"/>
                    <a:pt x="17" y="0"/>
                  </a:cubicBezTo>
                  <a:cubicBezTo>
                    <a:pt x="17" y="0"/>
                    <a:pt x="18" y="0"/>
                    <a:pt x="19" y="0"/>
                  </a:cubicBezTo>
                  <a:cubicBezTo>
                    <a:pt x="19" y="0"/>
                    <a:pt x="19" y="0"/>
                    <a:pt x="19" y="0"/>
                  </a:cubicBezTo>
                  <a:cubicBezTo>
                    <a:pt x="20" y="0"/>
                    <a:pt x="21" y="0"/>
                    <a:pt x="22" y="1"/>
                  </a:cubicBezTo>
                  <a:cubicBezTo>
                    <a:pt x="22" y="1"/>
                    <a:pt x="22" y="1"/>
                    <a:pt x="22" y="1"/>
                  </a:cubicBezTo>
                  <a:cubicBezTo>
                    <a:pt x="22" y="2"/>
                    <a:pt x="22" y="2"/>
                    <a:pt x="22" y="3"/>
                  </a:cubicBezTo>
                  <a:cubicBezTo>
                    <a:pt x="22" y="3"/>
                    <a:pt x="22" y="3"/>
                    <a:pt x="22" y="3"/>
                  </a:cubicBezTo>
                  <a:cubicBezTo>
                    <a:pt x="22" y="4"/>
                    <a:pt x="21" y="5"/>
                    <a:pt x="20" y="6"/>
                  </a:cubicBezTo>
                  <a:cubicBezTo>
                    <a:pt x="20" y="6"/>
                    <a:pt x="20" y="6"/>
                    <a:pt x="20" y="6"/>
                  </a:cubicBezTo>
                  <a:cubicBezTo>
                    <a:pt x="6" y="15"/>
                    <a:pt x="6" y="15"/>
                    <a:pt x="6" y="15"/>
                  </a:cubicBezTo>
                  <a:cubicBezTo>
                    <a:pt x="5" y="15"/>
                    <a:pt x="4" y="16"/>
                    <a:pt x="4" y="16"/>
                  </a:cubicBezTo>
                  <a:cubicBezTo>
                    <a:pt x="4" y="16"/>
                    <a:pt x="4" y="16"/>
                    <a:pt x="4" y="16"/>
                  </a:cubicBezTo>
                  <a:cubicBezTo>
                    <a:pt x="4" y="16"/>
                    <a:pt x="4" y="16"/>
                    <a:pt x="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7"/>
            <p:cNvSpPr/>
            <p:nvPr/>
          </p:nvSpPr>
          <p:spPr bwMode="auto">
            <a:xfrm>
              <a:off x="5883275" y="2643188"/>
              <a:ext cx="73025" cy="41275"/>
            </a:xfrm>
            <a:custGeom>
              <a:avLst/>
              <a:gdLst>
                <a:gd name="T0" fmla="*/ 1 w 14"/>
                <a:gd name="T1" fmla="*/ 7 h 8"/>
                <a:gd name="T2" fmla="*/ 2 w 14"/>
                <a:gd name="T3" fmla="*/ 5 h 8"/>
                <a:gd name="T4" fmla="*/ 2 w 14"/>
                <a:gd name="T5" fmla="*/ 5 h 8"/>
                <a:gd name="T6" fmla="*/ 12 w 14"/>
                <a:gd name="T7" fmla="*/ 0 h 8"/>
                <a:gd name="T8" fmla="*/ 14 w 14"/>
                <a:gd name="T9" fmla="*/ 1 h 8"/>
                <a:gd name="T10" fmla="*/ 14 w 14"/>
                <a:gd name="T11" fmla="*/ 1 h 8"/>
                <a:gd name="T12" fmla="*/ 13 w 14"/>
                <a:gd name="T13" fmla="*/ 3 h 8"/>
                <a:gd name="T14" fmla="*/ 13 w 14"/>
                <a:gd name="T15" fmla="*/ 3 h 8"/>
                <a:gd name="T16" fmla="*/ 3 w 14"/>
                <a:gd name="T17" fmla="*/ 8 h 8"/>
                <a:gd name="T18" fmla="*/ 2 w 14"/>
                <a:gd name="T19" fmla="*/ 8 h 8"/>
                <a:gd name="T20" fmla="*/ 2 w 14"/>
                <a:gd name="T21" fmla="*/ 8 h 8"/>
                <a:gd name="T22" fmla="*/ 1 w 14"/>
                <a:gd name="T2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7"/>
                  </a:moveTo>
                  <a:cubicBezTo>
                    <a:pt x="0" y="6"/>
                    <a:pt x="1" y="5"/>
                    <a:pt x="2" y="5"/>
                  </a:cubicBezTo>
                  <a:cubicBezTo>
                    <a:pt x="2" y="5"/>
                    <a:pt x="2" y="5"/>
                    <a:pt x="2" y="5"/>
                  </a:cubicBezTo>
                  <a:cubicBezTo>
                    <a:pt x="12" y="0"/>
                    <a:pt x="12" y="0"/>
                    <a:pt x="12" y="0"/>
                  </a:cubicBezTo>
                  <a:cubicBezTo>
                    <a:pt x="12" y="0"/>
                    <a:pt x="13" y="0"/>
                    <a:pt x="14" y="1"/>
                  </a:cubicBezTo>
                  <a:cubicBezTo>
                    <a:pt x="14" y="1"/>
                    <a:pt x="14" y="1"/>
                    <a:pt x="14" y="1"/>
                  </a:cubicBezTo>
                  <a:cubicBezTo>
                    <a:pt x="14" y="2"/>
                    <a:pt x="14" y="3"/>
                    <a:pt x="13" y="3"/>
                  </a:cubicBezTo>
                  <a:cubicBezTo>
                    <a:pt x="13" y="3"/>
                    <a:pt x="13" y="3"/>
                    <a:pt x="13" y="3"/>
                  </a:cubicBezTo>
                  <a:cubicBezTo>
                    <a:pt x="3" y="8"/>
                    <a:pt x="3" y="8"/>
                    <a:pt x="3" y="8"/>
                  </a:cubicBezTo>
                  <a:cubicBezTo>
                    <a:pt x="3" y="8"/>
                    <a:pt x="2" y="8"/>
                    <a:pt x="2" y="8"/>
                  </a:cubicBezTo>
                  <a:cubicBezTo>
                    <a:pt x="2" y="8"/>
                    <a:pt x="2" y="8"/>
                    <a:pt x="2" y="8"/>
                  </a:cubicBezTo>
                  <a:cubicBezTo>
                    <a:pt x="2" y="8"/>
                    <a:pt x="1" y="7"/>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8"/>
            <p:cNvSpPr/>
            <p:nvPr/>
          </p:nvSpPr>
          <p:spPr bwMode="auto">
            <a:xfrm>
              <a:off x="5876925" y="2632076"/>
              <a:ext cx="90488" cy="63500"/>
            </a:xfrm>
            <a:custGeom>
              <a:avLst/>
              <a:gdLst>
                <a:gd name="T0" fmla="*/ 0 w 17"/>
                <a:gd name="T1" fmla="*/ 10 h 12"/>
                <a:gd name="T2" fmla="*/ 2 w 17"/>
                <a:gd name="T3" fmla="*/ 9 h 12"/>
                <a:gd name="T4" fmla="*/ 0 w 17"/>
                <a:gd name="T5" fmla="*/ 10 h 12"/>
                <a:gd name="T6" fmla="*/ 0 w 17"/>
                <a:gd name="T7" fmla="*/ 8 h 12"/>
                <a:gd name="T8" fmla="*/ 0 w 17"/>
                <a:gd name="T9" fmla="*/ 8 h 12"/>
                <a:gd name="T10" fmla="*/ 2 w 17"/>
                <a:gd name="T11" fmla="*/ 5 h 12"/>
                <a:gd name="T12" fmla="*/ 2 w 17"/>
                <a:gd name="T13" fmla="*/ 5 h 12"/>
                <a:gd name="T14" fmla="*/ 12 w 17"/>
                <a:gd name="T15" fmla="*/ 0 h 12"/>
                <a:gd name="T16" fmla="*/ 13 w 17"/>
                <a:gd name="T17" fmla="*/ 0 h 12"/>
                <a:gd name="T18" fmla="*/ 13 w 17"/>
                <a:gd name="T19" fmla="*/ 0 h 12"/>
                <a:gd name="T20" fmla="*/ 17 w 17"/>
                <a:gd name="T21" fmla="*/ 2 h 12"/>
                <a:gd name="T22" fmla="*/ 17 w 17"/>
                <a:gd name="T23" fmla="*/ 2 h 12"/>
                <a:gd name="T24" fmla="*/ 17 w 17"/>
                <a:gd name="T25" fmla="*/ 4 h 12"/>
                <a:gd name="T26" fmla="*/ 17 w 17"/>
                <a:gd name="T27" fmla="*/ 4 h 12"/>
                <a:gd name="T28" fmla="*/ 15 w 17"/>
                <a:gd name="T29" fmla="*/ 7 h 12"/>
                <a:gd name="T30" fmla="*/ 15 w 17"/>
                <a:gd name="T31" fmla="*/ 7 h 12"/>
                <a:gd name="T32" fmla="*/ 5 w 17"/>
                <a:gd name="T33" fmla="*/ 11 h 12"/>
                <a:gd name="T34" fmla="*/ 3 w 17"/>
                <a:gd name="T35" fmla="*/ 12 h 12"/>
                <a:gd name="T36" fmla="*/ 3 w 17"/>
                <a:gd name="T37" fmla="*/ 12 h 12"/>
                <a:gd name="T38" fmla="*/ 0 w 17"/>
                <a:gd name="T39"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12">
                  <a:moveTo>
                    <a:pt x="0" y="10"/>
                  </a:moveTo>
                  <a:cubicBezTo>
                    <a:pt x="2" y="9"/>
                    <a:pt x="2" y="9"/>
                    <a:pt x="2" y="9"/>
                  </a:cubicBezTo>
                  <a:cubicBezTo>
                    <a:pt x="0" y="10"/>
                    <a:pt x="0" y="10"/>
                    <a:pt x="0" y="10"/>
                  </a:cubicBezTo>
                  <a:cubicBezTo>
                    <a:pt x="0" y="9"/>
                    <a:pt x="0" y="9"/>
                    <a:pt x="0" y="8"/>
                  </a:cubicBezTo>
                  <a:cubicBezTo>
                    <a:pt x="0" y="8"/>
                    <a:pt x="0" y="8"/>
                    <a:pt x="0" y="8"/>
                  </a:cubicBezTo>
                  <a:cubicBezTo>
                    <a:pt x="0" y="7"/>
                    <a:pt x="0" y="5"/>
                    <a:pt x="2" y="5"/>
                  </a:cubicBezTo>
                  <a:cubicBezTo>
                    <a:pt x="2" y="5"/>
                    <a:pt x="2" y="5"/>
                    <a:pt x="2" y="5"/>
                  </a:cubicBezTo>
                  <a:cubicBezTo>
                    <a:pt x="12" y="0"/>
                    <a:pt x="12" y="0"/>
                    <a:pt x="12" y="0"/>
                  </a:cubicBezTo>
                  <a:cubicBezTo>
                    <a:pt x="12" y="0"/>
                    <a:pt x="13" y="0"/>
                    <a:pt x="13" y="0"/>
                  </a:cubicBezTo>
                  <a:cubicBezTo>
                    <a:pt x="13" y="0"/>
                    <a:pt x="13" y="0"/>
                    <a:pt x="13" y="0"/>
                  </a:cubicBezTo>
                  <a:cubicBezTo>
                    <a:pt x="15" y="0"/>
                    <a:pt x="16" y="1"/>
                    <a:pt x="17" y="2"/>
                  </a:cubicBezTo>
                  <a:cubicBezTo>
                    <a:pt x="17" y="2"/>
                    <a:pt x="17" y="2"/>
                    <a:pt x="17" y="2"/>
                  </a:cubicBezTo>
                  <a:cubicBezTo>
                    <a:pt x="17" y="3"/>
                    <a:pt x="17" y="3"/>
                    <a:pt x="17" y="4"/>
                  </a:cubicBezTo>
                  <a:cubicBezTo>
                    <a:pt x="17" y="4"/>
                    <a:pt x="17" y="4"/>
                    <a:pt x="17" y="4"/>
                  </a:cubicBezTo>
                  <a:cubicBezTo>
                    <a:pt x="17" y="5"/>
                    <a:pt x="16" y="6"/>
                    <a:pt x="15" y="7"/>
                  </a:cubicBezTo>
                  <a:cubicBezTo>
                    <a:pt x="15" y="7"/>
                    <a:pt x="15" y="7"/>
                    <a:pt x="15" y="7"/>
                  </a:cubicBezTo>
                  <a:cubicBezTo>
                    <a:pt x="5" y="11"/>
                    <a:pt x="5" y="11"/>
                    <a:pt x="5" y="11"/>
                  </a:cubicBezTo>
                  <a:cubicBezTo>
                    <a:pt x="4" y="12"/>
                    <a:pt x="4" y="12"/>
                    <a:pt x="3" y="12"/>
                  </a:cubicBezTo>
                  <a:cubicBezTo>
                    <a:pt x="3" y="12"/>
                    <a:pt x="3" y="12"/>
                    <a:pt x="3" y="12"/>
                  </a:cubicBezTo>
                  <a:cubicBezTo>
                    <a:pt x="2" y="12"/>
                    <a:pt x="1" y="11"/>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9"/>
            <p:cNvSpPr/>
            <p:nvPr/>
          </p:nvSpPr>
          <p:spPr bwMode="auto">
            <a:xfrm>
              <a:off x="5765800" y="3016251"/>
              <a:ext cx="285750" cy="142875"/>
            </a:xfrm>
            <a:custGeom>
              <a:avLst/>
              <a:gdLst>
                <a:gd name="T0" fmla="*/ 0 w 54"/>
                <a:gd name="T1" fmla="*/ 15 h 27"/>
                <a:gd name="T2" fmla="*/ 0 w 54"/>
                <a:gd name="T3" fmla="*/ 15 h 27"/>
                <a:gd name="T4" fmla="*/ 1 w 54"/>
                <a:gd name="T5" fmla="*/ 13 h 27"/>
                <a:gd name="T6" fmla="*/ 1 w 54"/>
                <a:gd name="T7" fmla="*/ 13 h 27"/>
                <a:gd name="T8" fmla="*/ 3 w 54"/>
                <a:gd name="T9" fmla="*/ 14 h 27"/>
                <a:gd name="T10" fmla="*/ 3 w 54"/>
                <a:gd name="T11" fmla="*/ 14 h 27"/>
                <a:gd name="T12" fmla="*/ 4 w 54"/>
                <a:gd name="T13" fmla="*/ 15 h 27"/>
                <a:gd name="T14" fmla="*/ 4 w 54"/>
                <a:gd name="T15" fmla="*/ 15 h 27"/>
                <a:gd name="T16" fmla="*/ 7 w 54"/>
                <a:gd name="T17" fmla="*/ 18 h 27"/>
                <a:gd name="T18" fmla="*/ 7 w 54"/>
                <a:gd name="T19" fmla="*/ 18 h 27"/>
                <a:gd name="T20" fmla="*/ 22 w 54"/>
                <a:gd name="T21" fmla="*/ 23 h 27"/>
                <a:gd name="T22" fmla="*/ 22 w 54"/>
                <a:gd name="T23" fmla="*/ 23 h 27"/>
                <a:gd name="T24" fmla="*/ 24 w 54"/>
                <a:gd name="T25" fmla="*/ 23 h 27"/>
                <a:gd name="T26" fmla="*/ 24 w 54"/>
                <a:gd name="T27" fmla="*/ 23 h 27"/>
                <a:gd name="T28" fmla="*/ 50 w 54"/>
                <a:gd name="T29" fmla="*/ 12 h 27"/>
                <a:gd name="T30" fmla="*/ 50 w 54"/>
                <a:gd name="T31" fmla="*/ 12 h 27"/>
                <a:gd name="T32" fmla="*/ 51 w 54"/>
                <a:gd name="T33" fmla="*/ 5 h 27"/>
                <a:gd name="T34" fmla="*/ 51 w 54"/>
                <a:gd name="T35" fmla="*/ 5 h 27"/>
                <a:gd name="T36" fmla="*/ 51 w 54"/>
                <a:gd name="T37" fmla="*/ 2 h 27"/>
                <a:gd name="T38" fmla="*/ 51 w 54"/>
                <a:gd name="T39" fmla="*/ 2 h 27"/>
                <a:gd name="T40" fmla="*/ 52 w 54"/>
                <a:gd name="T41" fmla="*/ 0 h 27"/>
                <a:gd name="T42" fmla="*/ 52 w 54"/>
                <a:gd name="T43" fmla="*/ 0 h 27"/>
                <a:gd name="T44" fmla="*/ 54 w 54"/>
                <a:gd name="T45" fmla="*/ 2 h 27"/>
                <a:gd name="T46" fmla="*/ 54 w 54"/>
                <a:gd name="T47" fmla="*/ 2 h 27"/>
                <a:gd name="T48" fmla="*/ 54 w 54"/>
                <a:gd name="T49" fmla="*/ 5 h 27"/>
                <a:gd name="T50" fmla="*/ 54 w 54"/>
                <a:gd name="T51" fmla="*/ 5 h 27"/>
                <a:gd name="T52" fmla="*/ 52 w 54"/>
                <a:gd name="T53" fmla="*/ 14 h 27"/>
                <a:gd name="T54" fmla="*/ 52 w 54"/>
                <a:gd name="T55" fmla="*/ 14 h 27"/>
                <a:gd name="T56" fmla="*/ 24 w 54"/>
                <a:gd name="T57" fmla="*/ 26 h 27"/>
                <a:gd name="T58" fmla="*/ 24 w 54"/>
                <a:gd name="T59" fmla="*/ 26 h 27"/>
                <a:gd name="T60" fmla="*/ 22 w 54"/>
                <a:gd name="T61" fmla="*/ 27 h 27"/>
                <a:gd name="T62" fmla="*/ 22 w 54"/>
                <a:gd name="T63" fmla="*/ 27 h 27"/>
                <a:gd name="T64" fmla="*/ 0 w 54"/>
                <a:gd name="T65"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27">
                  <a:moveTo>
                    <a:pt x="0" y="15"/>
                  </a:moveTo>
                  <a:cubicBezTo>
                    <a:pt x="0" y="15"/>
                    <a:pt x="0" y="15"/>
                    <a:pt x="0" y="15"/>
                  </a:cubicBezTo>
                  <a:cubicBezTo>
                    <a:pt x="0" y="14"/>
                    <a:pt x="0" y="13"/>
                    <a:pt x="1" y="13"/>
                  </a:cubicBezTo>
                  <a:cubicBezTo>
                    <a:pt x="1" y="13"/>
                    <a:pt x="1" y="13"/>
                    <a:pt x="1" y="13"/>
                  </a:cubicBezTo>
                  <a:cubicBezTo>
                    <a:pt x="1" y="13"/>
                    <a:pt x="2" y="13"/>
                    <a:pt x="3" y="14"/>
                  </a:cubicBezTo>
                  <a:cubicBezTo>
                    <a:pt x="3" y="14"/>
                    <a:pt x="3" y="14"/>
                    <a:pt x="3" y="14"/>
                  </a:cubicBezTo>
                  <a:cubicBezTo>
                    <a:pt x="3" y="14"/>
                    <a:pt x="3" y="14"/>
                    <a:pt x="4" y="15"/>
                  </a:cubicBezTo>
                  <a:cubicBezTo>
                    <a:pt x="4" y="15"/>
                    <a:pt x="4" y="15"/>
                    <a:pt x="4" y="15"/>
                  </a:cubicBezTo>
                  <a:cubicBezTo>
                    <a:pt x="5" y="16"/>
                    <a:pt x="6" y="17"/>
                    <a:pt x="7" y="18"/>
                  </a:cubicBezTo>
                  <a:cubicBezTo>
                    <a:pt x="7" y="18"/>
                    <a:pt x="7" y="18"/>
                    <a:pt x="7" y="18"/>
                  </a:cubicBezTo>
                  <a:cubicBezTo>
                    <a:pt x="10" y="21"/>
                    <a:pt x="15" y="23"/>
                    <a:pt x="22" y="23"/>
                  </a:cubicBezTo>
                  <a:cubicBezTo>
                    <a:pt x="22" y="23"/>
                    <a:pt x="22" y="23"/>
                    <a:pt x="22" y="23"/>
                  </a:cubicBezTo>
                  <a:cubicBezTo>
                    <a:pt x="23" y="23"/>
                    <a:pt x="23" y="23"/>
                    <a:pt x="24" y="23"/>
                  </a:cubicBezTo>
                  <a:cubicBezTo>
                    <a:pt x="24" y="23"/>
                    <a:pt x="24" y="23"/>
                    <a:pt x="24" y="23"/>
                  </a:cubicBezTo>
                  <a:cubicBezTo>
                    <a:pt x="39" y="22"/>
                    <a:pt x="48" y="15"/>
                    <a:pt x="50" y="12"/>
                  </a:cubicBezTo>
                  <a:cubicBezTo>
                    <a:pt x="50" y="12"/>
                    <a:pt x="50" y="12"/>
                    <a:pt x="50" y="12"/>
                  </a:cubicBezTo>
                  <a:cubicBezTo>
                    <a:pt x="51" y="10"/>
                    <a:pt x="51" y="7"/>
                    <a:pt x="51" y="5"/>
                  </a:cubicBezTo>
                  <a:cubicBezTo>
                    <a:pt x="51" y="5"/>
                    <a:pt x="51" y="5"/>
                    <a:pt x="51" y="5"/>
                  </a:cubicBezTo>
                  <a:cubicBezTo>
                    <a:pt x="51" y="3"/>
                    <a:pt x="51" y="2"/>
                    <a:pt x="51" y="2"/>
                  </a:cubicBezTo>
                  <a:cubicBezTo>
                    <a:pt x="51" y="2"/>
                    <a:pt x="51" y="2"/>
                    <a:pt x="51" y="2"/>
                  </a:cubicBezTo>
                  <a:cubicBezTo>
                    <a:pt x="51" y="1"/>
                    <a:pt x="51" y="0"/>
                    <a:pt x="52" y="0"/>
                  </a:cubicBezTo>
                  <a:cubicBezTo>
                    <a:pt x="52" y="0"/>
                    <a:pt x="52" y="0"/>
                    <a:pt x="52" y="0"/>
                  </a:cubicBezTo>
                  <a:cubicBezTo>
                    <a:pt x="53" y="0"/>
                    <a:pt x="54" y="1"/>
                    <a:pt x="54" y="2"/>
                  </a:cubicBezTo>
                  <a:cubicBezTo>
                    <a:pt x="54" y="2"/>
                    <a:pt x="54" y="2"/>
                    <a:pt x="54" y="2"/>
                  </a:cubicBezTo>
                  <a:cubicBezTo>
                    <a:pt x="54" y="2"/>
                    <a:pt x="54" y="3"/>
                    <a:pt x="54" y="5"/>
                  </a:cubicBezTo>
                  <a:cubicBezTo>
                    <a:pt x="54" y="5"/>
                    <a:pt x="54" y="5"/>
                    <a:pt x="54" y="5"/>
                  </a:cubicBezTo>
                  <a:cubicBezTo>
                    <a:pt x="54" y="7"/>
                    <a:pt x="54" y="11"/>
                    <a:pt x="52" y="14"/>
                  </a:cubicBezTo>
                  <a:cubicBezTo>
                    <a:pt x="52" y="14"/>
                    <a:pt x="52" y="14"/>
                    <a:pt x="52" y="14"/>
                  </a:cubicBezTo>
                  <a:cubicBezTo>
                    <a:pt x="49" y="18"/>
                    <a:pt x="40" y="25"/>
                    <a:pt x="24" y="26"/>
                  </a:cubicBezTo>
                  <a:cubicBezTo>
                    <a:pt x="24" y="26"/>
                    <a:pt x="24" y="26"/>
                    <a:pt x="24" y="26"/>
                  </a:cubicBezTo>
                  <a:cubicBezTo>
                    <a:pt x="23" y="26"/>
                    <a:pt x="23" y="27"/>
                    <a:pt x="22" y="27"/>
                  </a:cubicBezTo>
                  <a:cubicBezTo>
                    <a:pt x="22" y="27"/>
                    <a:pt x="22" y="27"/>
                    <a:pt x="22" y="27"/>
                  </a:cubicBezTo>
                  <a:cubicBezTo>
                    <a:pt x="7" y="26"/>
                    <a:pt x="0" y="15"/>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0"/>
            <p:cNvSpPr>
              <a:spLocks noEditPoints="1"/>
            </p:cNvSpPr>
            <p:nvPr/>
          </p:nvSpPr>
          <p:spPr bwMode="auto">
            <a:xfrm>
              <a:off x="5756275" y="3006726"/>
              <a:ext cx="306388" cy="161925"/>
            </a:xfrm>
            <a:custGeom>
              <a:avLst/>
              <a:gdLst>
                <a:gd name="T0" fmla="*/ 4 w 58"/>
                <a:gd name="T1" fmla="*/ 23 h 31"/>
                <a:gd name="T2" fmla="*/ 4 w 58"/>
                <a:gd name="T3" fmla="*/ 24 h 31"/>
                <a:gd name="T4" fmla="*/ 0 w 58"/>
                <a:gd name="T5" fmla="*/ 18 h 31"/>
                <a:gd name="T6" fmla="*/ 0 w 58"/>
                <a:gd name="T7" fmla="*/ 16 h 31"/>
                <a:gd name="T8" fmla="*/ 0 w 58"/>
                <a:gd name="T9" fmla="*/ 16 h 31"/>
                <a:gd name="T10" fmla="*/ 0 w 58"/>
                <a:gd name="T11" fmla="*/ 15 h 31"/>
                <a:gd name="T12" fmla="*/ 0 w 58"/>
                <a:gd name="T13" fmla="*/ 15 h 31"/>
                <a:gd name="T14" fmla="*/ 0 w 58"/>
                <a:gd name="T15" fmla="*/ 10 h 31"/>
                <a:gd name="T16" fmla="*/ 2 w 58"/>
                <a:gd name="T17" fmla="*/ 13 h 31"/>
                <a:gd name="T18" fmla="*/ 3 w 58"/>
                <a:gd name="T19" fmla="*/ 13 h 31"/>
                <a:gd name="T20" fmla="*/ 3 w 58"/>
                <a:gd name="T21" fmla="*/ 13 h 31"/>
                <a:gd name="T22" fmla="*/ 6 w 58"/>
                <a:gd name="T23" fmla="*/ 14 h 31"/>
                <a:gd name="T24" fmla="*/ 6 w 58"/>
                <a:gd name="T25" fmla="*/ 14 h 31"/>
                <a:gd name="T26" fmla="*/ 6 w 58"/>
                <a:gd name="T27" fmla="*/ 14 h 31"/>
                <a:gd name="T28" fmla="*/ 6 w 58"/>
                <a:gd name="T29" fmla="*/ 14 h 31"/>
                <a:gd name="T30" fmla="*/ 6 w 58"/>
                <a:gd name="T31" fmla="*/ 14 h 31"/>
                <a:gd name="T32" fmla="*/ 6 w 58"/>
                <a:gd name="T33" fmla="*/ 14 h 31"/>
                <a:gd name="T34" fmla="*/ 6 w 58"/>
                <a:gd name="T35" fmla="*/ 14 h 31"/>
                <a:gd name="T36" fmla="*/ 6 w 58"/>
                <a:gd name="T37" fmla="*/ 15 h 31"/>
                <a:gd name="T38" fmla="*/ 6 w 58"/>
                <a:gd name="T39" fmla="*/ 15 h 31"/>
                <a:gd name="T40" fmla="*/ 7 w 58"/>
                <a:gd name="T41" fmla="*/ 15 h 31"/>
                <a:gd name="T42" fmla="*/ 7 w 58"/>
                <a:gd name="T43" fmla="*/ 15 h 31"/>
                <a:gd name="T44" fmla="*/ 7 w 58"/>
                <a:gd name="T45" fmla="*/ 16 h 31"/>
                <a:gd name="T46" fmla="*/ 7 w 58"/>
                <a:gd name="T47" fmla="*/ 16 h 31"/>
                <a:gd name="T48" fmla="*/ 11 w 58"/>
                <a:gd name="T49" fmla="*/ 19 h 31"/>
                <a:gd name="T50" fmla="*/ 11 w 58"/>
                <a:gd name="T51" fmla="*/ 19 h 31"/>
                <a:gd name="T52" fmla="*/ 24 w 58"/>
                <a:gd name="T53" fmla="*/ 23 h 31"/>
                <a:gd name="T54" fmla="*/ 24 w 58"/>
                <a:gd name="T55" fmla="*/ 23 h 31"/>
                <a:gd name="T56" fmla="*/ 26 w 58"/>
                <a:gd name="T57" fmla="*/ 23 h 31"/>
                <a:gd name="T58" fmla="*/ 26 w 58"/>
                <a:gd name="T59" fmla="*/ 23 h 31"/>
                <a:gd name="T60" fmla="*/ 50 w 58"/>
                <a:gd name="T61" fmla="*/ 13 h 31"/>
                <a:gd name="T62" fmla="*/ 50 w 58"/>
                <a:gd name="T63" fmla="*/ 13 h 31"/>
                <a:gd name="T64" fmla="*/ 51 w 58"/>
                <a:gd name="T65" fmla="*/ 7 h 31"/>
                <a:gd name="T66" fmla="*/ 51 w 58"/>
                <a:gd name="T67" fmla="*/ 7 h 31"/>
                <a:gd name="T68" fmla="*/ 51 w 58"/>
                <a:gd name="T69" fmla="*/ 7 h 31"/>
                <a:gd name="T70" fmla="*/ 51 w 58"/>
                <a:gd name="T71" fmla="*/ 7 h 31"/>
                <a:gd name="T72" fmla="*/ 51 w 58"/>
                <a:gd name="T73" fmla="*/ 4 h 31"/>
                <a:gd name="T74" fmla="*/ 51 w 58"/>
                <a:gd name="T75" fmla="*/ 4 h 31"/>
                <a:gd name="T76" fmla="*/ 51 w 58"/>
                <a:gd name="T77" fmla="*/ 4 h 31"/>
                <a:gd name="T78" fmla="*/ 51 w 58"/>
                <a:gd name="T79" fmla="*/ 4 h 31"/>
                <a:gd name="T80" fmla="*/ 54 w 58"/>
                <a:gd name="T81" fmla="*/ 0 h 31"/>
                <a:gd name="T82" fmla="*/ 54 w 58"/>
                <a:gd name="T83" fmla="*/ 0 h 31"/>
                <a:gd name="T84" fmla="*/ 54 w 58"/>
                <a:gd name="T85" fmla="*/ 0 h 31"/>
                <a:gd name="T86" fmla="*/ 54 w 58"/>
                <a:gd name="T87" fmla="*/ 0 h 31"/>
                <a:gd name="T88" fmla="*/ 58 w 58"/>
                <a:gd name="T89" fmla="*/ 4 h 31"/>
                <a:gd name="T90" fmla="*/ 58 w 58"/>
                <a:gd name="T91" fmla="*/ 4 h 31"/>
                <a:gd name="T92" fmla="*/ 58 w 58"/>
                <a:gd name="T93" fmla="*/ 4 h 31"/>
                <a:gd name="T94" fmla="*/ 58 w 58"/>
                <a:gd name="T95" fmla="*/ 4 h 31"/>
                <a:gd name="T96" fmla="*/ 58 w 58"/>
                <a:gd name="T97" fmla="*/ 4 h 31"/>
                <a:gd name="T98" fmla="*/ 58 w 58"/>
                <a:gd name="T99" fmla="*/ 7 h 31"/>
                <a:gd name="T100" fmla="*/ 58 w 58"/>
                <a:gd name="T101" fmla="*/ 7 h 31"/>
                <a:gd name="T102" fmla="*/ 56 w 58"/>
                <a:gd name="T103" fmla="*/ 17 h 31"/>
                <a:gd name="T104" fmla="*/ 56 w 58"/>
                <a:gd name="T105" fmla="*/ 17 h 31"/>
                <a:gd name="T106" fmla="*/ 26 w 58"/>
                <a:gd name="T107" fmla="*/ 30 h 31"/>
                <a:gd name="T108" fmla="*/ 26 w 58"/>
                <a:gd name="T109" fmla="*/ 30 h 31"/>
                <a:gd name="T110" fmla="*/ 24 w 58"/>
                <a:gd name="T111" fmla="*/ 31 h 31"/>
                <a:gd name="T112" fmla="*/ 24 w 58"/>
                <a:gd name="T113" fmla="*/ 31 h 31"/>
                <a:gd name="T114" fmla="*/ 4 w 58"/>
                <a:gd name="T115" fmla="*/ 23 h 31"/>
                <a:gd name="T116" fmla="*/ 0 w 58"/>
                <a:gd name="T117" fmla="*/ 18 h 31"/>
                <a:gd name="T118" fmla="*/ 2 w 58"/>
                <a:gd name="T119" fmla="*/ 17 h 31"/>
                <a:gd name="T120" fmla="*/ 0 w 58"/>
                <a:gd name="T121" fmla="*/ 1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 h="31">
                  <a:moveTo>
                    <a:pt x="4" y="23"/>
                  </a:moveTo>
                  <a:cubicBezTo>
                    <a:pt x="4" y="24"/>
                    <a:pt x="4" y="24"/>
                    <a:pt x="4" y="24"/>
                  </a:cubicBezTo>
                  <a:cubicBezTo>
                    <a:pt x="0" y="18"/>
                    <a:pt x="0" y="18"/>
                    <a:pt x="0" y="18"/>
                  </a:cubicBezTo>
                  <a:cubicBezTo>
                    <a:pt x="0" y="18"/>
                    <a:pt x="0" y="17"/>
                    <a:pt x="0" y="16"/>
                  </a:cubicBezTo>
                  <a:cubicBezTo>
                    <a:pt x="0" y="16"/>
                    <a:pt x="0" y="16"/>
                    <a:pt x="0" y="16"/>
                  </a:cubicBezTo>
                  <a:cubicBezTo>
                    <a:pt x="0" y="16"/>
                    <a:pt x="0" y="15"/>
                    <a:pt x="0" y="15"/>
                  </a:cubicBezTo>
                  <a:cubicBezTo>
                    <a:pt x="0" y="15"/>
                    <a:pt x="0" y="15"/>
                    <a:pt x="0" y="15"/>
                  </a:cubicBezTo>
                  <a:cubicBezTo>
                    <a:pt x="0" y="10"/>
                    <a:pt x="0" y="10"/>
                    <a:pt x="0" y="10"/>
                  </a:cubicBezTo>
                  <a:cubicBezTo>
                    <a:pt x="2" y="13"/>
                    <a:pt x="2" y="13"/>
                    <a:pt x="2" y="13"/>
                  </a:cubicBezTo>
                  <a:cubicBezTo>
                    <a:pt x="2" y="13"/>
                    <a:pt x="3" y="13"/>
                    <a:pt x="3" y="13"/>
                  </a:cubicBezTo>
                  <a:cubicBezTo>
                    <a:pt x="3" y="13"/>
                    <a:pt x="3" y="13"/>
                    <a:pt x="3" y="13"/>
                  </a:cubicBezTo>
                  <a:cubicBezTo>
                    <a:pt x="5" y="13"/>
                    <a:pt x="6" y="13"/>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5"/>
                    <a:pt x="6" y="15"/>
                    <a:pt x="6" y="15"/>
                  </a:cubicBezTo>
                  <a:cubicBezTo>
                    <a:pt x="6" y="15"/>
                    <a:pt x="6" y="15"/>
                    <a:pt x="6" y="15"/>
                  </a:cubicBezTo>
                  <a:cubicBezTo>
                    <a:pt x="6" y="15"/>
                    <a:pt x="7" y="15"/>
                    <a:pt x="7" y="15"/>
                  </a:cubicBezTo>
                  <a:cubicBezTo>
                    <a:pt x="7" y="15"/>
                    <a:pt x="7" y="15"/>
                    <a:pt x="7" y="15"/>
                  </a:cubicBezTo>
                  <a:cubicBezTo>
                    <a:pt x="7" y="15"/>
                    <a:pt x="7" y="15"/>
                    <a:pt x="7" y="16"/>
                  </a:cubicBezTo>
                  <a:cubicBezTo>
                    <a:pt x="7" y="16"/>
                    <a:pt x="7" y="16"/>
                    <a:pt x="7" y="16"/>
                  </a:cubicBezTo>
                  <a:cubicBezTo>
                    <a:pt x="8" y="17"/>
                    <a:pt x="9" y="18"/>
                    <a:pt x="11" y="19"/>
                  </a:cubicBezTo>
                  <a:cubicBezTo>
                    <a:pt x="11" y="19"/>
                    <a:pt x="11" y="19"/>
                    <a:pt x="11" y="19"/>
                  </a:cubicBezTo>
                  <a:cubicBezTo>
                    <a:pt x="13" y="21"/>
                    <a:pt x="18" y="23"/>
                    <a:pt x="24" y="23"/>
                  </a:cubicBezTo>
                  <a:cubicBezTo>
                    <a:pt x="24" y="23"/>
                    <a:pt x="24" y="23"/>
                    <a:pt x="24" y="23"/>
                  </a:cubicBezTo>
                  <a:cubicBezTo>
                    <a:pt x="25" y="23"/>
                    <a:pt x="25" y="23"/>
                    <a:pt x="26" y="23"/>
                  </a:cubicBezTo>
                  <a:cubicBezTo>
                    <a:pt x="26" y="23"/>
                    <a:pt x="26" y="23"/>
                    <a:pt x="26" y="23"/>
                  </a:cubicBezTo>
                  <a:cubicBezTo>
                    <a:pt x="40" y="22"/>
                    <a:pt x="48" y="15"/>
                    <a:pt x="50" y="13"/>
                  </a:cubicBezTo>
                  <a:cubicBezTo>
                    <a:pt x="50" y="13"/>
                    <a:pt x="50" y="13"/>
                    <a:pt x="50" y="13"/>
                  </a:cubicBezTo>
                  <a:cubicBezTo>
                    <a:pt x="50" y="12"/>
                    <a:pt x="51" y="9"/>
                    <a:pt x="51" y="7"/>
                  </a:cubicBezTo>
                  <a:cubicBezTo>
                    <a:pt x="51" y="7"/>
                    <a:pt x="51" y="7"/>
                    <a:pt x="51" y="7"/>
                  </a:cubicBezTo>
                  <a:cubicBezTo>
                    <a:pt x="51" y="7"/>
                    <a:pt x="51" y="7"/>
                    <a:pt x="51" y="7"/>
                  </a:cubicBezTo>
                  <a:cubicBezTo>
                    <a:pt x="51" y="7"/>
                    <a:pt x="51" y="7"/>
                    <a:pt x="51" y="7"/>
                  </a:cubicBezTo>
                  <a:cubicBezTo>
                    <a:pt x="51" y="5"/>
                    <a:pt x="51" y="4"/>
                    <a:pt x="51" y="4"/>
                  </a:cubicBezTo>
                  <a:cubicBezTo>
                    <a:pt x="51" y="4"/>
                    <a:pt x="51" y="4"/>
                    <a:pt x="51" y="4"/>
                  </a:cubicBezTo>
                  <a:cubicBezTo>
                    <a:pt x="51" y="4"/>
                    <a:pt x="51" y="4"/>
                    <a:pt x="51" y="4"/>
                  </a:cubicBezTo>
                  <a:cubicBezTo>
                    <a:pt x="51" y="4"/>
                    <a:pt x="51" y="4"/>
                    <a:pt x="51" y="4"/>
                  </a:cubicBezTo>
                  <a:cubicBezTo>
                    <a:pt x="51" y="2"/>
                    <a:pt x="52" y="0"/>
                    <a:pt x="54" y="0"/>
                  </a:cubicBezTo>
                  <a:cubicBezTo>
                    <a:pt x="54" y="0"/>
                    <a:pt x="54" y="0"/>
                    <a:pt x="54" y="0"/>
                  </a:cubicBezTo>
                  <a:cubicBezTo>
                    <a:pt x="54" y="0"/>
                    <a:pt x="54" y="0"/>
                    <a:pt x="54" y="0"/>
                  </a:cubicBezTo>
                  <a:cubicBezTo>
                    <a:pt x="54" y="0"/>
                    <a:pt x="54" y="0"/>
                    <a:pt x="54" y="0"/>
                  </a:cubicBezTo>
                  <a:cubicBezTo>
                    <a:pt x="56" y="0"/>
                    <a:pt x="58" y="2"/>
                    <a:pt x="58" y="4"/>
                  </a:cubicBezTo>
                  <a:cubicBezTo>
                    <a:pt x="58" y="4"/>
                    <a:pt x="58" y="4"/>
                    <a:pt x="58" y="4"/>
                  </a:cubicBezTo>
                  <a:cubicBezTo>
                    <a:pt x="58" y="4"/>
                    <a:pt x="58" y="4"/>
                    <a:pt x="58" y="4"/>
                  </a:cubicBezTo>
                  <a:cubicBezTo>
                    <a:pt x="58" y="4"/>
                    <a:pt x="58" y="4"/>
                    <a:pt x="58" y="4"/>
                  </a:cubicBezTo>
                  <a:cubicBezTo>
                    <a:pt x="58" y="4"/>
                    <a:pt x="58" y="4"/>
                    <a:pt x="58" y="4"/>
                  </a:cubicBezTo>
                  <a:cubicBezTo>
                    <a:pt x="58" y="5"/>
                    <a:pt x="58" y="6"/>
                    <a:pt x="58" y="7"/>
                  </a:cubicBezTo>
                  <a:cubicBezTo>
                    <a:pt x="58" y="7"/>
                    <a:pt x="58" y="7"/>
                    <a:pt x="58" y="7"/>
                  </a:cubicBezTo>
                  <a:cubicBezTo>
                    <a:pt x="58" y="9"/>
                    <a:pt x="58" y="13"/>
                    <a:pt x="56" y="17"/>
                  </a:cubicBezTo>
                  <a:cubicBezTo>
                    <a:pt x="56" y="17"/>
                    <a:pt x="56" y="17"/>
                    <a:pt x="56" y="17"/>
                  </a:cubicBezTo>
                  <a:cubicBezTo>
                    <a:pt x="53" y="21"/>
                    <a:pt x="43" y="29"/>
                    <a:pt x="26" y="30"/>
                  </a:cubicBezTo>
                  <a:cubicBezTo>
                    <a:pt x="26" y="30"/>
                    <a:pt x="26" y="30"/>
                    <a:pt x="26" y="30"/>
                  </a:cubicBezTo>
                  <a:cubicBezTo>
                    <a:pt x="26" y="30"/>
                    <a:pt x="25" y="31"/>
                    <a:pt x="24" y="31"/>
                  </a:cubicBezTo>
                  <a:cubicBezTo>
                    <a:pt x="24" y="31"/>
                    <a:pt x="24" y="31"/>
                    <a:pt x="24" y="31"/>
                  </a:cubicBezTo>
                  <a:cubicBezTo>
                    <a:pt x="14" y="30"/>
                    <a:pt x="8" y="26"/>
                    <a:pt x="4" y="23"/>
                  </a:cubicBezTo>
                  <a:close/>
                  <a:moveTo>
                    <a:pt x="0" y="18"/>
                  </a:moveTo>
                  <a:cubicBezTo>
                    <a:pt x="2" y="17"/>
                    <a:pt x="2" y="17"/>
                    <a:pt x="2" y="17"/>
                  </a:cubicBezTo>
                  <a:cubicBezTo>
                    <a:pt x="0" y="18"/>
                    <a:pt x="0" y="18"/>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1"/>
            <p:cNvSpPr/>
            <p:nvPr/>
          </p:nvSpPr>
          <p:spPr bwMode="auto">
            <a:xfrm>
              <a:off x="5765800" y="3100388"/>
              <a:ext cx="238125" cy="168275"/>
            </a:xfrm>
            <a:custGeom>
              <a:avLst/>
              <a:gdLst>
                <a:gd name="T0" fmla="*/ 4 w 45"/>
                <a:gd name="T1" fmla="*/ 16 h 32"/>
                <a:gd name="T2" fmla="*/ 0 w 45"/>
                <a:gd name="T3" fmla="*/ 2 h 32"/>
                <a:gd name="T4" fmla="*/ 0 w 45"/>
                <a:gd name="T5" fmla="*/ 2 h 32"/>
                <a:gd name="T6" fmla="*/ 0 w 45"/>
                <a:gd name="T7" fmla="*/ 2 h 32"/>
                <a:gd name="T8" fmla="*/ 1 w 45"/>
                <a:gd name="T9" fmla="*/ 0 h 32"/>
                <a:gd name="T10" fmla="*/ 1 w 45"/>
                <a:gd name="T11" fmla="*/ 0 h 32"/>
                <a:gd name="T12" fmla="*/ 3 w 45"/>
                <a:gd name="T13" fmla="*/ 1 h 32"/>
                <a:gd name="T14" fmla="*/ 3 w 45"/>
                <a:gd name="T15" fmla="*/ 1 h 32"/>
                <a:gd name="T16" fmla="*/ 7 w 45"/>
                <a:gd name="T17" fmla="*/ 15 h 32"/>
                <a:gd name="T18" fmla="*/ 7 w 45"/>
                <a:gd name="T19" fmla="*/ 15 h 32"/>
                <a:gd name="T20" fmla="*/ 16 w 45"/>
                <a:gd name="T21" fmla="*/ 29 h 32"/>
                <a:gd name="T22" fmla="*/ 16 w 45"/>
                <a:gd name="T23" fmla="*/ 29 h 32"/>
                <a:gd name="T24" fmla="*/ 17 w 45"/>
                <a:gd name="T25" fmla="*/ 29 h 32"/>
                <a:gd name="T26" fmla="*/ 17 w 45"/>
                <a:gd name="T27" fmla="*/ 29 h 32"/>
                <a:gd name="T28" fmla="*/ 17 w 45"/>
                <a:gd name="T29" fmla="*/ 29 h 32"/>
                <a:gd name="T30" fmla="*/ 17 w 45"/>
                <a:gd name="T31" fmla="*/ 29 h 32"/>
                <a:gd name="T32" fmla="*/ 28 w 45"/>
                <a:gd name="T33" fmla="*/ 26 h 32"/>
                <a:gd name="T34" fmla="*/ 28 w 45"/>
                <a:gd name="T35" fmla="*/ 26 h 32"/>
                <a:gd name="T36" fmla="*/ 33 w 45"/>
                <a:gd name="T37" fmla="*/ 22 h 32"/>
                <a:gd name="T38" fmla="*/ 33 w 45"/>
                <a:gd name="T39" fmla="*/ 22 h 32"/>
                <a:gd name="T40" fmla="*/ 38 w 45"/>
                <a:gd name="T41" fmla="*/ 11 h 32"/>
                <a:gd name="T42" fmla="*/ 38 w 45"/>
                <a:gd name="T43" fmla="*/ 11 h 32"/>
                <a:gd name="T44" fmla="*/ 42 w 45"/>
                <a:gd name="T45" fmla="*/ 2 h 32"/>
                <a:gd name="T46" fmla="*/ 42 w 45"/>
                <a:gd name="T47" fmla="*/ 2 h 32"/>
                <a:gd name="T48" fmla="*/ 44 w 45"/>
                <a:gd name="T49" fmla="*/ 2 h 32"/>
                <a:gd name="T50" fmla="*/ 44 w 45"/>
                <a:gd name="T51" fmla="*/ 2 h 32"/>
                <a:gd name="T52" fmla="*/ 45 w 45"/>
                <a:gd name="T53" fmla="*/ 4 h 32"/>
                <a:gd name="T54" fmla="*/ 45 w 45"/>
                <a:gd name="T55" fmla="*/ 4 h 32"/>
                <a:gd name="T56" fmla="*/ 40 w 45"/>
                <a:gd name="T57" fmla="*/ 12 h 32"/>
                <a:gd name="T58" fmla="*/ 40 w 45"/>
                <a:gd name="T59" fmla="*/ 12 h 32"/>
                <a:gd name="T60" fmla="*/ 36 w 45"/>
                <a:gd name="T61" fmla="*/ 22 h 32"/>
                <a:gd name="T62" fmla="*/ 36 w 45"/>
                <a:gd name="T63" fmla="*/ 22 h 32"/>
                <a:gd name="T64" fmla="*/ 30 w 45"/>
                <a:gd name="T65" fmla="*/ 28 h 32"/>
                <a:gd name="T66" fmla="*/ 30 w 45"/>
                <a:gd name="T67" fmla="*/ 28 h 32"/>
                <a:gd name="T68" fmla="*/ 17 w 45"/>
                <a:gd name="T69" fmla="*/ 32 h 32"/>
                <a:gd name="T70" fmla="*/ 17 w 45"/>
                <a:gd name="T71" fmla="*/ 32 h 32"/>
                <a:gd name="T72" fmla="*/ 16 w 45"/>
                <a:gd name="T73" fmla="*/ 32 h 32"/>
                <a:gd name="T74" fmla="*/ 16 w 45"/>
                <a:gd name="T75" fmla="*/ 32 h 32"/>
                <a:gd name="T76" fmla="*/ 4 w 45"/>
                <a:gd name="T77"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 h="32">
                  <a:moveTo>
                    <a:pt x="4" y="16"/>
                  </a:moveTo>
                  <a:cubicBezTo>
                    <a:pt x="1" y="9"/>
                    <a:pt x="0" y="2"/>
                    <a:pt x="0" y="2"/>
                  </a:cubicBezTo>
                  <a:cubicBezTo>
                    <a:pt x="0" y="2"/>
                    <a:pt x="0" y="2"/>
                    <a:pt x="0" y="2"/>
                  </a:cubicBezTo>
                  <a:cubicBezTo>
                    <a:pt x="0" y="2"/>
                    <a:pt x="0" y="2"/>
                    <a:pt x="0" y="2"/>
                  </a:cubicBezTo>
                  <a:cubicBezTo>
                    <a:pt x="0" y="1"/>
                    <a:pt x="0" y="0"/>
                    <a:pt x="1" y="0"/>
                  </a:cubicBezTo>
                  <a:cubicBezTo>
                    <a:pt x="1" y="0"/>
                    <a:pt x="1" y="0"/>
                    <a:pt x="1" y="0"/>
                  </a:cubicBezTo>
                  <a:cubicBezTo>
                    <a:pt x="2" y="0"/>
                    <a:pt x="3" y="0"/>
                    <a:pt x="3" y="1"/>
                  </a:cubicBezTo>
                  <a:cubicBezTo>
                    <a:pt x="3" y="1"/>
                    <a:pt x="3" y="1"/>
                    <a:pt x="3" y="1"/>
                  </a:cubicBezTo>
                  <a:cubicBezTo>
                    <a:pt x="3" y="1"/>
                    <a:pt x="4" y="8"/>
                    <a:pt x="7" y="15"/>
                  </a:cubicBezTo>
                  <a:cubicBezTo>
                    <a:pt x="7" y="15"/>
                    <a:pt x="7" y="15"/>
                    <a:pt x="7" y="15"/>
                  </a:cubicBezTo>
                  <a:cubicBezTo>
                    <a:pt x="9" y="22"/>
                    <a:pt x="13" y="29"/>
                    <a:pt x="16" y="29"/>
                  </a:cubicBezTo>
                  <a:cubicBezTo>
                    <a:pt x="16" y="29"/>
                    <a:pt x="16" y="29"/>
                    <a:pt x="16" y="29"/>
                  </a:cubicBezTo>
                  <a:cubicBezTo>
                    <a:pt x="16" y="29"/>
                    <a:pt x="17" y="29"/>
                    <a:pt x="17" y="29"/>
                  </a:cubicBezTo>
                  <a:cubicBezTo>
                    <a:pt x="17" y="29"/>
                    <a:pt x="17" y="29"/>
                    <a:pt x="17" y="29"/>
                  </a:cubicBezTo>
                  <a:cubicBezTo>
                    <a:pt x="17" y="29"/>
                    <a:pt x="17" y="29"/>
                    <a:pt x="17" y="29"/>
                  </a:cubicBezTo>
                  <a:cubicBezTo>
                    <a:pt x="17" y="29"/>
                    <a:pt x="17" y="29"/>
                    <a:pt x="17" y="29"/>
                  </a:cubicBezTo>
                  <a:cubicBezTo>
                    <a:pt x="21" y="28"/>
                    <a:pt x="25" y="27"/>
                    <a:pt x="28" y="26"/>
                  </a:cubicBezTo>
                  <a:cubicBezTo>
                    <a:pt x="28" y="26"/>
                    <a:pt x="28" y="26"/>
                    <a:pt x="28" y="26"/>
                  </a:cubicBezTo>
                  <a:cubicBezTo>
                    <a:pt x="31" y="24"/>
                    <a:pt x="33" y="22"/>
                    <a:pt x="33" y="22"/>
                  </a:cubicBezTo>
                  <a:cubicBezTo>
                    <a:pt x="33" y="22"/>
                    <a:pt x="33" y="22"/>
                    <a:pt x="33" y="22"/>
                  </a:cubicBezTo>
                  <a:cubicBezTo>
                    <a:pt x="33" y="19"/>
                    <a:pt x="35" y="15"/>
                    <a:pt x="38" y="11"/>
                  </a:cubicBezTo>
                  <a:cubicBezTo>
                    <a:pt x="38" y="11"/>
                    <a:pt x="38" y="11"/>
                    <a:pt x="38" y="11"/>
                  </a:cubicBezTo>
                  <a:cubicBezTo>
                    <a:pt x="40" y="6"/>
                    <a:pt x="42" y="2"/>
                    <a:pt x="42" y="2"/>
                  </a:cubicBezTo>
                  <a:cubicBezTo>
                    <a:pt x="42" y="2"/>
                    <a:pt x="42" y="2"/>
                    <a:pt x="42" y="2"/>
                  </a:cubicBezTo>
                  <a:cubicBezTo>
                    <a:pt x="42" y="2"/>
                    <a:pt x="43" y="1"/>
                    <a:pt x="44" y="2"/>
                  </a:cubicBezTo>
                  <a:cubicBezTo>
                    <a:pt x="44" y="2"/>
                    <a:pt x="44" y="2"/>
                    <a:pt x="44" y="2"/>
                  </a:cubicBezTo>
                  <a:cubicBezTo>
                    <a:pt x="45" y="2"/>
                    <a:pt x="45" y="3"/>
                    <a:pt x="45" y="4"/>
                  </a:cubicBezTo>
                  <a:cubicBezTo>
                    <a:pt x="45" y="4"/>
                    <a:pt x="45" y="4"/>
                    <a:pt x="45" y="4"/>
                  </a:cubicBezTo>
                  <a:cubicBezTo>
                    <a:pt x="45" y="4"/>
                    <a:pt x="43" y="8"/>
                    <a:pt x="40" y="12"/>
                  </a:cubicBezTo>
                  <a:cubicBezTo>
                    <a:pt x="40" y="12"/>
                    <a:pt x="40" y="12"/>
                    <a:pt x="40" y="12"/>
                  </a:cubicBezTo>
                  <a:cubicBezTo>
                    <a:pt x="38" y="16"/>
                    <a:pt x="36" y="21"/>
                    <a:pt x="36" y="22"/>
                  </a:cubicBezTo>
                  <a:cubicBezTo>
                    <a:pt x="36" y="22"/>
                    <a:pt x="36" y="22"/>
                    <a:pt x="36" y="22"/>
                  </a:cubicBezTo>
                  <a:cubicBezTo>
                    <a:pt x="35" y="25"/>
                    <a:pt x="33" y="27"/>
                    <a:pt x="30" y="28"/>
                  </a:cubicBezTo>
                  <a:cubicBezTo>
                    <a:pt x="30" y="28"/>
                    <a:pt x="30" y="28"/>
                    <a:pt x="30" y="28"/>
                  </a:cubicBezTo>
                  <a:cubicBezTo>
                    <a:pt x="26" y="30"/>
                    <a:pt x="22" y="31"/>
                    <a:pt x="17" y="32"/>
                  </a:cubicBezTo>
                  <a:cubicBezTo>
                    <a:pt x="17" y="32"/>
                    <a:pt x="17" y="32"/>
                    <a:pt x="17" y="32"/>
                  </a:cubicBezTo>
                  <a:cubicBezTo>
                    <a:pt x="17" y="32"/>
                    <a:pt x="16" y="32"/>
                    <a:pt x="16" y="32"/>
                  </a:cubicBezTo>
                  <a:cubicBezTo>
                    <a:pt x="16" y="32"/>
                    <a:pt x="16" y="32"/>
                    <a:pt x="16" y="32"/>
                  </a:cubicBezTo>
                  <a:cubicBezTo>
                    <a:pt x="10" y="31"/>
                    <a:pt x="7" y="23"/>
                    <a:pt x="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2"/>
            <p:cNvSpPr>
              <a:spLocks noEditPoints="1"/>
            </p:cNvSpPr>
            <p:nvPr/>
          </p:nvSpPr>
          <p:spPr bwMode="auto">
            <a:xfrm>
              <a:off x="5756275" y="3090863"/>
              <a:ext cx="258763" cy="188913"/>
            </a:xfrm>
            <a:custGeom>
              <a:avLst/>
              <a:gdLst>
                <a:gd name="T0" fmla="*/ 6 w 49"/>
                <a:gd name="T1" fmla="*/ 18 h 36"/>
                <a:gd name="T2" fmla="*/ 0 w 49"/>
                <a:gd name="T3" fmla="*/ 4 h 36"/>
                <a:gd name="T4" fmla="*/ 0 w 49"/>
                <a:gd name="T5" fmla="*/ 3 h 36"/>
                <a:gd name="T6" fmla="*/ 3 w 49"/>
                <a:gd name="T7" fmla="*/ 0 h 36"/>
                <a:gd name="T8" fmla="*/ 3 w 49"/>
                <a:gd name="T9" fmla="*/ 0 h 36"/>
                <a:gd name="T10" fmla="*/ 7 w 49"/>
                <a:gd name="T11" fmla="*/ 2 h 36"/>
                <a:gd name="T12" fmla="*/ 7 w 49"/>
                <a:gd name="T13" fmla="*/ 2 h 36"/>
                <a:gd name="T14" fmla="*/ 7 w 49"/>
                <a:gd name="T15" fmla="*/ 3 h 36"/>
                <a:gd name="T16" fmla="*/ 7 w 49"/>
                <a:gd name="T17" fmla="*/ 3 h 36"/>
                <a:gd name="T18" fmla="*/ 7 w 49"/>
                <a:gd name="T19" fmla="*/ 3 h 36"/>
                <a:gd name="T20" fmla="*/ 7 w 49"/>
                <a:gd name="T21" fmla="*/ 4 h 36"/>
                <a:gd name="T22" fmla="*/ 8 w 49"/>
                <a:gd name="T23" fmla="*/ 7 h 36"/>
                <a:gd name="T24" fmla="*/ 11 w 49"/>
                <a:gd name="T25" fmla="*/ 17 h 36"/>
                <a:gd name="T26" fmla="*/ 15 w 49"/>
                <a:gd name="T27" fmla="*/ 25 h 36"/>
                <a:gd name="T28" fmla="*/ 18 w 49"/>
                <a:gd name="T29" fmla="*/ 29 h 36"/>
                <a:gd name="T30" fmla="*/ 18 w 49"/>
                <a:gd name="T31" fmla="*/ 29 h 36"/>
                <a:gd name="T32" fmla="*/ 19 w 49"/>
                <a:gd name="T33" fmla="*/ 29 h 36"/>
                <a:gd name="T34" fmla="*/ 29 w 49"/>
                <a:gd name="T35" fmla="*/ 26 h 36"/>
                <a:gd name="T36" fmla="*/ 33 w 49"/>
                <a:gd name="T37" fmla="*/ 23 h 36"/>
                <a:gd name="T38" fmla="*/ 33 w 49"/>
                <a:gd name="T39" fmla="*/ 23 h 36"/>
                <a:gd name="T40" fmla="*/ 38 w 49"/>
                <a:gd name="T41" fmla="*/ 12 h 36"/>
                <a:gd name="T42" fmla="*/ 42 w 49"/>
                <a:gd name="T43" fmla="*/ 4 h 36"/>
                <a:gd name="T44" fmla="*/ 45 w 49"/>
                <a:gd name="T45" fmla="*/ 2 h 36"/>
                <a:gd name="T46" fmla="*/ 47 w 49"/>
                <a:gd name="T47" fmla="*/ 2 h 36"/>
                <a:gd name="T48" fmla="*/ 49 w 49"/>
                <a:gd name="T49" fmla="*/ 5 h 36"/>
                <a:gd name="T50" fmla="*/ 49 w 49"/>
                <a:gd name="T51" fmla="*/ 7 h 36"/>
                <a:gd name="T52" fmla="*/ 49 w 49"/>
                <a:gd name="T53" fmla="*/ 7 h 36"/>
                <a:gd name="T54" fmla="*/ 48 w 49"/>
                <a:gd name="T55" fmla="*/ 7 h 36"/>
                <a:gd name="T56" fmla="*/ 48 w 49"/>
                <a:gd name="T57" fmla="*/ 7 h 36"/>
                <a:gd name="T58" fmla="*/ 48 w 49"/>
                <a:gd name="T59" fmla="*/ 7 h 36"/>
                <a:gd name="T60" fmla="*/ 48 w 49"/>
                <a:gd name="T61" fmla="*/ 7 h 36"/>
                <a:gd name="T62" fmla="*/ 48 w 49"/>
                <a:gd name="T63" fmla="*/ 8 h 36"/>
                <a:gd name="T64" fmla="*/ 47 w 49"/>
                <a:gd name="T65" fmla="*/ 9 h 36"/>
                <a:gd name="T66" fmla="*/ 44 w 49"/>
                <a:gd name="T67" fmla="*/ 15 h 36"/>
                <a:gd name="T68" fmla="*/ 40 w 49"/>
                <a:gd name="T69" fmla="*/ 24 h 36"/>
                <a:gd name="T70" fmla="*/ 40 w 49"/>
                <a:gd name="T71" fmla="*/ 24 h 36"/>
                <a:gd name="T72" fmla="*/ 33 w 49"/>
                <a:gd name="T73" fmla="*/ 32 h 36"/>
                <a:gd name="T74" fmla="*/ 19 w 49"/>
                <a:gd name="T75" fmla="*/ 36 h 36"/>
                <a:gd name="T76" fmla="*/ 4 w 49"/>
                <a:gd name="T77" fmla="*/ 19 h 36"/>
                <a:gd name="T78" fmla="*/ 46 w 49"/>
                <a:gd name="T79" fmla="*/ 5 h 36"/>
                <a:gd name="T80" fmla="*/ 46 w 49"/>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 h="36">
                  <a:moveTo>
                    <a:pt x="4" y="19"/>
                  </a:moveTo>
                  <a:cubicBezTo>
                    <a:pt x="6" y="18"/>
                    <a:pt x="6" y="18"/>
                    <a:pt x="6" y="18"/>
                  </a:cubicBezTo>
                  <a:cubicBezTo>
                    <a:pt x="4" y="19"/>
                    <a:pt x="4" y="19"/>
                    <a:pt x="4" y="19"/>
                  </a:cubicBezTo>
                  <a:cubicBezTo>
                    <a:pt x="1" y="11"/>
                    <a:pt x="0" y="4"/>
                    <a:pt x="0" y="4"/>
                  </a:cubicBezTo>
                  <a:cubicBezTo>
                    <a:pt x="0" y="4"/>
                    <a:pt x="0" y="4"/>
                    <a:pt x="0" y="4"/>
                  </a:cubicBezTo>
                  <a:cubicBezTo>
                    <a:pt x="0" y="4"/>
                    <a:pt x="0" y="4"/>
                    <a:pt x="0" y="3"/>
                  </a:cubicBezTo>
                  <a:cubicBezTo>
                    <a:pt x="0" y="3"/>
                    <a:pt x="0" y="3"/>
                    <a:pt x="0" y="3"/>
                  </a:cubicBezTo>
                  <a:cubicBezTo>
                    <a:pt x="0" y="2"/>
                    <a:pt x="1" y="0"/>
                    <a:pt x="3" y="0"/>
                  </a:cubicBezTo>
                  <a:cubicBezTo>
                    <a:pt x="3" y="0"/>
                    <a:pt x="3" y="0"/>
                    <a:pt x="3" y="0"/>
                  </a:cubicBezTo>
                  <a:cubicBezTo>
                    <a:pt x="3" y="0"/>
                    <a:pt x="3" y="0"/>
                    <a:pt x="3" y="0"/>
                  </a:cubicBezTo>
                  <a:cubicBezTo>
                    <a:pt x="3" y="0"/>
                    <a:pt x="3" y="0"/>
                    <a:pt x="3" y="0"/>
                  </a:cubicBezTo>
                  <a:cubicBezTo>
                    <a:pt x="5" y="0"/>
                    <a:pt x="6" y="1"/>
                    <a:pt x="7" y="2"/>
                  </a:cubicBezTo>
                  <a:cubicBezTo>
                    <a:pt x="7" y="2"/>
                    <a:pt x="7" y="2"/>
                    <a:pt x="7" y="2"/>
                  </a:cubicBezTo>
                  <a:cubicBezTo>
                    <a:pt x="7" y="2"/>
                    <a:pt x="7" y="2"/>
                    <a:pt x="7" y="2"/>
                  </a:cubicBezTo>
                  <a:cubicBezTo>
                    <a:pt x="7" y="2"/>
                    <a:pt x="7" y="2"/>
                    <a:pt x="7" y="2"/>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4"/>
                  </a:cubicBezTo>
                  <a:cubicBezTo>
                    <a:pt x="7" y="4"/>
                    <a:pt x="7" y="4"/>
                    <a:pt x="7" y="4"/>
                  </a:cubicBezTo>
                  <a:cubicBezTo>
                    <a:pt x="7" y="5"/>
                    <a:pt x="8" y="6"/>
                    <a:pt x="8" y="7"/>
                  </a:cubicBezTo>
                  <a:cubicBezTo>
                    <a:pt x="8" y="7"/>
                    <a:pt x="8" y="7"/>
                    <a:pt x="8" y="7"/>
                  </a:cubicBezTo>
                  <a:cubicBezTo>
                    <a:pt x="8" y="10"/>
                    <a:pt x="9" y="13"/>
                    <a:pt x="11" y="17"/>
                  </a:cubicBezTo>
                  <a:cubicBezTo>
                    <a:pt x="11" y="17"/>
                    <a:pt x="11" y="17"/>
                    <a:pt x="11" y="17"/>
                  </a:cubicBezTo>
                  <a:cubicBezTo>
                    <a:pt x="12" y="20"/>
                    <a:pt x="13" y="23"/>
                    <a:pt x="15" y="25"/>
                  </a:cubicBezTo>
                  <a:cubicBezTo>
                    <a:pt x="15" y="25"/>
                    <a:pt x="15" y="25"/>
                    <a:pt x="15" y="25"/>
                  </a:cubicBezTo>
                  <a:cubicBezTo>
                    <a:pt x="16" y="28"/>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9" y="29"/>
                    <a:pt x="19" y="29"/>
                    <a:pt x="19" y="29"/>
                  </a:cubicBezTo>
                  <a:cubicBezTo>
                    <a:pt x="23" y="28"/>
                    <a:pt x="27" y="27"/>
                    <a:pt x="29" y="26"/>
                  </a:cubicBezTo>
                  <a:cubicBezTo>
                    <a:pt x="29" y="26"/>
                    <a:pt x="29" y="26"/>
                    <a:pt x="29" y="26"/>
                  </a:cubicBezTo>
                  <a:cubicBezTo>
                    <a:pt x="31" y="25"/>
                    <a:pt x="33" y="24"/>
                    <a:pt x="33" y="23"/>
                  </a:cubicBezTo>
                  <a:cubicBezTo>
                    <a:pt x="33" y="23"/>
                    <a:pt x="33" y="23"/>
                    <a:pt x="33" y="23"/>
                  </a:cubicBezTo>
                  <a:cubicBezTo>
                    <a:pt x="33" y="23"/>
                    <a:pt x="33" y="23"/>
                    <a:pt x="33" y="23"/>
                  </a:cubicBezTo>
                  <a:cubicBezTo>
                    <a:pt x="33" y="23"/>
                    <a:pt x="33" y="23"/>
                    <a:pt x="33" y="23"/>
                  </a:cubicBezTo>
                  <a:cubicBezTo>
                    <a:pt x="34" y="20"/>
                    <a:pt x="36" y="16"/>
                    <a:pt x="38" y="12"/>
                  </a:cubicBezTo>
                  <a:cubicBezTo>
                    <a:pt x="38" y="12"/>
                    <a:pt x="38" y="12"/>
                    <a:pt x="38" y="12"/>
                  </a:cubicBezTo>
                  <a:cubicBezTo>
                    <a:pt x="40" y="8"/>
                    <a:pt x="42" y="4"/>
                    <a:pt x="42" y="4"/>
                  </a:cubicBezTo>
                  <a:cubicBezTo>
                    <a:pt x="42" y="4"/>
                    <a:pt x="42" y="4"/>
                    <a:pt x="42" y="4"/>
                  </a:cubicBezTo>
                  <a:cubicBezTo>
                    <a:pt x="42" y="4"/>
                    <a:pt x="42" y="4"/>
                    <a:pt x="42" y="4"/>
                  </a:cubicBezTo>
                  <a:cubicBezTo>
                    <a:pt x="43" y="2"/>
                    <a:pt x="44" y="2"/>
                    <a:pt x="45" y="2"/>
                  </a:cubicBezTo>
                  <a:cubicBezTo>
                    <a:pt x="45" y="2"/>
                    <a:pt x="45" y="2"/>
                    <a:pt x="45" y="2"/>
                  </a:cubicBezTo>
                  <a:cubicBezTo>
                    <a:pt x="46" y="2"/>
                    <a:pt x="47" y="2"/>
                    <a:pt x="47" y="2"/>
                  </a:cubicBezTo>
                  <a:cubicBezTo>
                    <a:pt x="47" y="2"/>
                    <a:pt x="47" y="2"/>
                    <a:pt x="47" y="2"/>
                  </a:cubicBezTo>
                  <a:cubicBezTo>
                    <a:pt x="48" y="3"/>
                    <a:pt x="49" y="4"/>
                    <a:pt x="49" y="5"/>
                  </a:cubicBezTo>
                  <a:cubicBezTo>
                    <a:pt x="49" y="5"/>
                    <a:pt x="49" y="5"/>
                    <a:pt x="49" y="5"/>
                  </a:cubicBezTo>
                  <a:cubicBezTo>
                    <a:pt x="49" y="6"/>
                    <a:pt x="49" y="6"/>
                    <a:pt x="49" y="7"/>
                  </a:cubicBezTo>
                  <a:cubicBezTo>
                    <a:pt x="49" y="7"/>
                    <a:pt x="49" y="7"/>
                    <a:pt x="49" y="7"/>
                  </a:cubicBezTo>
                  <a:cubicBezTo>
                    <a:pt x="49" y="7"/>
                    <a:pt x="49" y="7"/>
                    <a:pt x="49" y="7"/>
                  </a:cubicBezTo>
                  <a:cubicBezTo>
                    <a:pt x="49" y="7"/>
                    <a:pt x="49" y="7"/>
                    <a:pt x="49" y="7"/>
                  </a:cubicBezTo>
                  <a:cubicBezTo>
                    <a:pt x="49" y="7"/>
                    <a:pt x="48" y="7"/>
                    <a:pt x="48" y="7"/>
                  </a:cubicBezTo>
                  <a:cubicBezTo>
                    <a:pt x="48" y="7"/>
                    <a:pt x="48" y="7"/>
                    <a:pt x="48" y="7"/>
                  </a:cubicBezTo>
                  <a:cubicBezTo>
                    <a:pt x="48" y="7"/>
                    <a:pt x="48" y="7"/>
                    <a:pt x="48" y="7"/>
                  </a:cubicBezTo>
                  <a:cubicBezTo>
                    <a:pt x="48" y="7"/>
                    <a:pt x="48" y="7"/>
                    <a:pt x="48" y="7"/>
                  </a:cubicBezTo>
                  <a:cubicBezTo>
                    <a:pt x="48" y="7"/>
                    <a:pt x="48" y="7"/>
                    <a:pt x="48" y="7"/>
                  </a:cubicBezTo>
                  <a:cubicBezTo>
                    <a:pt x="48" y="7"/>
                    <a:pt x="48" y="7"/>
                    <a:pt x="48" y="7"/>
                  </a:cubicBezTo>
                  <a:cubicBezTo>
                    <a:pt x="48" y="7"/>
                    <a:pt x="48" y="7"/>
                    <a:pt x="48" y="7"/>
                  </a:cubicBezTo>
                  <a:cubicBezTo>
                    <a:pt x="48" y="7"/>
                    <a:pt x="48" y="7"/>
                    <a:pt x="48" y="8"/>
                  </a:cubicBezTo>
                  <a:cubicBezTo>
                    <a:pt x="48" y="8"/>
                    <a:pt x="48" y="8"/>
                    <a:pt x="48" y="8"/>
                  </a:cubicBezTo>
                  <a:cubicBezTo>
                    <a:pt x="48" y="8"/>
                    <a:pt x="47" y="9"/>
                    <a:pt x="47" y="9"/>
                  </a:cubicBezTo>
                  <a:cubicBezTo>
                    <a:pt x="47" y="9"/>
                    <a:pt x="47" y="9"/>
                    <a:pt x="47" y="9"/>
                  </a:cubicBezTo>
                  <a:cubicBezTo>
                    <a:pt x="46" y="11"/>
                    <a:pt x="45" y="13"/>
                    <a:pt x="44" y="15"/>
                  </a:cubicBezTo>
                  <a:cubicBezTo>
                    <a:pt x="44" y="15"/>
                    <a:pt x="44" y="15"/>
                    <a:pt x="44" y="15"/>
                  </a:cubicBezTo>
                  <a:cubicBezTo>
                    <a:pt x="42" y="19"/>
                    <a:pt x="40" y="23"/>
                    <a:pt x="40" y="24"/>
                  </a:cubicBezTo>
                  <a:cubicBezTo>
                    <a:pt x="40" y="24"/>
                    <a:pt x="40" y="24"/>
                    <a:pt x="40" y="24"/>
                  </a:cubicBezTo>
                  <a:cubicBezTo>
                    <a:pt x="40" y="24"/>
                    <a:pt x="40" y="24"/>
                    <a:pt x="40" y="24"/>
                  </a:cubicBezTo>
                  <a:cubicBezTo>
                    <a:pt x="40" y="24"/>
                    <a:pt x="40" y="24"/>
                    <a:pt x="40" y="24"/>
                  </a:cubicBezTo>
                  <a:cubicBezTo>
                    <a:pt x="39" y="28"/>
                    <a:pt x="36" y="30"/>
                    <a:pt x="33" y="32"/>
                  </a:cubicBezTo>
                  <a:cubicBezTo>
                    <a:pt x="33" y="32"/>
                    <a:pt x="33" y="32"/>
                    <a:pt x="33" y="32"/>
                  </a:cubicBezTo>
                  <a:cubicBezTo>
                    <a:pt x="29" y="34"/>
                    <a:pt x="24" y="35"/>
                    <a:pt x="19" y="36"/>
                  </a:cubicBezTo>
                  <a:cubicBezTo>
                    <a:pt x="19" y="36"/>
                    <a:pt x="19" y="36"/>
                    <a:pt x="19" y="36"/>
                  </a:cubicBezTo>
                  <a:cubicBezTo>
                    <a:pt x="18" y="36"/>
                    <a:pt x="18" y="36"/>
                    <a:pt x="18" y="36"/>
                  </a:cubicBezTo>
                  <a:cubicBezTo>
                    <a:pt x="10" y="35"/>
                    <a:pt x="7" y="26"/>
                    <a:pt x="4" y="19"/>
                  </a:cubicBezTo>
                  <a:close/>
                  <a:moveTo>
                    <a:pt x="46" y="5"/>
                  </a:moveTo>
                  <a:cubicBezTo>
                    <a:pt x="46" y="5"/>
                    <a:pt x="46" y="5"/>
                    <a:pt x="46" y="5"/>
                  </a:cubicBezTo>
                  <a:cubicBezTo>
                    <a:pt x="46" y="5"/>
                    <a:pt x="46" y="5"/>
                    <a:pt x="46" y="5"/>
                  </a:cubicBezTo>
                  <a:cubicBezTo>
                    <a:pt x="46" y="5"/>
                    <a:pt x="46" y="5"/>
                    <a:pt x="4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3"/>
            <p:cNvSpPr/>
            <p:nvPr/>
          </p:nvSpPr>
          <p:spPr bwMode="auto">
            <a:xfrm>
              <a:off x="5729288" y="3052763"/>
              <a:ext cx="74613" cy="63500"/>
            </a:xfrm>
            <a:custGeom>
              <a:avLst/>
              <a:gdLst>
                <a:gd name="T0" fmla="*/ 1 w 14"/>
                <a:gd name="T1" fmla="*/ 11 h 12"/>
                <a:gd name="T2" fmla="*/ 1 w 14"/>
                <a:gd name="T3" fmla="*/ 9 h 12"/>
                <a:gd name="T4" fmla="*/ 1 w 14"/>
                <a:gd name="T5" fmla="*/ 9 h 12"/>
                <a:gd name="T6" fmla="*/ 12 w 14"/>
                <a:gd name="T7" fmla="*/ 1 h 12"/>
                <a:gd name="T8" fmla="*/ 14 w 14"/>
                <a:gd name="T9" fmla="*/ 1 h 12"/>
                <a:gd name="T10" fmla="*/ 14 w 14"/>
                <a:gd name="T11" fmla="*/ 1 h 12"/>
                <a:gd name="T12" fmla="*/ 14 w 14"/>
                <a:gd name="T13" fmla="*/ 3 h 12"/>
                <a:gd name="T14" fmla="*/ 14 w 14"/>
                <a:gd name="T15" fmla="*/ 3 h 12"/>
                <a:gd name="T16" fmla="*/ 3 w 14"/>
                <a:gd name="T17" fmla="*/ 11 h 12"/>
                <a:gd name="T18" fmla="*/ 2 w 14"/>
                <a:gd name="T19" fmla="*/ 12 h 12"/>
                <a:gd name="T20" fmla="*/ 2 w 14"/>
                <a:gd name="T21" fmla="*/ 12 h 12"/>
                <a:gd name="T22" fmla="*/ 1 w 14"/>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2">
                  <a:moveTo>
                    <a:pt x="1" y="11"/>
                  </a:moveTo>
                  <a:cubicBezTo>
                    <a:pt x="0" y="11"/>
                    <a:pt x="1" y="10"/>
                    <a:pt x="1" y="9"/>
                  </a:cubicBezTo>
                  <a:cubicBezTo>
                    <a:pt x="1" y="9"/>
                    <a:pt x="1" y="9"/>
                    <a:pt x="1" y="9"/>
                  </a:cubicBezTo>
                  <a:cubicBezTo>
                    <a:pt x="12" y="1"/>
                    <a:pt x="12" y="1"/>
                    <a:pt x="12" y="1"/>
                  </a:cubicBezTo>
                  <a:cubicBezTo>
                    <a:pt x="12" y="0"/>
                    <a:pt x="13" y="0"/>
                    <a:pt x="14" y="1"/>
                  </a:cubicBezTo>
                  <a:cubicBezTo>
                    <a:pt x="14" y="1"/>
                    <a:pt x="14" y="1"/>
                    <a:pt x="14" y="1"/>
                  </a:cubicBezTo>
                  <a:cubicBezTo>
                    <a:pt x="14" y="2"/>
                    <a:pt x="14" y="3"/>
                    <a:pt x="14" y="3"/>
                  </a:cubicBezTo>
                  <a:cubicBezTo>
                    <a:pt x="14" y="3"/>
                    <a:pt x="14" y="3"/>
                    <a:pt x="14" y="3"/>
                  </a:cubicBezTo>
                  <a:cubicBezTo>
                    <a:pt x="3" y="11"/>
                    <a:pt x="3" y="11"/>
                    <a:pt x="3" y="11"/>
                  </a:cubicBezTo>
                  <a:cubicBezTo>
                    <a:pt x="3" y="12"/>
                    <a:pt x="2" y="12"/>
                    <a:pt x="2" y="12"/>
                  </a:cubicBezTo>
                  <a:cubicBezTo>
                    <a:pt x="2" y="12"/>
                    <a:pt x="2" y="12"/>
                    <a:pt x="2" y="12"/>
                  </a:cubicBezTo>
                  <a:cubicBezTo>
                    <a:pt x="2" y="12"/>
                    <a:pt x="1"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4"/>
            <p:cNvSpPr>
              <a:spLocks noEditPoints="1"/>
            </p:cNvSpPr>
            <p:nvPr/>
          </p:nvSpPr>
          <p:spPr bwMode="auto">
            <a:xfrm>
              <a:off x="5724525" y="3043238"/>
              <a:ext cx="88900" cy="84138"/>
            </a:xfrm>
            <a:custGeom>
              <a:avLst/>
              <a:gdLst>
                <a:gd name="T0" fmla="*/ 0 w 17"/>
                <a:gd name="T1" fmla="*/ 15 h 16"/>
                <a:gd name="T2" fmla="*/ 0 w 17"/>
                <a:gd name="T3" fmla="*/ 12 h 16"/>
                <a:gd name="T4" fmla="*/ 0 w 17"/>
                <a:gd name="T5" fmla="*/ 12 h 16"/>
                <a:gd name="T6" fmla="*/ 1 w 17"/>
                <a:gd name="T7" fmla="*/ 10 h 16"/>
                <a:gd name="T8" fmla="*/ 1 w 17"/>
                <a:gd name="T9" fmla="*/ 10 h 16"/>
                <a:gd name="T10" fmla="*/ 11 w 17"/>
                <a:gd name="T11" fmla="*/ 1 h 16"/>
                <a:gd name="T12" fmla="*/ 14 w 17"/>
                <a:gd name="T13" fmla="*/ 0 h 16"/>
                <a:gd name="T14" fmla="*/ 14 w 17"/>
                <a:gd name="T15" fmla="*/ 0 h 16"/>
                <a:gd name="T16" fmla="*/ 16 w 17"/>
                <a:gd name="T17" fmla="*/ 2 h 16"/>
                <a:gd name="T18" fmla="*/ 16 w 17"/>
                <a:gd name="T19" fmla="*/ 2 h 16"/>
                <a:gd name="T20" fmla="*/ 17 w 17"/>
                <a:gd name="T21" fmla="*/ 4 h 16"/>
                <a:gd name="T22" fmla="*/ 17 w 17"/>
                <a:gd name="T23" fmla="*/ 4 h 16"/>
                <a:gd name="T24" fmla="*/ 16 w 17"/>
                <a:gd name="T25" fmla="*/ 7 h 16"/>
                <a:gd name="T26" fmla="*/ 16 w 17"/>
                <a:gd name="T27" fmla="*/ 7 h 16"/>
                <a:gd name="T28" fmla="*/ 5 w 17"/>
                <a:gd name="T29" fmla="*/ 15 h 16"/>
                <a:gd name="T30" fmla="*/ 3 w 17"/>
                <a:gd name="T31" fmla="*/ 16 h 16"/>
                <a:gd name="T32" fmla="*/ 3 w 17"/>
                <a:gd name="T33" fmla="*/ 16 h 16"/>
                <a:gd name="T34" fmla="*/ 3 w 17"/>
                <a:gd name="T35" fmla="*/ 16 h 16"/>
                <a:gd name="T36" fmla="*/ 3 w 17"/>
                <a:gd name="T37" fmla="*/ 16 h 16"/>
                <a:gd name="T38" fmla="*/ 0 w 17"/>
                <a:gd name="T39" fmla="*/ 15 h 16"/>
                <a:gd name="T40" fmla="*/ 2 w 17"/>
                <a:gd name="T41" fmla="*/ 13 h 16"/>
                <a:gd name="T42" fmla="*/ 3 w 17"/>
                <a:gd name="T43" fmla="*/ 12 h 16"/>
                <a:gd name="T44" fmla="*/ 3 w 17"/>
                <a:gd name="T45" fmla="*/ 12 h 16"/>
                <a:gd name="T46" fmla="*/ 2 w 17"/>
                <a:gd name="T47" fmla="*/ 13 h 16"/>
                <a:gd name="T48" fmla="*/ 3 w 17"/>
                <a:gd name="T49" fmla="*/ 12 h 16"/>
                <a:gd name="T50" fmla="*/ 3 w 17"/>
                <a:gd name="T51" fmla="*/ 12 h 16"/>
                <a:gd name="T52" fmla="*/ 3 w 17"/>
                <a:gd name="T53" fmla="*/ 12 h 16"/>
                <a:gd name="T54" fmla="*/ 3 w 17"/>
                <a:gd name="T55" fmla="*/ 12 h 16"/>
                <a:gd name="T56" fmla="*/ 3 w 17"/>
                <a:gd name="T5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 h="16">
                  <a:moveTo>
                    <a:pt x="0" y="15"/>
                  </a:moveTo>
                  <a:cubicBezTo>
                    <a:pt x="0" y="14"/>
                    <a:pt x="0" y="13"/>
                    <a:pt x="0" y="12"/>
                  </a:cubicBezTo>
                  <a:cubicBezTo>
                    <a:pt x="0" y="12"/>
                    <a:pt x="0" y="12"/>
                    <a:pt x="0" y="12"/>
                  </a:cubicBezTo>
                  <a:cubicBezTo>
                    <a:pt x="0" y="11"/>
                    <a:pt x="0" y="10"/>
                    <a:pt x="1" y="10"/>
                  </a:cubicBezTo>
                  <a:cubicBezTo>
                    <a:pt x="1" y="10"/>
                    <a:pt x="1" y="10"/>
                    <a:pt x="1" y="10"/>
                  </a:cubicBezTo>
                  <a:cubicBezTo>
                    <a:pt x="11" y="1"/>
                    <a:pt x="11" y="1"/>
                    <a:pt x="11" y="1"/>
                  </a:cubicBezTo>
                  <a:cubicBezTo>
                    <a:pt x="12" y="1"/>
                    <a:pt x="13" y="0"/>
                    <a:pt x="14" y="0"/>
                  </a:cubicBezTo>
                  <a:cubicBezTo>
                    <a:pt x="14" y="0"/>
                    <a:pt x="14" y="0"/>
                    <a:pt x="14" y="0"/>
                  </a:cubicBezTo>
                  <a:cubicBezTo>
                    <a:pt x="15" y="0"/>
                    <a:pt x="16" y="1"/>
                    <a:pt x="16" y="2"/>
                  </a:cubicBezTo>
                  <a:cubicBezTo>
                    <a:pt x="16" y="2"/>
                    <a:pt x="16" y="2"/>
                    <a:pt x="16" y="2"/>
                  </a:cubicBezTo>
                  <a:cubicBezTo>
                    <a:pt x="17" y="2"/>
                    <a:pt x="17" y="3"/>
                    <a:pt x="17" y="4"/>
                  </a:cubicBezTo>
                  <a:cubicBezTo>
                    <a:pt x="17" y="4"/>
                    <a:pt x="17" y="4"/>
                    <a:pt x="17" y="4"/>
                  </a:cubicBezTo>
                  <a:cubicBezTo>
                    <a:pt x="17" y="5"/>
                    <a:pt x="17" y="6"/>
                    <a:pt x="16" y="7"/>
                  </a:cubicBezTo>
                  <a:cubicBezTo>
                    <a:pt x="16" y="7"/>
                    <a:pt x="16" y="7"/>
                    <a:pt x="16" y="7"/>
                  </a:cubicBezTo>
                  <a:cubicBezTo>
                    <a:pt x="5" y="15"/>
                    <a:pt x="5" y="15"/>
                    <a:pt x="5" y="15"/>
                  </a:cubicBezTo>
                  <a:cubicBezTo>
                    <a:pt x="5" y="16"/>
                    <a:pt x="4" y="16"/>
                    <a:pt x="3" y="16"/>
                  </a:cubicBezTo>
                  <a:cubicBezTo>
                    <a:pt x="3" y="16"/>
                    <a:pt x="3" y="16"/>
                    <a:pt x="3" y="16"/>
                  </a:cubicBezTo>
                  <a:cubicBezTo>
                    <a:pt x="3" y="16"/>
                    <a:pt x="3" y="16"/>
                    <a:pt x="3" y="16"/>
                  </a:cubicBezTo>
                  <a:cubicBezTo>
                    <a:pt x="3" y="16"/>
                    <a:pt x="3" y="16"/>
                    <a:pt x="3" y="16"/>
                  </a:cubicBezTo>
                  <a:cubicBezTo>
                    <a:pt x="2" y="16"/>
                    <a:pt x="1" y="15"/>
                    <a:pt x="0" y="15"/>
                  </a:cubicBezTo>
                  <a:close/>
                  <a:moveTo>
                    <a:pt x="2" y="13"/>
                  </a:moveTo>
                  <a:cubicBezTo>
                    <a:pt x="3" y="12"/>
                    <a:pt x="3" y="12"/>
                    <a:pt x="3" y="12"/>
                  </a:cubicBezTo>
                  <a:cubicBezTo>
                    <a:pt x="3" y="12"/>
                    <a:pt x="3" y="12"/>
                    <a:pt x="3" y="12"/>
                  </a:cubicBezTo>
                  <a:cubicBezTo>
                    <a:pt x="2" y="13"/>
                    <a:pt x="2" y="13"/>
                    <a:pt x="2" y="13"/>
                  </a:cubicBezTo>
                  <a:close/>
                  <a:moveTo>
                    <a:pt x="3" y="12"/>
                  </a:moveTo>
                  <a:cubicBezTo>
                    <a:pt x="3" y="12"/>
                    <a:pt x="3" y="12"/>
                    <a:pt x="3" y="12"/>
                  </a:cubicBezTo>
                  <a:cubicBezTo>
                    <a:pt x="3" y="12"/>
                    <a:pt x="3" y="12"/>
                    <a:pt x="3" y="12"/>
                  </a:cubicBezTo>
                  <a:cubicBezTo>
                    <a:pt x="3" y="12"/>
                    <a:pt x="3" y="12"/>
                    <a:pt x="3" y="12"/>
                  </a:cubicBezTo>
                  <a:cubicBezTo>
                    <a:pt x="3" y="12"/>
                    <a:pt x="3" y="12"/>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5"/>
            <p:cNvSpPr/>
            <p:nvPr/>
          </p:nvSpPr>
          <p:spPr bwMode="auto">
            <a:xfrm>
              <a:off x="6019800" y="3016251"/>
              <a:ext cx="58738" cy="26988"/>
            </a:xfrm>
            <a:custGeom>
              <a:avLst/>
              <a:gdLst>
                <a:gd name="T0" fmla="*/ 9 w 11"/>
                <a:gd name="T1" fmla="*/ 5 h 5"/>
                <a:gd name="T2" fmla="*/ 1 w 11"/>
                <a:gd name="T3" fmla="*/ 3 h 5"/>
                <a:gd name="T4" fmla="*/ 0 w 11"/>
                <a:gd name="T5" fmla="*/ 1 h 5"/>
                <a:gd name="T6" fmla="*/ 0 w 11"/>
                <a:gd name="T7" fmla="*/ 1 h 5"/>
                <a:gd name="T8" fmla="*/ 2 w 11"/>
                <a:gd name="T9" fmla="*/ 0 h 5"/>
                <a:gd name="T10" fmla="*/ 2 w 11"/>
                <a:gd name="T11" fmla="*/ 0 h 5"/>
                <a:gd name="T12" fmla="*/ 10 w 11"/>
                <a:gd name="T13" fmla="*/ 2 h 5"/>
                <a:gd name="T14" fmla="*/ 11 w 11"/>
                <a:gd name="T15" fmla="*/ 4 h 5"/>
                <a:gd name="T16" fmla="*/ 11 w 11"/>
                <a:gd name="T17" fmla="*/ 4 h 5"/>
                <a:gd name="T18" fmla="*/ 9 w 11"/>
                <a:gd name="T19" fmla="*/ 5 h 5"/>
                <a:gd name="T20" fmla="*/ 9 w 11"/>
                <a:gd name="T21" fmla="*/ 5 h 5"/>
                <a:gd name="T22" fmla="*/ 9 w 11"/>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5">
                  <a:moveTo>
                    <a:pt x="9" y="5"/>
                  </a:moveTo>
                  <a:cubicBezTo>
                    <a:pt x="1" y="3"/>
                    <a:pt x="1" y="3"/>
                    <a:pt x="1" y="3"/>
                  </a:cubicBezTo>
                  <a:cubicBezTo>
                    <a:pt x="0" y="3"/>
                    <a:pt x="0" y="2"/>
                    <a:pt x="0" y="1"/>
                  </a:cubicBezTo>
                  <a:cubicBezTo>
                    <a:pt x="0" y="1"/>
                    <a:pt x="0" y="1"/>
                    <a:pt x="0" y="1"/>
                  </a:cubicBezTo>
                  <a:cubicBezTo>
                    <a:pt x="0" y="1"/>
                    <a:pt x="1" y="0"/>
                    <a:pt x="2" y="0"/>
                  </a:cubicBezTo>
                  <a:cubicBezTo>
                    <a:pt x="2" y="0"/>
                    <a:pt x="2" y="0"/>
                    <a:pt x="2" y="0"/>
                  </a:cubicBezTo>
                  <a:cubicBezTo>
                    <a:pt x="10" y="2"/>
                    <a:pt x="10" y="2"/>
                    <a:pt x="10" y="2"/>
                  </a:cubicBezTo>
                  <a:cubicBezTo>
                    <a:pt x="11" y="2"/>
                    <a:pt x="11" y="3"/>
                    <a:pt x="11" y="4"/>
                  </a:cubicBezTo>
                  <a:cubicBezTo>
                    <a:pt x="11" y="4"/>
                    <a:pt x="11" y="4"/>
                    <a:pt x="11" y="4"/>
                  </a:cubicBezTo>
                  <a:cubicBezTo>
                    <a:pt x="11" y="5"/>
                    <a:pt x="10" y="5"/>
                    <a:pt x="9" y="5"/>
                  </a:cubicBezTo>
                  <a:cubicBezTo>
                    <a:pt x="9" y="5"/>
                    <a:pt x="9" y="5"/>
                    <a:pt x="9" y="5"/>
                  </a:cubicBezTo>
                  <a:cubicBezTo>
                    <a:pt x="9" y="5"/>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6010275" y="3006726"/>
              <a:ext cx="79375" cy="46038"/>
            </a:xfrm>
            <a:custGeom>
              <a:avLst/>
              <a:gdLst>
                <a:gd name="T0" fmla="*/ 11 w 15"/>
                <a:gd name="T1" fmla="*/ 9 h 9"/>
                <a:gd name="T2" fmla="*/ 11 w 15"/>
                <a:gd name="T3" fmla="*/ 9 h 9"/>
                <a:gd name="T4" fmla="*/ 11 w 15"/>
                <a:gd name="T5" fmla="*/ 9 h 9"/>
                <a:gd name="T6" fmla="*/ 11 w 15"/>
                <a:gd name="T7" fmla="*/ 7 h 9"/>
                <a:gd name="T8" fmla="*/ 11 w 15"/>
                <a:gd name="T9" fmla="*/ 9 h 9"/>
                <a:gd name="T10" fmla="*/ 2 w 15"/>
                <a:gd name="T11" fmla="*/ 7 h 9"/>
                <a:gd name="T12" fmla="*/ 0 w 15"/>
                <a:gd name="T13" fmla="*/ 4 h 9"/>
                <a:gd name="T14" fmla="*/ 0 w 15"/>
                <a:gd name="T15" fmla="*/ 4 h 9"/>
                <a:gd name="T16" fmla="*/ 0 w 15"/>
                <a:gd name="T17" fmla="*/ 3 h 9"/>
                <a:gd name="T18" fmla="*/ 0 w 15"/>
                <a:gd name="T19" fmla="*/ 3 h 9"/>
                <a:gd name="T20" fmla="*/ 3 w 15"/>
                <a:gd name="T21" fmla="*/ 0 h 9"/>
                <a:gd name="T22" fmla="*/ 3 w 15"/>
                <a:gd name="T23" fmla="*/ 0 h 9"/>
                <a:gd name="T24" fmla="*/ 4 w 15"/>
                <a:gd name="T25" fmla="*/ 0 h 9"/>
                <a:gd name="T26" fmla="*/ 4 w 15"/>
                <a:gd name="T27" fmla="*/ 0 h 9"/>
                <a:gd name="T28" fmla="*/ 12 w 15"/>
                <a:gd name="T29" fmla="*/ 2 h 9"/>
                <a:gd name="T30" fmla="*/ 15 w 15"/>
                <a:gd name="T31" fmla="*/ 6 h 9"/>
                <a:gd name="T32" fmla="*/ 15 w 15"/>
                <a:gd name="T33" fmla="*/ 6 h 9"/>
                <a:gd name="T34" fmla="*/ 15 w 15"/>
                <a:gd name="T35" fmla="*/ 7 h 9"/>
                <a:gd name="T36" fmla="*/ 15 w 15"/>
                <a:gd name="T37" fmla="*/ 7 h 9"/>
                <a:gd name="T38" fmla="*/ 11 w 15"/>
                <a:gd name="T39" fmla="*/ 9 h 9"/>
                <a:gd name="T40" fmla="*/ 11 w 15"/>
                <a:gd name="T41" fmla="*/ 9 h 9"/>
                <a:gd name="T42" fmla="*/ 11 w 15"/>
                <a:gd name="T4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9">
                  <a:moveTo>
                    <a:pt x="11" y="9"/>
                  </a:moveTo>
                  <a:cubicBezTo>
                    <a:pt x="11" y="9"/>
                    <a:pt x="11" y="9"/>
                    <a:pt x="11" y="9"/>
                  </a:cubicBezTo>
                  <a:cubicBezTo>
                    <a:pt x="11" y="9"/>
                    <a:pt x="11" y="9"/>
                    <a:pt x="11" y="9"/>
                  </a:cubicBezTo>
                  <a:cubicBezTo>
                    <a:pt x="11" y="7"/>
                    <a:pt x="11" y="7"/>
                    <a:pt x="11" y="7"/>
                  </a:cubicBezTo>
                  <a:cubicBezTo>
                    <a:pt x="11" y="9"/>
                    <a:pt x="11" y="9"/>
                    <a:pt x="11" y="9"/>
                  </a:cubicBezTo>
                  <a:cubicBezTo>
                    <a:pt x="2" y="7"/>
                    <a:pt x="2" y="7"/>
                    <a:pt x="2" y="7"/>
                  </a:cubicBezTo>
                  <a:cubicBezTo>
                    <a:pt x="1" y="7"/>
                    <a:pt x="0" y="5"/>
                    <a:pt x="0" y="4"/>
                  </a:cubicBezTo>
                  <a:cubicBezTo>
                    <a:pt x="0" y="4"/>
                    <a:pt x="0" y="4"/>
                    <a:pt x="0" y="4"/>
                  </a:cubicBezTo>
                  <a:cubicBezTo>
                    <a:pt x="0" y="4"/>
                    <a:pt x="0" y="3"/>
                    <a:pt x="0" y="3"/>
                  </a:cubicBezTo>
                  <a:cubicBezTo>
                    <a:pt x="0" y="3"/>
                    <a:pt x="0" y="3"/>
                    <a:pt x="0" y="3"/>
                  </a:cubicBezTo>
                  <a:cubicBezTo>
                    <a:pt x="0" y="1"/>
                    <a:pt x="2" y="0"/>
                    <a:pt x="3" y="0"/>
                  </a:cubicBezTo>
                  <a:cubicBezTo>
                    <a:pt x="3" y="0"/>
                    <a:pt x="3" y="0"/>
                    <a:pt x="3" y="0"/>
                  </a:cubicBezTo>
                  <a:cubicBezTo>
                    <a:pt x="3" y="0"/>
                    <a:pt x="4" y="0"/>
                    <a:pt x="4" y="0"/>
                  </a:cubicBezTo>
                  <a:cubicBezTo>
                    <a:pt x="4" y="0"/>
                    <a:pt x="4" y="0"/>
                    <a:pt x="4" y="0"/>
                  </a:cubicBezTo>
                  <a:cubicBezTo>
                    <a:pt x="12" y="2"/>
                    <a:pt x="12" y="2"/>
                    <a:pt x="12" y="2"/>
                  </a:cubicBezTo>
                  <a:cubicBezTo>
                    <a:pt x="14" y="3"/>
                    <a:pt x="15" y="4"/>
                    <a:pt x="15" y="6"/>
                  </a:cubicBezTo>
                  <a:cubicBezTo>
                    <a:pt x="15" y="6"/>
                    <a:pt x="15" y="6"/>
                    <a:pt x="15" y="6"/>
                  </a:cubicBezTo>
                  <a:cubicBezTo>
                    <a:pt x="15" y="6"/>
                    <a:pt x="15" y="6"/>
                    <a:pt x="15" y="7"/>
                  </a:cubicBezTo>
                  <a:cubicBezTo>
                    <a:pt x="15" y="7"/>
                    <a:pt x="15" y="7"/>
                    <a:pt x="15" y="7"/>
                  </a:cubicBezTo>
                  <a:cubicBezTo>
                    <a:pt x="14" y="8"/>
                    <a:pt x="13" y="9"/>
                    <a:pt x="11" y="9"/>
                  </a:cubicBezTo>
                  <a:cubicBezTo>
                    <a:pt x="11" y="9"/>
                    <a:pt x="11" y="9"/>
                    <a:pt x="11" y="9"/>
                  </a:cubicBezTo>
                  <a:cubicBezTo>
                    <a:pt x="11" y="9"/>
                    <a:pt x="11" y="9"/>
                    <a:pt x="1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5729288" y="3311526"/>
              <a:ext cx="95250" cy="127000"/>
            </a:xfrm>
            <a:custGeom>
              <a:avLst/>
              <a:gdLst>
                <a:gd name="T0" fmla="*/ 1 w 18"/>
                <a:gd name="T1" fmla="*/ 14 h 24"/>
                <a:gd name="T2" fmla="*/ 1 w 18"/>
                <a:gd name="T3" fmla="*/ 12 h 24"/>
                <a:gd name="T4" fmla="*/ 1 w 18"/>
                <a:gd name="T5" fmla="*/ 12 h 24"/>
                <a:gd name="T6" fmla="*/ 3 w 18"/>
                <a:gd name="T7" fmla="*/ 12 h 24"/>
                <a:gd name="T8" fmla="*/ 3 w 18"/>
                <a:gd name="T9" fmla="*/ 12 h 24"/>
                <a:gd name="T10" fmla="*/ 12 w 18"/>
                <a:gd name="T11" fmla="*/ 19 h 24"/>
                <a:gd name="T12" fmla="*/ 15 w 18"/>
                <a:gd name="T13" fmla="*/ 9 h 24"/>
                <a:gd name="T14" fmla="*/ 15 w 18"/>
                <a:gd name="T15" fmla="*/ 2 h 24"/>
                <a:gd name="T16" fmla="*/ 17 w 18"/>
                <a:gd name="T17" fmla="*/ 0 h 24"/>
                <a:gd name="T18" fmla="*/ 17 w 18"/>
                <a:gd name="T19" fmla="*/ 0 h 24"/>
                <a:gd name="T20" fmla="*/ 18 w 18"/>
                <a:gd name="T21" fmla="*/ 2 h 24"/>
                <a:gd name="T22" fmla="*/ 18 w 18"/>
                <a:gd name="T23" fmla="*/ 2 h 24"/>
                <a:gd name="T24" fmla="*/ 18 w 18"/>
                <a:gd name="T25" fmla="*/ 10 h 24"/>
                <a:gd name="T26" fmla="*/ 13 w 18"/>
                <a:gd name="T27" fmla="*/ 24 h 24"/>
                <a:gd name="T28" fmla="*/ 1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1" y="14"/>
                  </a:moveTo>
                  <a:cubicBezTo>
                    <a:pt x="1" y="14"/>
                    <a:pt x="0" y="13"/>
                    <a:pt x="1" y="12"/>
                  </a:cubicBezTo>
                  <a:cubicBezTo>
                    <a:pt x="1" y="12"/>
                    <a:pt x="1" y="12"/>
                    <a:pt x="1" y="12"/>
                  </a:cubicBezTo>
                  <a:cubicBezTo>
                    <a:pt x="1" y="11"/>
                    <a:pt x="2" y="11"/>
                    <a:pt x="3" y="12"/>
                  </a:cubicBezTo>
                  <a:cubicBezTo>
                    <a:pt x="3" y="12"/>
                    <a:pt x="3" y="12"/>
                    <a:pt x="3" y="12"/>
                  </a:cubicBezTo>
                  <a:cubicBezTo>
                    <a:pt x="12" y="19"/>
                    <a:pt x="12" y="19"/>
                    <a:pt x="12" y="19"/>
                  </a:cubicBezTo>
                  <a:cubicBezTo>
                    <a:pt x="15" y="9"/>
                    <a:pt x="15" y="9"/>
                    <a:pt x="15" y="9"/>
                  </a:cubicBezTo>
                  <a:cubicBezTo>
                    <a:pt x="15" y="2"/>
                    <a:pt x="15" y="2"/>
                    <a:pt x="15" y="2"/>
                  </a:cubicBezTo>
                  <a:cubicBezTo>
                    <a:pt x="15" y="1"/>
                    <a:pt x="16" y="0"/>
                    <a:pt x="17" y="0"/>
                  </a:cubicBezTo>
                  <a:cubicBezTo>
                    <a:pt x="17" y="0"/>
                    <a:pt x="17" y="0"/>
                    <a:pt x="17" y="0"/>
                  </a:cubicBezTo>
                  <a:cubicBezTo>
                    <a:pt x="17" y="0"/>
                    <a:pt x="18" y="1"/>
                    <a:pt x="18" y="2"/>
                  </a:cubicBezTo>
                  <a:cubicBezTo>
                    <a:pt x="18" y="2"/>
                    <a:pt x="18" y="2"/>
                    <a:pt x="18" y="2"/>
                  </a:cubicBezTo>
                  <a:cubicBezTo>
                    <a:pt x="18" y="10"/>
                    <a:pt x="18" y="10"/>
                    <a:pt x="18" y="10"/>
                  </a:cubicBezTo>
                  <a:cubicBezTo>
                    <a:pt x="13" y="24"/>
                    <a:pt x="13" y="24"/>
                    <a:pt x="13" y="24"/>
                  </a:cubicBezTo>
                  <a:cubicBezTo>
                    <a:pt x="1" y="14"/>
                    <a:pt x="1" y="14"/>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8"/>
            <p:cNvSpPr>
              <a:spLocks noEditPoints="1"/>
            </p:cNvSpPr>
            <p:nvPr/>
          </p:nvSpPr>
          <p:spPr bwMode="auto">
            <a:xfrm>
              <a:off x="5724525" y="3300413"/>
              <a:ext cx="111125" cy="153988"/>
            </a:xfrm>
            <a:custGeom>
              <a:avLst/>
              <a:gdLst>
                <a:gd name="T0" fmla="*/ 1 w 21"/>
                <a:gd name="T1" fmla="*/ 18 h 29"/>
                <a:gd name="T2" fmla="*/ 1 w 21"/>
                <a:gd name="T3" fmla="*/ 18 h 29"/>
                <a:gd name="T4" fmla="*/ 0 w 21"/>
                <a:gd name="T5" fmla="*/ 15 h 29"/>
                <a:gd name="T6" fmla="*/ 0 w 21"/>
                <a:gd name="T7" fmla="*/ 15 h 29"/>
                <a:gd name="T8" fmla="*/ 0 w 21"/>
                <a:gd name="T9" fmla="*/ 13 h 29"/>
                <a:gd name="T10" fmla="*/ 0 w 21"/>
                <a:gd name="T11" fmla="*/ 13 h 29"/>
                <a:gd name="T12" fmla="*/ 3 w 21"/>
                <a:gd name="T13" fmla="*/ 11 h 29"/>
                <a:gd name="T14" fmla="*/ 3 w 21"/>
                <a:gd name="T15" fmla="*/ 11 h 29"/>
                <a:gd name="T16" fmla="*/ 5 w 21"/>
                <a:gd name="T17" fmla="*/ 12 h 29"/>
                <a:gd name="T18" fmla="*/ 5 w 21"/>
                <a:gd name="T19" fmla="*/ 12 h 29"/>
                <a:gd name="T20" fmla="*/ 12 w 21"/>
                <a:gd name="T21" fmla="*/ 17 h 29"/>
                <a:gd name="T22" fmla="*/ 14 w 21"/>
                <a:gd name="T23" fmla="*/ 11 h 29"/>
                <a:gd name="T24" fmla="*/ 14 w 21"/>
                <a:gd name="T25" fmla="*/ 4 h 29"/>
                <a:gd name="T26" fmla="*/ 18 w 21"/>
                <a:gd name="T27" fmla="*/ 0 h 29"/>
                <a:gd name="T28" fmla="*/ 18 w 21"/>
                <a:gd name="T29" fmla="*/ 0 h 29"/>
                <a:gd name="T30" fmla="*/ 21 w 21"/>
                <a:gd name="T31" fmla="*/ 4 h 29"/>
                <a:gd name="T32" fmla="*/ 21 w 21"/>
                <a:gd name="T33" fmla="*/ 4 h 29"/>
                <a:gd name="T34" fmla="*/ 21 w 21"/>
                <a:gd name="T35" fmla="*/ 12 h 29"/>
                <a:gd name="T36" fmla="*/ 15 w 21"/>
                <a:gd name="T37" fmla="*/ 29 h 29"/>
                <a:gd name="T38" fmla="*/ 1 w 21"/>
                <a:gd name="T39" fmla="*/ 18 h 29"/>
                <a:gd name="T40" fmla="*/ 2 w 21"/>
                <a:gd name="T41" fmla="*/ 16 h 29"/>
                <a:gd name="T42" fmla="*/ 3 w 21"/>
                <a:gd name="T43" fmla="*/ 15 h 29"/>
                <a:gd name="T44" fmla="*/ 3 w 21"/>
                <a:gd name="T45" fmla="*/ 15 h 29"/>
                <a:gd name="T46" fmla="*/ 3 w 21"/>
                <a:gd name="T47" fmla="*/ 15 h 29"/>
                <a:gd name="T48" fmla="*/ 2 w 21"/>
                <a:gd name="T49" fmla="*/ 16 h 29"/>
                <a:gd name="T50" fmla="*/ 3 w 21"/>
                <a:gd name="T51" fmla="*/ 15 h 29"/>
                <a:gd name="T52" fmla="*/ 3 w 21"/>
                <a:gd name="T53" fmla="*/ 15 h 29"/>
                <a:gd name="T54" fmla="*/ 3 w 21"/>
                <a:gd name="T55" fmla="*/ 15 h 29"/>
                <a:gd name="T56" fmla="*/ 3 w 21"/>
                <a:gd name="T57" fmla="*/ 15 h 29"/>
                <a:gd name="T58" fmla="*/ 3 w 21"/>
                <a:gd name="T59" fmla="*/ 15 h 29"/>
                <a:gd name="T60" fmla="*/ 3 w 21"/>
                <a:gd name="T61" fmla="*/ 15 h 29"/>
                <a:gd name="T62" fmla="*/ 3 w 21"/>
                <a:gd name="T6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 h="29">
                  <a:moveTo>
                    <a:pt x="1" y="18"/>
                  </a:moveTo>
                  <a:cubicBezTo>
                    <a:pt x="1" y="18"/>
                    <a:pt x="1" y="18"/>
                    <a:pt x="1" y="18"/>
                  </a:cubicBezTo>
                  <a:cubicBezTo>
                    <a:pt x="0" y="17"/>
                    <a:pt x="0" y="16"/>
                    <a:pt x="0" y="15"/>
                  </a:cubicBezTo>
                  <a:cubicBezTo>
                    <a:pt x="0" y="15"/>
                    <a:pt x="0" y="15"/>
                    <a:pt x="0" y="15"/>
                  </a:cubicBezTo>
                  <a:cubicBezTo>
                    <a:pt x="0" y="14"/>
                    <a:pt x="0" y="13"/>
                    <a:pt x="0" y="13"/>
                  </a:cubicBezTo>
                  <a:cubicBezTo>
                    <a:pt x="0" y="13"/>
                    <a:pt x="0" y="13"/>
                    <a:pt x="0" y="13"/>
                  </a:cubicBezTo>
                  <a:cubicBezTo>
                    <a:pt x="1" y="12"/>
                    <a:pt x="2" y="11"/>
                    <a:pt x="3" y="11"/>
                  </a:cubicBezTo>
                  <a:cubicBezTo>
                    <a:pt x="3" y="11"/>
                    <a:pt x="3" y="11"/>
                    <a:pt x="3" y="11"/>
                  </a:cubicBezTo>
                  <a:cubicBezTo>
                    <a:pt x="4" y="11"/>
                    <a:pt x="5" y="12"/>
                    <a:pt x="5" y="12"/>
                  </a:cubicBezTo>
                  <a:cubicBezTo>
                    <a:pt x="5" y="12"/>
                    <a:pt x="5" y="12"/>
                    <a:pt x="5" y="12"/>
                  </a:cubicBezTo>
                  <a:cubicBezTo>
                    <a:pt x="12" y="17"/>
                    <a:pt x="12" y="17"/>
                    <a:pt x="12" y="17"/>
                  </a:cubicBezTo>
                  <a:cubicBezTo>
                    <a:pt x="14" y="11"/>
                    <a:pt x="14" y="11"/>
                    <a:pt x="14" y="11"/>
                  </a:cubicBezTo>
                  <a:cubicBezTo>
                    <a:pt x="14" y="4"/>
                    <a:pt x="14" y="4"/>
                    <a:pt x="14" y="4"/>
                  </a:cubicBezTo>
                  <a:cubicBezTo>
                    <a:pt x="14" y="2"/>
                    <a:pt x="16" y="0"/>
                    <a:pt x="18" y="0"/>
                  </a:cubicBezTo>
                  <a:cubicBezTo>
                    <a:pt x="18" y="0"/>
                    <a:pt x="18" y="0"/>
                    <a:pt x="18" y="0"/>
                  </a:cubicBezTo>
                  <a:cubicBezTo>
                    <a:pt x="20" y="0"/>
                    <a:pt x="21" y="2"/>
                    <a:pt x="21" y="4"/>
                  </a:cubicBezTo>
                  <a:cubicBezTo>
                    <a:pt x="21" y="4"/>
                    <a:pt x="21" y="4"/>
                    <a:pt x="21" y="4"/>
                  </a:cubicBezTo>
                  <a:cubicBezTo>
                    <a:pt x="21" y="12"/>
                    <a:pt x="21" y="12"/>
                    <a:pt x="21" y="12"/>
                  </a:cubicBezTo>
                  <a:cubicBezTo>
                    <a:pt x="15" y="29"/>
                    <a:pt x="15" y="29"/>
                    <a:pt x="15" y="29"/>
                  </a:cubicBezTo>
                  <a:cubicBezTo>
                    <a:pt x="1" y="18"/>
                    <a:pt x="1" y="18"/>
                    <a:pt x="1" y="18"/>
                  </a:cubicBezTo>
                  <a:close/>
                  <a:moveTo>
                    <a:pt x="2" y="16"/>
                  </a:moveTo>
                  <a:cubicBezTo>
                    <a:pt x="3" y="15"/>
                    <a:pt x="3" y="15"/>
                    <a:pt x="3" y="15"/>
                  </a:cubicBezTo>
                  <a:cubicBezTo>
                    <a:pt x="3" y="15"/>
                    <a:pt x="3" y="15"/>
                    <a:pt x="3" y="15"/>
                  </a:cubicBezTo>
                  <a:cubicBezTo>
                    <a:pt x="3" y="15"/>
                    <a:pt x="3" y="15"/>
                    <a:pt x="3" y="15"/>
                  </a:cubicBezTo>
                  <a:cubicBezTo>
                    <a:pt x="2" y="16"/>
                    <a:pt x="2" y="16"/>
                    <a:pt x="2" y="16"/>
                  </a:cubicBezTo>
                  <a:close/>
                  <a:moveTo>
                    <a:pt x="3" y="15"/>
                  </a:moveTo>
                  <a:cubicBezTo>
                    <a:pt x="3" y="15"/>
                    <a:pt x="3" y="15"/>
                    <a:pt x="3" y="15"/>
                  </a:cubicBezTo>
                  <a:cubicBezTo>
                    <a:pt x="3" y="15"/>
                    <a:pt x="3" y="15"/>
                    <a:pt x="3" y="15"/>
                  </a:cubicBezTo>
                  <a:cubicBezTo>
                    <a:pt x="3" y="15"/>
                    <a:pt x="3" y="15"/>
                    <a:pt x="3" y="15"/>
                  </a:cubicBezTo>
                  <a:close/>
                  <a:moveTo>
                    <a:pt x="3" y="15"/>
                  </a:moveTo>
                  <a:cubicBezTo>
                    <a:pt x="3" y="15"/>
                    <a:pt x="3" y="15"/>
                    <a:pt x="3" y="15"/>
                  </a:cubicBezTo>
                  <a:cubicBezTo>
                    <a:pt x="3" y="15"/>
                    <a:pt x="3" y="15"/>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5808663" y="3338513"/>
              <a:ext cx="84138" cy="88900"/>
            </a:xfrm>
            <a:custGeom>
              <a:avLst/>
              <a:gdLst>
                <a:gd name="T0" fmla="*/ 0 w 16"/>
                <a:gd name="T1" fmla="*/ 5 h 17"/>
                <a:gd name="T2" fmla="*/ 1 w 16"/>
                <a:gd name="T3" fmla="*/ 3 h 17"/>
                <a:gd name="T4" fmla="*/ 1 w 16"/>
                <a:gd name="T5" fmla="*/ 3 h 17"/>
                <a:gd name="T6" fmla="*/ 3 w 16"/>
                <a:gd name="T7" fmla="*/ 3 h 17"/>
                <a:gd name="T8" fmla="*/ 3 w 16"/>
                <a:gd name="T9" fmla="*/ 3 h 17"/>
                <a:gd name="T10" fmla="*/ 9 w 16"/>
                <a:gd name="T11" fmla="*/ 11 h 17"/>
                <a:gd name="T12" fmla="*/ 13 w 16"/>
                <a:gd name="T13" fmla="*/ 1 h 17"/>
                <a:gd name="T14" fmla="*/ 15 w 16"/>
                <a:gd name="T15" fmla="*/ 1 h 17"/>
                <a:gd name="T16" fmla="*/ 15 w 16"/>
                <a:gd name="T17" fmla="*/ 1 h 17"/>
                <a:gd name="T18" fmla="*/ 16 w 16"/>
                <a:gd name="T19" fmla="*/ 2 h 17"/>
                <a:gd name="T20" fmla="*/ 16 w 16"/>
                <a:gd name="T21" fmla="*/ 2 h 17"/>
                <a:gd name="T22" fmla="*/ 10 w 16"/>
                <a:gd name="T23" fmla="*/ 17 h 17"/>
                <a:gd name="T24" fmla="*/ 0 w 16"/>
                <a:gd name="T2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7">
                  <a:moveTo>
                    <a:pt x="0" y="5"/>
                  </a:moveTo>
                  <a:cubicBezTo>
                    <a:pt x="0" y="5"/>
                    <a:pt x="0" y="4"/>
                    <a:pt x="1" y="3"/>
                  </a:cubicBezTo>
                  <a:cubicBezTo>
                    <a:pt x="1" y="3"/>
                    <a:pt x="1" y="3"/>
                    <a:pt x="1" y="3"/>
                  </a:cubicBezTo>
                  <a:cubicBezTo>
                    <a:pt x="1" y="3"/>
                    <a:pt x="2" y="3"/>
                    <a:pt x="3" y="3"/>
                  </a:cubicBezTo>
                  <a:cubicBezTo>
                    <a:pt x="3" y="3"/>
                    <a:pt x="3" y="3"/>
                    <a:pt x="3" y="3"/>
                  </a:cubicBezTo>
                  <a:cubicBezTo>
                    <a:pt x="9" y="11"/>
                    <a:pt x="9" y="11"/>
                    <a:pt x="9" y="11"/>
                  </a:cubicBezTo>
                  <a:cubicBezTo>
                    <a:pt x="13" y="1"/>
                    <a:pt x="13" y="1"/>
                    <a:pt x="13" y="1"/>
                  </a:cubicBezTo>
                  <a:cubicBezTo>
                    <a:pt x="13" y="1"/>
                    <a:pt x="14" y="0"/>
                    <a:pt x="15" y="1"/>
                  </a:cubicBezTo>
                  <a:cubicBezTo>
                    <a:pt x="15" y="1"/>
                    <a:pt x="15" y="1"/>
                    <a:pt x="15" y="1"/>
                  </a:cubicBezTo>
                  <a:cubicBezTo>
                    <a:pt x="16" y="1"/>
                    <a:pt x="16" y="2"/>
                    <a:pt x="16" y="2"/>
                  </a:cubicBezTo>
                  <a:cubicBezTo>
                    <a:pt x="16" y="2"/>
                    <a:pt x="16" y="2"/>
                    <a:pt x="16" y="2"/>
                  </a:cubicBezTo>
                  <a:cubicBezTo>
                    <a:pt x="10" y="17"/>
                    <a:pt x="10" y="17"/>
                    <a:pt x="10" y="17"/>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5797550" y="3327401"/>
              <a:ext cx="106363" cy="115888"/>
            </a:xfrm>
            <a:custGeom>
              <a:avLst/>
              <a:gdLst>
                <a:gd name="T0" fmla="*/ 1 w 20"/>
                <a:gd name="T1" fmla="*/ 9 h 22"/>
                <a:gd name="T2" fmla="*/ 2 w 20"/>
                <a:gd name="T3" fmla="*/ 7 h 22"/>
                <a:gd name="T4" fmla="*/ 4 w 20"/>
                <a:gd name="T5" fmla="*/ 6 h 22"/>
                <a:gd name="T6" fmla="*/ 4 w 20"/>
                <a:gd name="T7" fmla="*/ 6 h 22"/>
                <a:gd name="T8" fmla="*/ 2 w 20"/>
                <a:gd name="T9" fmla="*/ 7 h 22"/>
                <a:gd name="T10" fmla="*/ 1 w 20"/>
                <a:gd name="T11" fmla="*/ 9 h 22"/>
                <a:gd name="T12" fmla="*/ 0 w 20"/>
                <a:gd name="T13" fmla="*/ 6 h 22"/>
                <a:gd name="T14" fmla="*/ 0 w 20"/>
                <a:gd name="T15" fmla="*/ 6 h 22"/>
                <a:gd name="T16" fmla="*/ 1 w 20"/>
                <a:gd name="T17" fmla="*/ 4 h 22"/>
                <a:gd name="T18" fmla="*/ 1 w 20"/>
                <a:gd name="T19" fmla="*/ 4 h 22"/>
                <a:gd name="T20" fmla="*/ 4 w 20"/>
                <a:gd name="T21" fmla="*/ 3 h 22"/>
                <a:gd name="T22" fmla="*/ 4 w 20"/>
                <a:gd name="T23" fmla="*/ 3 h 22"/>
                <a:gd name="T24" fmla="*/ 6 w 20"/>
                <a:gd name="T25" fmla="*/ 4 h 22"/>
                <a:gd name="T26" fmla="*/ 6 w 20"/>
                <a:gd name="T27" fmla="*/ 4 h 22"/>
                <a:gd name="T28" fmla="*/ 11 w 20"/>
                <a:gd name="T29" fmla="*/ 9 h 22"/>
                <a:gd name="T30" fmla="*/ 13 w 20"/>
                <a:gd name="T31" fmla="*/ 3 h 22"/>
                <a:gd name="T32" fmla="*/ 16 w 20"/>
                <a:gd name="T33" fmla="*/ 0 h 22"/>
                <a:gd name="T34" fmla="*/ 16 w 20"/>
                <a:gd name="T35" fmla="*/ 0 h 22"/>
                <a:gd name="T36" fmla="*/ 18 w 20"/>
                <a:gd name="T37" fmla="*/ 1 h 22"/>
                <a:gd name="T38" fmla="*/ 18 w 20"/>
                <a:gd name="T39" fmla="*/ 1 h 22"/>
                <a:gd name="T40" fmla="*/ 20 w 20"/>
                <a:gd name="T41" fmla="*/ 4 h 22"/>
                <a:gd name="T42" fmla="*/ 20 w 20"/>
                <a:gd name="T43" fmla="*/ 4 h 22"/>
                <a:gd name="T44" fmla="*/ 20 w 20"/>
                <a:gd name="T45" fmla="*/ 5 h 22"/>
                <a:gd name="T46" fmla="*/ 20 w 20"/>
                <a:gd name="T47" fmla="*/ 5 h 22"/>
                <a:gd name="T48" fmla="*/ 13 w 20"/>
                <a:gd name="T49" fmla="*/ 22 h 22"/>
                <a:gd name="T50" fmla="*/ 1 w 20"/>
                <a:gd name="T51"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22">
                  <a:moveTo>
                    <a:pt x="1" y="9"/>
                  </a:moveTo>
                  <a:cubicBezTo>
                    <a:pt x="2" y="7"/>
                    <a:pt x="2" y="7"/>
                    <a:pt x="2" y="7"/>
                  </a:cubicBezTo>
                  <a:cubicBezTo>
                    <a:pt x="4" y="6"/>
                    <a:pt x="4" y="6"/>
                    <a:pt x="4" y="6"/>
                  </a:cubicBezTo>
                  <a:cubicBezTo>
                    <a:pt x="4" y="6"/>
                    <a:pt x="4" y="6"/>
                    <a:pt x="4" y="6"/>
                  </a:cubicBezTo>
                  <a:cubicBezTo>
                    <a:pt x="2" y="7"/>
                    <a:pt x="2" y="7"/>
                    <a:pt x="2" y="7"/>
                  </a:cubicBezTo>
                  <a:cubicBezTo>
                    <a:pt x="1" y="9"/>
                    <a:pt x="1" y="9"/>
                    <a:pt x="1" y="9"/>
                  </a:cubicBezTo>
                  <a:cubicBezTo>
                    <a:pt x="0" y="8"/>
                    <a:pt x="0" y="7"/>
                    <a:pt x="0" y="6"/>
                  </a:cubicBezTo>
                  <a:cubicBezTo>
                    <a:pt x="0" y="6"/>
                    <a:pt x="0" y="6"/>
                    <a:pt x="0" y="6"/>
                  </a:cubicBezTo>
                  <a:cubicBezTo>
                    <a:pt x="0" y="5"/>
                    <a:pt x="0" y="4"/>
                    <a:pt x="1" y="4"/>
                  </a:cubicBezTo>
                  <a:cubicBezTo>
                    <a:pt x="1" y="4"/>
                    <a:pt x="1" y="4"/>
                    <a:pt x="1" y="4"/>
                  </a:cubicBezTo>
                  <a:cubicBezTo>
                    <a:pt x="2" y="3"/>
                    <a:pt x="3" y="3"/>
                    <a:pt x="4" y="3"/>
                  </a:cubicBezTo>
                  <a:cubicBezTo>
                    <a:pt x="4" y="3"/>
                    <a:pt x="4" y="3"/>
                    <a:pt x="4" y="3"/>
                  </a:cubicBezTo>
                  <a:cubicBezTo>
                    <a:pt x="5" y="3"/>
                    <a:pt x="6" y="3"/>
                    <a:pt x="6" y="4"/>
                  </a:cubicBezTo>
                  <a:cubicBezTo>
                    <a:pt x="6" y="4"/>
                    <a:pt x="6" y="4"/>
                    <a:pt x="6" y="4"/>
                  </a:cubicBezTo>
                  <a:cubicBezTo>
                    <a:pt x="11" y="9"/>
                    <a:pt x="11" y="9"/>
                    <a:pt x="11" y="9"/>
                  </a:cubicBezTo>
                  <a:cubicBezTo>
                    <a:pt x="13" y="3"/>
                    <a:pt x="13" y="3"/>
                    <a:pt x="13" y="3"/>
                  </a:cubicBezTo>
                  <a:cubicBezTo>
                    <a:pt x="14" y="1"/>
                    <a:pt x="15" y="0"/>
                    <a:pt x="16" y="0"/>
                  </a:cubicBezTo>
                  <a:cubicBezTo>
                    <a:pt x="16" y="0"/>
                    <a:pt x="16" y="0"/>
                    <a:pt x="16" y="0"/>
                  </a:cubicBezTo>
                  <a:cubicBezTo>
                    <a:pt x="17" y="0"/>
                    <a:pt x="17" y="0"/>
                    <a:pt x="18" y="1"/>
                  </a:cubicBezTo>
                  <a:cubicBezTo>
                    <a:pt x="18" y="1"/>
                    <a:pt x="18" y="1"/>
                    <a:pt x="18" y="1"/>
                  </a:cubicBezTo>
                  <a:cubicBezTo>
                    <a:pt x="19" y="1"/>
                    <a:pt x="20" y="3"/>
                    <a:pt x="20" y="4"/>
                  </a:cubicBezTo>
                  <a:cubicBezTo>
                    <a:pt x="20" y="4"/>
                    <a:pt x="20" y="4"/>
                    <a:pt x="20" y="4"/>
                  </a:cubicBezTo>
                  <a:cubicBezTo>
                    <a:pt x="20" y="4"/>
                    <a:pt x="20" y="5"/>
                    <a:pt x="20" y="5"/>
                  </a:cubicBezTo>
                  <a:cubicBezTo>
                    <a:pt x="20" y="5"/>
                    <a:pt x="20" y="5"/>
                    <a:pt x="20" y="5"/>
                  </a:cubicBezTo>
                  <a:cubicBezTo>
                    <a:pt x="13" y="22"/>
                    <a:pt x="13" y="22"/>
                    <a:pt x="13" y="22"/>
                  </a:cubicBezTo>
                  <a:cubicBezTo>
                    <a:pt x="1" y="9"/>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1"/>
            <p:cNvSpPr>
              <a:spLocks noEditPoints="1"/>
            </p:cNvSpPr>
            <p:nvPr/>
          </p:nvSpPr>
          <p:spPr bwMode="auto">
            <a:xfrm>
              <a:off x="5580063" y="3348038"/>
              <a:ext cx="498475" cy="747713"/>
            </a:xfrm>
            <a:custGeom>
              <a:avLst/>
              <a:gdLst>
                <a:gd name="T0" fmla="*/ 13 w 94"/>
                <a:gd name="T1" fmla="*/ 109 h 142"/>
                <a:gd name="T2" fmla="*/ 0 w 94"/>
                <a:gd name="T3" fmla="*/ 50 h 142"/>
                <a:gd name="T4" fmla="*/ 0 w 94"/>
                <a:gd name="T5" fmla="*/ 50 h 142"/>
                <a:gd name="T6" fmla="*/ 15 w 94"/>
                <a:gd name="T7" fmla="*/ 11 h 142"/>
                <a:gd name="T8" fmla="*/ 15 w 94"/>
                <a:gd name="T9" fmla="*/ 11 h 142"/>
                <a:gd name="T10" fmla="*/ 48 w 94"/>
                <a:gd name="T11" fmla="*/ 0 h 142"/>
                <a:gd name="T12" fmla="*/ 48 w 94"/>
                <a:gd name="T13" fmla="*/ 0 h 142"/>
                <a:gd name="T14" fmla="*/ 80 w 94"/>
                <a:gd name="T15" fmla="*/ 10 h 142"/>
                <a:gd name="T16" fmla="*/ 80 w 94"/>
                <a:gd name="T17" fmla="*/ 10 h 142"/>
                <a:gd name="T18" fmla="*/ 94 w 94"/>
                <a:gd name="T19" fmla="*/ 49 h 142"/>
                <a:gd name="T20" fmla="*/ 94 w 94"/>
                <a:gd name="T21" fmla="*/ 49 h 142"/>
                <a:gd name="T22" fmla="*/ 79 w 94"/>
                <a:gd name="T23" fmla="*/ 109 h 142"/>
                <a:gd name="T24" fmla="*/ 79 w 94"/>
                <a:gd name="T25" fmla="*/ 109 h 142"/>
                <a:gd name="T26" fmla="*/ 46 w 94"/>
                <a:gd name="T27" fmla="*/ 142 h 142"/>
                <a:gd name="T28" fmla="*/ 46 w 94"/>
                <a:gd name="T29" fmla="*/ 142 h 142"/>
                <a:gd name="T30" fmla="*/ 13 w 94"/>
                <a:gd name="T31" fmla="*/ 109 h 142"/>
                <a:gd name="T32" fmla="*/ 77 w 94"/>
                <a:gd name="T33" fmla="*/ 108 h 142"/>
                <a:gd name="T34" fmla="*/ 91 w 94"/>
                <a:gd name="T35" fmla="*/ 49 h 142"/>
                <a:gd name="T36" fmla="*/ 91 w 94"/>
                <a:gd name="T37" fmla="*/ 49 h 142"/>
                <a:gd name="T38" fmla="*/ 48 w 94"/>
                <a:gd name="T39" fmla="*/ 3 h 142"/>
                <a:gd name="T40" fmla="*/ 48 w 94"/>
                <a:gd name="T41" fmla="*/ 3 h 142"/>
                <a:gd name="T42" fmla="*/ 3 w 94"/>
                <a:gd name="T43" fmla="*/ 50 h 142"/>
                <a:gd name="T44" fmla="*/ 3 w 94"/>
                <a:gd name="T45" fmla="*/ 50 h 142"/>
                <a:gd name="T46" fmla="*/ 16 w 94"/>
                <a:gd name="T47" fmla="*/ 108 h 142"/>
                <a:gd name="T48" fmla="*/ 16 w 94"/>
                <a:gd name="T49" fmla="*/ 108 h 142"/>
                <a:gd name="T50" fmla="*/ 46 w 94"/>
                <a:gd name="T51" fmla="*/ 139 h 142"/>
                <a:gd name="T52" fmla="*/ 46 w 94"/>
                <a:gd name="T53" fmla="*/ 139 h 142"/>
                <a:gd name="T54" fmla="*/ 77 w 94"/>
                <a:gd name="T55" fmla="*/ 10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142">
                  <a:moveTo>
                    <a:pt x="13" y="109"/>
                  </a:moveTo>
                  <a:cubicBezTo>
                    <a:pt x="5" y="91"/>
                    <a:pt x="0" y="68"/>
                    <a:pt x="0" y="50"/>
                  </a:cubicBezTo>
                  <a:cubicBezTo>
                    <a:pt x="0" y="50"/>
                    <a:pt x="0" y="50"/>
                    <a:pt x="0" y="50"/>
                  </a:cubicBezTo>
                  <a:cubicBezTo>
                    <a:pt x="0" y="31"/>
                    <a:pt x="6" y="18"/>
                    <a:pt x="15" y="11"/>
                  </a:cubicBezTo>
                  <a:cubicBezTo>
                    <a:pt x="15" y="11"/>
                    <a:pt x="15" y="11"/>
                    <a:pt x="15" y="11"/>
                  </a:cubicBezTo>
                  <a:cubicBezTo>
                    <a:pt x="24" y="3"/>
                    <a:pt x="36" y="0"/>
                    <a:pt x="48" y="0"/>
                  </a:cubicBezTo>
                  <a:cubicBezTo>
                    <a:pt x="48" y="0"/>
                    <a:pt x="48" y="0"/>
                    <a:pt x="48" y="0"/>
                  </a:cubicBezTo>
                  <a:cubicBezTo>
                    <a:pt x="60" y="0"/>
                    <a:pt x="71" y="3"/>
                    <a:pt x="80" y="10"/>
                  </a:cubicBezTo>
                  <a:cubicBezTo>
                    <a:pt x="80" y="10"/>
                    <a:pt x="80" y="10"/>
                    <a:pt x="80" y="10"/>
                  </a:cubicBezTo>
                  <a:cubicBezTo>
                    <a:pt x="89" y="18"/>
                    <a:pt x="94" y="30"/>
                    <a:pt x="94" y="49"/>
                  </a:cubicBezTo>
                  <a:cubicBezTo>
                    <a:pt x="94" y="49"/>
                    <a:pt x="94" y="49"/>
                    <a:pt x="94" y="49"/>
                  </a:cubicBezTo>
                  <a:cubicBezTo>
                    <a:pt x="94" y="68"/>
                    <a:pt x="88" y="91"/>
                    <a:pt x="79" y="109"/>
                  </a:cubicBezTo>
                  <a:cubicBezTo>
                    <a:pt x="79" y="109"/>
                    <a:pt x="79" y="109"/>
                    <a:pt x="79" y="109"/>
                  </a:cubicBezTo>
                  <a:cubicBezTo>
                    <a:pt x="70" y="127"/>
                    <a:pt x="59" y="142"/>
                    <a:pt x="46" y="142"/>
                  </a:cubicBezTo>
                  <a:cubicBezTo>
                    <a:pt x="46" y="142"/>
                    <a:pt x="46" y="142"/>
                    <a:pt x="46" y="142"/>
                  </a:cubicBezTo>
                  <a:cubicBezTo>
                    <a:pt x="33" y="142"/>
                    <a:pt x="22" y="128"/>
                    <a:pt x="13" y="109"/>
                  </a:cubicBezTo>
                  <a:close/>
                  <a:moveTo>
                    <a:pt x="77" y="108"/>
                  </a:moveTo>
                  <a:cubicBezTo>
                    <a:pt x="85" y="90"/>
                    <a:pt x="91" y="67"/>
                    <a:pt x="91" y="49"/>
                  </a:cubicBezTo>
                  <a:cubicBezTo>
                    <a:pt x="91" y="49"/>
                    <a:pt x="91" y="49"/>
                    <a:pt x="91" y="49"/>
                  </a:cubicBezTo>
                  <a:cubicBezTo>
                    <a:pt x="91" y="13"/>
                    <a:pt x="71" y="3"/>
                    <a:pt x="48" y="3"/>
                  </a:cubicBezTo>
                  <a:cubicBezTo>
                    <a:pt x="48" y="3"/>
                    <a:pt x="48" y="3"/>
                    <a:pt x="48" y="3"/>
                  </a:cubicBezTo>
                  <a:cubicBezTo>
                    <a:pt x="25" y="3"/>
                    <a:pt x="3" y="14"/>
                    <a:pt x="3" y="50"/>
                  </a:cubicBezTo>
                  <a:cubicBezTo>
                    <a:pt x="3" y="50"/>
                    <a:pt x="3" y="50"/>
                    <a:pt x="3" y="50"/>
                  </a:cubicBezTo>
                  <a:cubicBezTo>
                    <a:pt x="3" y="68"/>
                    <a:pt x="8" y="90"/>
                    <a:pt x="16" y="108"/>
                  </a:cubicBezTo>
                  <a:cubicBezTo>
                    <a:pt x="16" y="108"/>
                    <a:pt x="16" y="108"/>
                    <a:pt x="16" y="108"/>
                  </a:cubicBezTo>
                  <a:cubicBezTo>
                    <a:pt x="24" y="126"/>
                    <a:pt x="35" y="139"/>
                    <a:pt x="46" y="139"/>
                  </a:cubicBezTo>
                  <a:cubicBezTo>
                    <a:pt x="46" y="139"/>
                    <a:pt x="46" y="139"/>
                    <a:pt x="46" y="139"/>
                  </a:cubicBezTo>
                  <a:cubicBezTo>
                    <a:pt x="56" y="139"/>
                    <a:pt x="68" y="126"/>
                    <a:pt x="7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2"/>
            <p:cNvSpPr>
              <a:spLocks noEditPoints="1"/>
            </p:cNvSpPr>
            <p:nvPr/>
          </p:nvSpPr>
          <p:spPr bwMode="auto">
            <a:xfrm>
              <a:off x="5570538" y="3338513"/>
              <a:ext cx="519113" cy="768350"/>
            </a:xfrm>
            <a:custGeom>
              <a:avLst/>
              <a:gdLst>
                <a:gd name="T0" fmla="*/ 14 w 98"/>
                <a:gd name="T1" fmla="*/ 112 h 146"/>
                <a:gd name="T2" fmla="*/ 15 w 98"/>
                <a:gd name="T3" fmla="*/ 111 h 146"/>
                <a:gd name="T4" fmla="*/ 14 w 98"/>
                <a:gd name="T5" fmla="*/ 112 h 146"/>
                <a:gd name="T6" fmla="*/ 0 w 98"/>
                <a:gd name="T7" fmla="*/ 52 h 146"/>
                <a:gd name="T8" fmla="*/ 0 w 98"/>
                <a:gd name="T9" fmla="*/ 52 h 146"/>
                <a:gd name="T10" fmla="*/ 0 w 98"/>
                <a:gd name="T11" fmla="*/ 52 h 146"/>
                <a:gd name="T12" fmla="*/ 0 w 98"/>
                <a:gd name="T13" fmla="*/ 52 h 146"/>
                <a:gd name="T14" fmla="*/ 16 w 98"/>
                <a:gd name="T15" fmla="*/ 11 h 146"/>
                <a:gd name="T16" fmla="*/ 16 w 98"/>
                <a:gd name="T17" fmla="*/ 11 h 146"/>
                <a:gd name="T18" fmla="*/ 50 w 98"/>
                <a:gd name="T19" fmla="*/ 0 h 146"/>
                <a:gd name="T20" fmla="*/ 50 w 98"/>
                <a:gd name="T21" fmla="*/ 0 h 146"/>
                <a:gd name="T22" fmla="*/ 83 w 98"/>
                <a:gd name="T23" fmla="*/ 11 h 146"/>
                <a:gd name="T24" fmla="*/ 83 w 98"/>
                <a:gd name="T25" fmla="*/ 11 h 146"/>
                <a:gd name="T26" fmla="*/ 98 w 98"/>
                <a:gd name="T27" fmla="*/ 51 h 146"/>
                <a:gd name="T28" fmla="*/ 98 w 98"/>
                <a:gd name="T29" fmla="*/ 51 h 146"/>
                <a:gd name="T30" fmla="*/ 98 w 98"/>
                <a:gd name="T31" fmla="*/ 51 h 146"/>
                <a:gd name="T32" fmla="*/ 98 w 98"/>
                <a:gd name="T33" fmla="*/ 51 h 146"/>
                <a:gd name="T34" fmla="*/ 83 w 98"/>
                <a:gd name="T35" fmla="*/ 112 h 146"/>
                <a:gd name="T36" fmla="*/ 83 w 98"/>
                <a:gd name="T37" fmla="*/ 112 h 146"/>
                <a:gd name="T38" fmla="*/ 48 w 98"/>
                <a:gd name="T39" fmla="*/ 146 h 146"/>
                <a:gd name="T40" fmla="*/ 48 w 98"/>
                <a:gd name="T41" fmla="*/ 146 h 146"/>
                <a:gd name="T42" fmla="*/ 14 w 98"/>
                <a:gd name="T43" fmla="*/ 112 h 146"/>
                <a:gd name="T44" fmla="*/ 48 w 98"/>
                <a:gd name="T45" fmla="*/ 139 h 146"/>
                <a:gd name="T46" fmla="*/ 48 w 98"/>
                <a:gd name="T47" fmla="*/ 139 h 146"/>
                <a:gd name="T48" fmla="*/ 48 w 98"/>
                <a:gd name="T49" fmla="*/ 139 h 146"/>
                <a:gd name="T50" fmla="*/ 77 w 98"/>
                <a:gd name="T51" fmla="*/ 109 h 146"/>
                <a:gd name="T52" fmla="*/ 77 w 98"/>
                <a:gd name="T53" fmla="*/ 109 h 146"/>
                <a:gd name="T54" fmla="*/ 79 w 98"/>
                <a:gd name="T55" fmla="*/ 110 h 146"/>
                <a:gd name="T56" fmla="*/ 77 w 98"/>
                <a:gd name="T57" fmla="*/ 109 h 146"/>
                <a:gd name="T58" fmla="*/ 91 w 98"/>
                <a:gd name="T59" fmla="*/ 51 h 146"/>
                <a:gd name="T60" fmla="*/ 91 w 98"/>
                <a:gd name="T61" fmla="*/ 51 h 146"/>
                <a:gd name="T62" fmla="*/ 91 w 98"/>
                <a:gd name="T63" fmla="*/ 51 h 146"/>
                <a:gd name="T64" fmla="*/ 91 w 98"/>
                <a:gd name="T65" fmla="*/ 51 h 146"/>
                <a:gd name="T66" fmla="*/ 91 w 98"/>
                <a:gd name="T67" fmla="*/ 51 h 146"/>
                <a:gd name="T68" fmla="*/ 50 w 98"/>
                <a:gd name="T69" fmla="*/ 7 h 146"/>
                <a:gd name="T70" fmla="*/ 50 w 98"/>
                <a:gd name="T71" fmla="*/ 7 h 146"/>
                <a:gd name="T72" fmla="*/ 7 w 98"/>
                <a:gd name="T73" fmla="*/ 52 h 146"/>
                <a:gd name="T74" fmla="*/ 7 w 98"/>
                <a:gd name="T75" fmla="*/ 52 h 146"/>
                <a:gd name="T76" fmla="*/ 7 w 98"/>
                <a:gd name="T77" fmla="*/ 52 h 146"/>
                <a:gd name="T78" fmla="*/ 7 w 98"/>
                <a:gd name="T79" fmla="*/ 52 h 146"/>
                <a:gd name="T80" fmla="*/ 20 w 98"/>
                <a:gd name="T81" fmla="*/ 109 h 146"/>
                <a:gd name="T82" fmla="*/ 20 w 98"/>
                <a:gd name="T83" fmla="*/ 109 h 146"/>
                <a:gd name="T84" fmla="*/ 48 w 98"/>
                <a:gd name="T85" fmla="*/ 139 h 146"/>
                <a:gd name="T86" fmla="*/ 48 w 98"/>
                <a:gd name="T87" fmla="*/ 139 h 146"/>
                <a:gd name="T88" fmla="*/ 48 w 98"/>
                <a:gd name="T89" fmla="*/ 139 h 146"/>
                <a:gd name="T90" fmla="*/ 48 w 98"/>
                <a:gd name="T91" fmla="*/ 139 h 146"/>
                <a:gd name="T92" fmla="*/ 48 w 98"/>
                <a:gd name="T93" fmla="*/ 139 h 146"/>
                <a:gd name="T94" fmla="*/ 48 w 98"/>
                <a:gd name="T95" fmla="*/ 139 h 146"/>
                <a:gd name="T96" fmla="*/ 48 w 98"/>
                <a:gd name="T97" fmla="*/ 13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146">
                  <a:moveTo>
                    <a:pt x="14" y="112"/>
                  </a:moveTo>
                  <a:cubicBezTo>
                    <a:pt x="15" y="111"/>
                    <a:pt x="15" y="111"/>
                    <a:pt x="15" y="111"/>
                  </a:cubicBezTo>
                  <a:cubicBezTo>
                    <a:pt x="14" y="112"/>
                    <a:pt x="14" y="112"/>
                    <a:pt x="14" y="112"/>
                  </a:cubicBezTo>
                  <a:cubicBezTo>
                    <a:pt x="5" y="94"/>
                    <a:pt x="0" y="71"/>
                    <a:pt x="0" y="52"/>
                  </a:cubicBezTo>
                  <a:cubicBezTo>
                    <a:pt x="0" y="52"/>
                    <a:pt x="0" y="52"/>
                    <a:pt x="0" y="52"/>
                  </a:cubicBezTo>
                  <a:cubicBezTo>
                    <a:pt x="0" y="52"/>
                    <a:pt x="0" y="52"/>
                    <a:pt x="0" y="52"/>
                  </a:cubicBezTo>
                  <a:cubicBezTo>
                    <a:pt x="0" y="52"/>
                    <a:pt x="0" y="52"/>
                    <a:pt x="0" y="52"/>
                  </a:cubicBezTo>
                  <a:cubicBezTo>
                    <a:pt x="0" y="33"/>
                    <a:pt x="6" y="19"/>
                    <a:pt x="16" y="11"/>
                  </a:cubicBezTo>
                  <a:cubicBezTo>
                    <a:pt x="16" y="11"/>
                    <a:pt x="16" y="11"/>
                    <a:pt x="16" y="11"/>
                  </a:cubicBezTo>
                  <a:cubicBezTo>
                    <a:pt x="25" y="3"/>
                    <a:pt x="38" y="0"/>
                    <a:pt x="50" y="0"/>
                  </a:cubicBezTo>
                  <a:cubicBezTo>
                    <a:pt x="50" y="0"/>
                    <a:pt x="50" y="0"/>
                    <a:pt x="50" y="0"/>
                  </a:cubicBezTo>
                  <a:cubicBezTo>
                    <a:pt x="62" y="0"/>
                    <a:pt x="74" y="3"/>
                    <a:pt x="83" y="11"/>
                  </a:cubicBezTo>
                  <a:cubicBezTo>
                    <a:pt x="83" y="11"/>
                    <a:pt x="83" y="11"/>
                    <a:pt x="83" y="11"/>
                  </a:cubicBezTo>
                  <a:cubicBezTo>
                    <a:pt x="92" y="19"/>
                    <a:pt x="98" y="32"/>
                    <a:pt x="98" y="51"/>
                  </a:cubicBezTo>
                  <a:cubicBezTo>
                    <a:pt x="98" y="51"/>
                    <a:pt x="98" y="51"/>
                    <a:pt x="98" y="51"/>
                  </a:cubicBezTo>
                  <a:cubicBezTo>
                    <a:pt x="98" y="51"/>
                    <a:pt x="98" y="51"/>
                    <a:pt x="98" y="51"/>
                  </a:cubicBezTo>
                  <a:cubicBezTo>
                    <a:pt x="98" y="51"/>
                    <a:pt x="98" y="51"/>
                    <a:pt x="98" y="51"/>
                  </a:cubicBezTo>
                  <a:cubicBezTo>
                    <a:pt x="98" y="70"/>
                    <a:pt x="92" y="93"/>
                    <a:pt x="83" y="112"/>
                  </a:cubicBezTo>
                  <a:cubicBezTo>
                    <a:pt x="83" y="112"/>
                    <a:pt x="83" y="112"/>
                    <a:pt x="83" y="112"/>
                  </a:cubicBezTo>
                  <a:cubicBezTo>
                    <a:pt x="74" y="130"/>
                    <a:pt x="62" y="145"/>
                    <a:pt x="48" y="146"/>
                  </a:cubicBezTo>
                  <a:cubicBezTo>
                    <a:pt x="48" y="146"/>
                    <a:pt x="48" y="146"/>
                    <a:pt x="48" y="146"/>
                  </a:cubicBezTo>
                  <a:cubicBezTo>
                    <a:pt x="33" y="145"/>
                    <a:pt x="22" y="131"/>
                    <a:pt x="14" y="112"/>
                  </a:cubicBezTo>
                  <a:close/>
                  <a:moveTo>
                    <a:pt x="48" y="139"/>
                  </a:moveTo>
                  <a:cubicBezTo>
                    <a:pt x="48" y="139"/>
                    <a:pt x="48" y="139"/>
                    <a:pt x="48" y="139"/>
                  </a:cubicBezTo>
                  <a:cubicBezTo>
                    <a:pt x="48" y="139"/>
                    <a:pt x="48" y="139"/>
                    <a:pt x="48" y="139"/>
                  </a:cubicBezTo>
                  <a:cubicBezTo>
                    <a:pt x="57" y="139"/>
                    <a:pt x="68" y="127"/>
                    <a:pt x="77" y="109"/>
                  </a:cubicBezTo>
                  <a:cubicBezTo>
                    <a:pt x="77" y="109"/>
                    <a:pt x="77" y="109"/>
                    <a:pt x="77" y="109"/>
                  </a:cubicBezTo>
                  <a:cubicBezTo>
                    <a:pt x="79" y="110"/>
                    <a:pt x="79" y="110"/>
                    <a:pt x="79" y="110"/>
                  </a:cubicBezTo>
                  <a:cubicBezTo>
                    <a:pt x="77" y="109"/>
                    <a:pt x="77" y="109"/>
                    <a:pt x="77" y="109"/>
                  </a:cubicBezTo>
                  <a:cubicBezTo>
                    <a:pt x="85" y="91"/>
                    <a:pt x="91" y="69"/>
                    <a:pt x="91" y="51"/>
                  </a:cubicBezTo>
                  <a:cubicBezTo>
                    <a:pt x="91" y="51"/>
                    <a:pt x="91" y="51"/>
                    <a:pt x="91" y="51"/>
                  </a:cubicBezTo>
                  <a:cubicBezTo>
                    <a:pt x="91" y="51"/>
                    <a:pt x="91" y="51"/>
                    <a:pt x="91" y="51"/>
                  </a:cubicBezTo>
                  <a:cubicBezTo>
                    <a:pt x="91" y="51"/>
                    <a:pt x="91" y="51"/>
                    <a:pt x="91" y="51"/>
                  </a:cubicBezTo>
                  <a:cubicBezTo>
                    <a:pt x="91" y="51"/>
                    <a:pt x="91" y="51"/>
                    <a:pt x="91" y="51"/>
                  </a:cubicBezTo>
                  <a:cubicBezTo>
                    <a:pt x="90" y="16"/>
                    <a:pt x="72" y="8"/>
                    <a:pt x="50" y="7"/>
                  </a:cubicBezTo>
                  <a:cubicBezTo>
                    <a:pt x="50" y="7"/>
                    <a:pt x="50" y="7"/>
                    <a:pt x="50" y="7"/>
                  </a:cubicBezTo>
                  <a:cubicBezTo>
                    <a:pt x="27" y="7"/>
                    <a:pt x="7" y="17"/>
                    <a:pt x="7" y="52"/>
                  </a:cubicBezTo>
                  <a:cubicBezTo>
                    <a:pt x="7" y="52"/>
                    <a:pt x="7" y="52"/>
                    <a:pt x="7" y="52"/>
                  </a:cubicBezTo>
                  <a:cubicBezTo>
                    <a:pt x="7" y="52"/>
                    <a:pt x="7" y="52"/>
                    <a:pt x="7" y="52"/>
                  </a:cubicBezTo>
                  <a:cubicBezTo>
                    <a:pt x="7" y="52"/>
                    <a:pt x="7" y="52"/>
                    <a:pt x="7" y="52"/>
                  </a:cubicBezTo>
                  <a:cubicBezTo>
                    <a:pt x="7" y="70"/>
                    <a:pt x="12" y="92"/>
                    <a:pt x="20" y="109"/>
                  </a:cubicBezTo>
                  <a:cubicBezTo>
                    <a:pt x="20" y="109"/>
                    <a:pt x="20" y="109"/>
                    <a:pt x="20" y="109"/>
                  </a:cubicBezTo>
                  <a:cubicBezTo>
                    <a:pt x="28" y="127"/>
                    <a:pt x="39" y="139"/>
                    <a:pt x="48" y="139"/>
                  </a:cubicBezTo>
                  <a:cubicBezTo>
                    <a:pt x="48" y="139"/>
                    <a:pt x="48" y="139"/>
                    <a:pt x="48" y="139"/>
                  </a:cubicBezTo>
                  <a:cubicBezTo>
                    <a:pt x="48" y="139"/>
                    <a:pt x="48" y="139"/>
                    <a:pt x="48" y="139"/>
                  </a:cubicBezTo>
                  <a:cubicBezTo>
                    <a:pt x="48" y="139"/>
                    <a:pt x="48" y="139"/>
                    <a:pt x="48" y="139"/>
                  </a:cubicBezTo>
                  <a:cubicBezTo>
                    <a:pt x="48" y="139"/>
                    <a:pt x="48" y="139"/>
                    <a:pt x="48" y="139"/>
                  </a:cubicBezTo>
                  <a:cubicBezTo>
                    <a:pt x="48" y="139"/>
                    <a:pt x="48" y="139"/>
                    <a:pt x="48" y="139"/>
                  </a:cubicBezTo>
                  <a:cubicBezTo>
                    <a:pt x="48" y="139"/>
                    <a:pt x="48" y="139"/>
                    <a:pt x="48"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3"/>
            <p:cNvSpPr>
              <a:spLocks noEditPoints="1"/>
            </p:cNvSpPr>
            <p:nvPr/>
          </p:nvSpPr>
          <p:spPr bwMode="auto">
            <a:xfrm>
              <a:off x="5808663" y="3359151"/>
              <a:ext cx="127000" cy="547688"/>
            </a:xfrm>
            <a:custGeom>
              <a:avLst/>
              <a:gdLst>
                <a:gd name="T0" fmla="*/ 0 w 80"/>
                <a:gd name="T1" fmla="*/ 292 h 345"/>
                <a:gd name="T2" fmla="*/ 0 w 80"/>
                <a:gd name="T3" fmla="*/ 10 h 345"/>
                <a:gd name="T4" fmla="*/ 3 w 80"/>
                <a:gd name="T5" fmla="*/ 10 h 345"/>
                <a:gd name="T6" fmla="*/ 7 w 80"/>
                <a:gd name="T7" fmla="*/ 3 h 345"/>
                <a:gd name="T8" fmla="*/ 13 w 80"/>
                <a:gd name="T9" fmla="*/ 0 h 345"/>
                <a:gd name="T10" fmla="*/ 80 w 80"/>
                <a:gd name="T11" fmla="*/ 249 h 345"/>
                <a:gd name="T12" fmla="*/ 50 w 80"/>
                <a:gd name="T13" fmla="*/ 345 h 345"/>
                <a:gd name="T14" fmla="*/ 0 w 80"/>
                <a:gd name="T15" fmla="*/ 292 h 345"/>
                <a:gd name="T16" fmla="*/ 0 w 80"/>
                <a:gd name="T17" fmla="*/ 292 h 345"/>
                <a:gd name="T18" fmla="*/ 10 w 80"/>
                <a:gd name="T19" fmla="*/ 285 h 345"/>
                <a:gd name="T20" fmla="*/ 47 w 80"/>
                <a:gd name="T21" fmla="*/ 325 h 345"/>
                <a:gd name="T22" fmla="*/ 70 w 80"/>
                <a:gd name="T23" fmla="*/ 249 h 345"/>
                <a:gd name="T24" fmla="*/ 10 w 80"/>
                <a:gd name="T25" fmla="*/ 23 h 345"/>
                <a:gd name="T26" fmla="*/ 10 w 80"/>
                <a:gd name="T27" fmla="*/ 285 h 345"/>
                <a:gd name="T28" fmla="*/ 10 w 80"/>
                <a:gd name="T29" fmla="*/ 285 h 345"/>
                <a:gd name="T30" fmla="*/ 7 w 80"/>
                <a:gd name="T31" fmla="*/ 10 h 345"/>
                <a:gd name="T32" fmla="*/ 10 w 80"/>
                <a:gd name="T33" fmla="*/ 7 h 345"/>
                <a:gd name="T34" fmla="*/ 7 w 80"/>
                <a:gd name="T35" fmla="*/ 10 h 345"/>
                <a:gd name="T36" fmla="*/ 7 w 80"/>
                <a:gd name="T37" fmla="*/ 1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345">
                  <a:moveTo>
                    <a:pt x="0" y="292"/>
                  </a:moveTo>
                  <a:lnTo>
                    <a:pt x="0" y="10"/>
                  </a:lnTo>
                  <a:lnTo>
                    <a:pt x="3" y="10"/>
                  </a:lnTo>
                  <a:lnTo>
                    <a:pt x="7" y="3"/>
                  </a:lnTo>
                  <a:lnTo>
                    <a:pt x="13" y="0"/>
                  </a:lnTo>
                  <a:lnTo>
                    <a:pt x="80" y="249"/>
                  </a:lnTo>
                  <a:lnTo>
                    <a:pt x="50" y="345"/>
                  </a:lnTo>
                  <a:lnTo>
                    <a:pt x="0" y="292"/>
                  </a:lnTo>
                  <a:lnTo>
                    <a:pt x="0" y="292"/>
                  </a:lnTo>
                  <a:close/>
                  <a:moveTo>
                    <a:pt x="10" y="285"/>
                  </a:moveTo>
                  <a:lnTo>
                    <a:pt x="47" y="325"/>
                  </a:lnTo>
                  <a:lnTo>
                    <a:pt x="70" y="249"/>
                  </a:lnTo>
                  <a:lnTo>
                    <a:pt x="10" y="23"/>
                  </a:lnTo>
                  <a:lnTo>
                    <a:pt x="10" y="285"/>
                  </a:lnTo>
                  <a:lnTo>
                    <a:pt x="10" y="285"/>
                  </a:lnTo>
                  <a:close/>
                  <a:moveTo>
                    <a:pt x="7" y="10"/>
                  </a:moveTo>
                  <a:lnTo>
                    <a:pt x="10" y="7"/>
                  </a:lnTo>
                  <a:lnTo>
                    <a:pt x="7" y="10"/>
                  </a:lnTo>
                  <a:lnTo>
                    <a:pt x="7"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4"/>
            <p:cNvSpPr>
              <a:spLocks noEditPoints="1"/>
            </p:cNvSpPr>
            <p:nvPr/>
          </p:nvSpPr>
          <p:spPr bwMode="auto">
            <a:xfrm>
              <a:off x="5797550" y="3338513"/>
              <a:ext cx="149225" cy="588963"/>
            </a:xfrm>
            <a:custGeom>
              <a:avLst/>
              <a:gdLst>
                <a:gd name="T0" fmla="*/ 4 w 94"/>
                <a:gd name="T1" fmla="*/ 308 h 371"/>
                <a:gd name="T2" fmla="*/ 7 w 94"/>
                <a:gd name="T3" fmla="*/ 305 h 371"/>
                <a:gd name="T4" fmla="*/ 14 w 94"/>
                <a:gd name="T5" fmla="*/ 305 h 371"/>
                <a:gd name="T6" fmla="*/ 7 w 94"/>
                <a:gd name="T7" fmla="*/ 305 h 371"/>
                <a:gd name="T8" fmla="*/ 4 w 94"/>
                <a:gd name="T9" fmla="*/ 308 h 371"/>
                <a:gd name="T10" fmla="*/ 0 w 94"/>
                <a:gd name="T11" fmla="*/ 305 h 371"/>
                <a:gd name="T12" fmla="*/ 0 w 94"/>
                <a:gd name="T13" fmla="*/ 20 h 371"/>
                <a:gd name="T14" fmla="*/ 4 w 94"/>
                <a:gd name="T15" fmla="*/ 20 h 371"/>
                <a:gd name="T16" fmla="*/ 4 w 94"/>
                <a:gd name="T17" fmla="*/ 16 h 371"/>
                <a:gd name="T18" fmla="*/ 10 w 94"/>
                <a:gd name="T19" fmla="*/ 13 h 371"/>
                <a:gd name="T20" fmla="*/ 24 w 94"/>
                <a:gd name="T21" fmla="*/ 0 h 371"/>
                <a:gd name="T22" fmla="*/ 94 w 94"/>
                <a:gd name="T23" fmla="*/ 262 h 371"/>
                <a:gd name="T24" fmla="*/ 60 w 94"/>
                <a:gd name="T25" fmla="*/ 371 h 371"/>
                <a:gd name="T26" fmla="*/ 4 w 94"/>
                <a:gd name="T27" fmla="*/ 308 h 371"/>
                <a:gd name="T28" fmla="*/ 4 w 94"/>
                <a:gd name="T29" fmla="*/ 308 h 371"/>
                <a:gd name="T30" fmla="*/ 50 w 94"/>
                <a:gd name="T31" fmla="*/ 325 h 371"/>
                <a:gd name="T32" fmla="*/ 70 w 94"/>
                <a:gd name="T33" fmla="*/ 262 h 371"/>
                <a:gd name="T34" fmla="*/ 24 w 94"/>
                <a:gd name="T35" fmla="*/ 89 h 371"/>
                <a:gd name="T36" fmla="*/ 24 w 94"/>
                <a:gd name="T37" fmla="*/ 298 h 371"/>
                <a:gd name="T38" fmla="*/ 50 w 94"/>
                <a:gd name="T39" fmla="*/ 325 h 371"/>
                <a:gd name="T40" fmla="*/ 50 w 94"/>
                <a:gd name="T41" fmla="*/ 325 h 371"/>
                <a:gd name="T42" fmla="*/ 14 w 94"/>
                <a:gd name="T43" fmla="*/ 36 h 371"/>
                <a:gd name="T44" fmla="*/ 20 w 94"/>
                <a:gd name="T45" fmla="*/ 36 h 371"/>
                <a:gd name="T46" fmla="*/ 17 w 94"/>
                <a:gd name="T47" fmla="*/ 26 h 371"/>
                <a:gd name="T48" fmla="*/ 14 w 94"/>
                <a:gd name="T49" fmla="*/ 29 h 371"/>
                <a:gd name="T50" fmla="*/ 14 w 94"/>
                <a:gd name="T51" fmla="*/ 26 h 371"/>
                <a:gd name="T52" fmla="*/ 14 w 94"/>
                <a:gd name="T53" fmla="*/ 26 h 371"/>
                <a:gd name="T54" fmla="*/ 14 w 94"/>
                <a:gd name="T55" fmla="*/ 36 h 371"/>
                <a:gd name="T56" fmla="*/ 14 w 94"/>
                <a:gd name="T57" fmla="*/ 36 h 371"/>
                <a:gd name="T58" fmla="*/ 14 w 94"/>
                <a:gd name="T59" fmla="*/ 29 h 371"/>
                <a:gd name="T60" fmla="*/ 14 w 94"/>
                <a:gd name="T61" fmla="*/ 26 h 371"/>
                <a:gd name="T62" fmla="*/ 14 w 94"/>
                <a:gd name="T63" fmla="*/ 29 h 371"/>
                <a:gd name="T64" fmla="*/ 14 w 94"/>
                <a:gd name="T65" fmla="*/ 29 h 371"/>
                <a:gd name="T66" fmla="*/ 14 w 94"/>
                <a:gd name="T67" fmla="*/ 29 h 371"/>
                <a:gd name="T68" fmla="*/ 14 w 94"/>
                <a:gd name="T69" fmla="*/ 26 h 371"/>
                <a:gd name="T70" fmla="*/ 14 w 94"/>
                <a:gd name="T71" fmla="*/ 26 h 371"/>
                <a:gd name="T72" fmla="*/ 14 w 94"/>
                <a:gd name="T73" fmla="*/ 29 h 371"/>
                <a:gd name="T74" fmla="*/ 14 w 94"/>
                <a:gd name="T75" fmla="*/ 29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 h="371">
                  <a:moveTo>
                    <a:pt x="4" y="308"/>
                  </a:moveTo>
                  <a:lnTo>
                    <a:pt x="7" y="305"/>
                  </a:lnTo>
                  <a:lnTo>
                    <a:pt x="14" y="305"/>
                  </a:lnTo>
                  <a:lnTo>
                    <a:pt x="7" y="305"/>
                  </a:lnTo>
                  <a:lnTo>
                    <a:pt x="4" y="308"/>
                  </a:lnTo>
                  <a:lnTo>
                    <a:pt x="0" y="305"/>
                  </a:lnTo>
                  <a:lnTo>
                    <a:pt x="0" y="20"/>
                  </a:lnTo>
                  <a:lnTo>
                    <a:pt x="4" y="20"/>
                  </a:lnTo>
                  <a:lnTo>
                    <a:pt x="4" y="16"/>
                  </a:lnTo>
                  <a:lnTo>
                    <a:pt x="10" y="13"/>
                  </a:lnTo>
                  <a:lnTo>
                    <a:pt x="24" y="0"/>
                  </a:lnTo>
                  <a:lnTo>
                    <a:pt x="94" y="262"/>
                  </a:lnTo>
                  <a:lnTo>
                    <a:pt x="60" y="371"/>
                  </a:lnTo>
                  <a:lnTo>
                    <a:pt x="4" y="308"/>
                  </a:lnTo>
                  <a:lnTo>
                    <a:pt x="4" y="308"/>
                  </a:lnTo>
                  <a:close/>
                  <a:moveTo>
                    <a:pt x="50" y="325"/>
                  </a:moveTo>
                  <a:lnTo>
                    <a:pt x="70" y="262"/>
                  </a:lnTo>
                  <a:lnTo>
                    <a:pt x="24" y="89"/>
                  </a:lnTo>
                  <a:lnTo>
                    <a:pt x="24" y="298"/>
                  </a:lnTo>
                  <a:lnTo>
                    <a:pt x="50" y="325"/>
                  </a:lnTo>
                  <a:lnTo>
                    <a:pt x="50" y="325"/>
                  </a:lnTo>
                  <a:close/>
                  <a:moveTo>
                    <a:pt x="14" y="36"/>
                  </a:moveTo>
                  <a:lnTo>
                    <a:pt x="20" y="36"/>
                  </a:lnTo>
                  <a:lnTo>
                    <a:pt x="17" y="26"/>
                  </a:lnTo>
                  <a:lnTo>
                    <a:pt x="14" y="29"/>
                  </a:lnTo>
                  <a:lnTo>
                    <a:pt x="14" y="26"/>
                  </a:lnTo>
                  <a:lnTo>
                    <a:pt x="14" y="26"/>
                  </a:lnTo>
                  <a:lnTo>
                    <a:pt x="14" y="36"/>
                  </a:lnTo>
                  <a:lnTo>
                    <a:pt x="14" y="36"/>
                  </a:lnTo>
                  <a:close/>
                  <a:moveTo>
                    <a:pt x="14" y="29"/>
                  </a:moveTo>
                  <a:lnTo>
                    <a:pt x="14" y="26"/>
                  </a:lnTo>
                  <a:lnTo>
                    <a:pt x="14" y="29"/>
                  </a:lnTo>
                  <a:lnTo>
                    <a:pt x="14" y="29"/>
                  </a:lnTo>
                  <a:close/>
                  <a:moveTo>
                    <a:pt x="14" y="29"/>
                  </a:moveTo>
                  <a:lnTo>
                    <a:pt x="14" y="26"/>
                  </a:lnTo>
                  <a:lnTo>
                    <a:pt x="14" y="26"/>
                  </a:lnTo>
                  <a:lnTo>
                    <a:pt x="14" y="29"/>
                  </a:lnTo>
                  <a:lnTo>
                    <a:pt x="14"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5"/>
            <p:cNvSpPr/>
            <p:nvPr/>
          </p:nvSpPr>
          <p:spPr bwMode="auto">
            <a:xfrm>
              <a:off x="6248400" y="3470276"/>
              <a:ext cx="42863" cy="73025"/>
            </a:xfrm>
            <a:custGeom>
              <a:avLst/>
              <a:gdLst>
                <a:gd name="T0" fmla="*/ 5 w 8"/>
                <a:gd name="T1" fmla="*/ 13 h 14"/>
                <a:gd name="T2" fmla="*/ 0 w 8"/>
                <a:gd name="T3" fmla="*/ 2 h 14"/>
                <a:gd name="T4" fmla="*/ 1 w 8"/>
                <a:gd name="T5" fmla="*/ 0 h 14"/>
                <a:gd name="T6" fmla="*/ 1 w 8"/>
                <a:gd name="T7" fmla="*/ 0 h 14"/>
                <a:gd name="T8" fmla="*/ 3 w 8"/>
                <a:gd name="T9" fmla="*/ 1 h 14"/>
                <a:gd name="T10" fmla="*/ 3 w 8"/>
                <a:gd name="T11" fmla="*/ 1 h 14"/>
                <a:gd name="T12" fmla="*/ 7 w 8"/>
                <a:gd name="T13" fmla="*/ 12 h 14"/>
                <a:gd name="T14" fmla="*/ 7 w 8"/>
                <a:gd name="T15" fmla="*/ 14 h 14"/>
                <a:gd name="T16" fmla="*/ 7 w 8"/>
                <a:gd name="T17" fmla="*/ 14 h 14"/>
                <a:gd name="T18" fmla="*/ 6 w 8"/>
                <a:gd name="T19" fmla="*/ 14 h 14"/>
                <a:gd name="T20" fmla="*/ 6 w 8"/>
                <a:gd name="T21" fmla="*/ 14 h 14"/>
                <a:gd name="T22" fmla="*/ 5 w 8"/>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4">
                  <a:moveTo>
                    <a:pt x="5" y="13"/>
                  </a:moveTo>
                  <a:cubicBezTo>
                    <a:pt x="0" y="2"/>
                    <a:pt x="0" y="2"/>
                    <a:pt x="0" y="2"/>
                  </a:cubicBezTo>
                  <a:cubicBezTo>
                    <a:pt x="0" y="1"/>
                    <a:pt x="0" y="1"/>
                    <a:pt x="1" y="0"/>
                  </a:cubicBezTo>
                  <a:cubicBezTo>
                    <a:pt x="1" y="0"/>
                    <a:pt x="1" y="0"/>
                    <a:pt x="1" y="0"/>
                  </a:cubicBezTo>
                  <a:cubicBezTo>
                    <a:pt x="2" y="0"/>
                    <a:pt x="3" y="0"/>
                    <a:pt x="3" y="1"/>
                  </a:cubicBezTo>
                  <a:cubicBezTo>
                    <a:pt x="3" y="1"/>
                    <a:pt x="3" y="1"/>
                    <a:pt x="3" y="1"/>
                  </a:cubicBezTo>
                  <a:cubicBezTo>
                    <a:pt x="7" y="12"/>
                    <a:pt x="7" y="12"/>
                    <a:pt x="7" y="12"/>
                  </a:cubicBezTo>
                  <a:cubicBezTo>
                    <a:pt x="8" y="13"/>
                    <a:pt x="7" y="14"/>
                    <a:pt x="7" y="14"/>
                  </a:cubicBezTo>
                  <a:cubicBezTo>
                    <a:pt x="7" y="14"/>
                    <a:pt x="7" y="14"/>
                    <a:pt x="7" y="14"/>
                  </a:cubicBezTo>
                  <a:cubicBezTo>
                    <a:pt x="6" y="14"/>
                    <a:pt x="6" y="14"/>
                    <a:pt x="6" y="14"/>
                  </a:cubicBezTo>
                  <a:cubicBezTo>
                    <a:pt x="6" y="14"/>
                    <a:pt x="6" y="14"/>
                    <a:pt x="6" y="14"/>
                  </a:cubicBezTo>
                  <a:cubicBezTo>
                    <a:pt x="5" y="14"/>
                    <a:pt x="5" y="14"/>
                    <a:pt x="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6"/>
            <p:cNvSpPr>
              <a:spLocks noEditPoints="1"/>
            </p:cNvSpPr>
            <p:nvPr/>
          </p:nvSpPr>
          <p:spPr bwMode="auto">
            <a:xfrm>
              <a:off x="6237288" y="3459163"/>
              <a:ext cx="63500" cy="95250"/>
            </a:xfrm>
            <a:custGeom>
              <a:avLst/>
              <a:gdLst>
                <a:gd name="T0" fmla="*/ 5 w 12"/>
                <a:gd name="T1" fmla="*/ 16 h 18"/>
                <a:gd name="T2" fmla="*/ 5 w 12"/>
                <a:gd name="T3" fmla="*/ 16 h 18"/>
                <a:gd name="T4" fmla="*/ 0 w 12"/>
                <a:gd name="T5" fmla="*/ 5 h 18"/>
                <a:gd name="T6" fmla="*/ 0 w 12"/>
                <a:gd name="T7" fmla="*/ 4 h 18"/>
                <a:gd name="T8" fmla="*/ 0 w 12"/>
                <a:gd name="T9" fmla="*/ 4 h 18"/>
                <a:gd name="T10" fmla="*/ 2 w 12"/>
                <a:gd name="T11" fmla="*/ 0 h 18"/>
                <a:gd name="T12" fmla="*/ 2 w 12"/>
                <a:gd name="T13" fmla="*/ 0 h 18"/>
                <a:gd name="T14" fmla="*/ 4 w 12"/>
                <a:gd name="T15" fmla="*/ 0 h 18"/>
                <a:gd name="T16" fmla="*/ 4 w 12"/>
                <a:gd name="T17" fmla="*/ 0 h 18"/>
                <a:gd name="T18" fmla="*/ 7 w 12"/>
                <a:gd name="T19" fmla="*/ 2 h 18"/>
                <a:gd name="T20" fmla="*/ 7 w 12"/>
                <a:gd name="T21" fmla="*/ 2 h 18"/>
                <a:gd name="T22" fmla="*/ 11 w 12"/>
                <a:gd name="T23" fmla="*/ 13 h 18"/>
                <a:gd name="T24" fmla="*/ 12 w 12"/>
                <a:gd name="T25" fmla="*/ 15 h 18"/>
                <a:gd name="T26" fmla="*/ 12 w 12"/>
                <a:gd name="T27" fmla="*/ 15 h 18"/>
                <a:gd name="T28" fmla="*/ 9 w 12"/>
                <a:gd name="T29" fmla="*/ 18 h 18"/>
                <a:gd name="T30" fmla="*/ 9 w 12"/>
                <a:gd name="T31" fmla="*/ 18 h 18"/>
                <a:gd name="T32" fmla="*/ 8 w 12"/>
                <a:gd name="T33" fmla="*/ 18 h 18"/>
                <a:gd name="T34" fmla="*/ 8 w 12"/>
                <a:gd name="T35" fmla="*/ 18 h 18"/>
                <a:gd name="T36" fmla="*/ 8 w 12"/>
                <a:gd name="T37" fmla="*/ 18 h 18"/>
                <a:gd name="T38" fmla="*/ 8 w 12"/>
                <a:gd name="T39" fmla="*/ 18 h 18"/>
                <a:gd name="T40" fmla="*/ 5 w 12"/>
                <a:gd name="T41" fmla="*/ 16 h 18"/>
                <a:gd name="T42" fmla="*/ 7 w 12"/>
                <a:gd name="T43" fmla="*/ 15 h 18"/>
                <a:gd name="T44" fmla="*/ 9 w 12"/>
                <a:gd name="T45" fmla="*/ 14 h 18"/>
                <a:gd name="T46" fmla="*/ 8 w 12"/>
                <a:gd name="T47" fmla="*/ 15 h 18"/>
                <a:gd name="T48" fmla="*/ 8 w 12"/>
                <a:gd name="T49" fmla="*/ 15 h 18"/>
                <a:gd name="T50" fmla="*/ 8 w 12"/>
                <a:gd name="T51" fmla="*/ 15 h 18"/>
                <a:gd name="T52" fmla="*/ 8 w 12"/>
                <a:gd name="T53" fmla="*/ 15 h 18"/>
                <a:gd name="T54" fmla="*/ 8 w 12"/>
                <a:gd name="T55" fmla="*/ 15 h 18"/>
                <a:gd name="T56" fmla="*/ 7 w 12"/>
                <a:gd name="T5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 h="18">
                  <a:moveTo>
                    <a:pt x="5" y="16"/>
                  </a:moveTo>
                  <a:cubicBezTo>
                    <a:pt x="5" y="16"/>
                    <a:pt x="5" y="16"/>
                    <a:pt x="5" y="16"/>
                  </a:cubicBezTo>
                  <a:cubicBezTo>
                    <a:pt x="0" y="5"/>
                    <a:pt x="0" y="5"/>
                    <a:pt x="0" y="5"/>
                  </a:cubicBezTo>
                  <a:cubicBezTo>
                    <a:pt x="0" y="5"/>
                    <a:pt x="0" y="4"/>
                    <a:pt x="0" y="4"/>
                  </a:cubicBezTo>
                  <a:cubicBezTo>
                    <a:pt x="0" y="4"/>
                    <a:pt x="0" y="4"/>
                    <a:pt x="0" y="4"/>
                  </a:cubicBezTo>
                  <a:cubicBezTo>
                    <a:pt x="0" y="2"/>
                    <a:pt x="1" y="1"/>
                    <a:pt x="2" y="0"/>
                  </a:cubicBezTo>
                  <a:cubicBezTo>
                    <a:pt x="2" y="0"/>
                    <a:pt x="2" y="0"/>
                    <a:pt x="2" y="0"/>
                  </a:cubicBezTo>
                  <a:cubicBezTo>
                    <a:pt x="3" y="0"/>
                    <a:pt x="3" y="0"/>
                    <a:pt x="4" y="0"/>
                  </a:cubicBezTo>
                  <a:cubicBezTo>
                    <a:pt x="4" y="0"/>
                    <a:pt x="4" y="0"/>
                    <a:pt x="4" y="0"/>
                  </a:cubicBezTo>
                  <a:cubicBezTo>
                    <a:pt x="5" y="0"/>
                    <a:pt x="6" y="1"/>
                    <a:pt x="7" y="2"/>
                  </a:cubicBezTo>
                  <a:cubicBezTo>
                    <a:pt x="7" y="2"/>
                    <a:pt x="7" y="2"/>
                    <a:pt x="7" y="2"/>
                  </a:cubicBezTo>
                  <a:cubicBezTo>
                    <a:pt x="11" y="13"/>
                    <a:pt x="11" y="13"/>
                    <a:pt x="11" y="13"/>
                  </a:cubicBezTo>
                  <a:cubicBezTo>
                    <a:pt x="12" y="14"/>
                    <a:pt x="12" y="14"/>
                    <a:pt x="12" y="15"/>
                  </a:cubicBezTo>
                  <a:cubicBezTo>
                    <a:pt x="12" y="15"/>
                    <a:pt x="12" y="15"/>
                    <a:pt x="12" y="15"/>
                  </a:cubicBezTo>
                  <a:cubicBezTo>
                    <a:pt x="12" y="16"/>
                    <a:pt x="11" y="17"/>
                    <a:pt x="9" y="18"/>
                  </a:cubicBezTo>
                  <a:cubicBezTo>
                    <a:pt x="9" y="18"/>
                    <a:pt x="9" y="18"/>
                    <a:pt x="9" y="18"/>
                  </a:cubicBezTo>
                  <a:cubicBezTo>
                    <a:pt x="9" y="18"/>
                    <a:pt x="8" y="18"/>
                    <a:pt x="8" y="18"/>
                  </a:cubicBezTo>
                  <a:cubicBezTo>
                    <a:pt x="8" y="18"/>
                    <a:pt x="8" y="18"/>
                    <a:pt x="8" y="18"/>
                  </a:cubicBezTo>
                  <a:cubicBezTo>
                    <a:pt x="8" y="18"/>
                    <a:pt x="8" y="18"/>
                    <a:pt x="8" y="18"/>
                  </a:cubicBezTo>
                  <a:cubicBezTo>
                    <a:pt x="8" y="18"/>
                    <a:pt x="8" y="18"/>
                    <a:pt x="8" y="18"/>
                  </a:cubicBezTo>
                  <a:cubicBezTo>
                    <a:pt x="7" y="18"/>
                    <a:pt x="5" y="17"/>
                    <a:pt x="5" y="16"/>
                  </a:cubicBezTo>
                  <a:close/>
                  <a:moveTo>
                    <a:pt x="7" y="15"/>
                  </a:moveTo>
                  <a:cubicBezTo>
                    <a:pt x="9" y="14"/>
                    <a:pt x="9" y="14"/>
                    <a:pt x="9" y="14"/>
                  </a:cubicBezTo>
                  <a:cubicBezTo>
                    <a:pt x="8" y="15"/>
                    <a:pt x="8" y="15"/>
                    <a:pt x="8" y="15"/>
                  </a:cubicBezTo>
                  <a:cubicBezTo>
                    <a:pt x="8" y="15"/>
                    <a:pt x="8" y="15"/>
                    <a:pt x="8" y="15"/>
                  </a:cubicBezTo>
                  <a:cubicBezTo>
                    <a:pt x="8" y="15"/>
                    <a:pt x="8" y="15"/>
                    <a:pt x="8" y="15"/>
                  </a:cubicBezTo>
                  <a:cubicBezTo>
                    <a:pt x="8" y="15"/>
                    <a:pt x="8" y="15"/>
                    <a:pt x="8" y="15"/>
                  </a:cubicBezTo>
                  <a:cubicBezTo>
                    <a:pt x="8" y="15"/>
                    <a:pt x="8" y="15"/>
                    <a:pt x="8" y="15"/>
                  </a:cubicBezTo>
                  <a:cubicBezTo>
                    <a:pt x="7" y="15"/>
                    <a:pt x="7" y="15"/>
                    <a:pt x="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7"/>
            <p:cNvSpPr/>
            <p:nvPr/>
          </p:nvSpPr>
          <p:spPr bwMode="auto">
            <a:xfrm>
              <a:off x="6062663" y="3443288"/>
              <a:ext cx="238125" cy="327025"/>
            </a:xfrm>
            <a:custGeom>
              <a:avLst/>
              <a:gdLst>
                <a:gd name="T0" fmla="*/ 0 w 45"/>
                <a:gd name="T1" fmla="*/ 42 h 62"/>
                <a:gd name="T2" fmla="*/ 0 w 45"/>
                <a:gd name="T3" fmla="*/ 40 h 62"/>
                <a:gd name="T4" fmla="*/ 0 w 45"/>
                <a:gd name="T5" fmla="*/ 40 h 62"/>
                <a:gd name="T6" fmla="*/ 3 w 45"/>
                <a:gd name="T7" fmla="*/ 40 h 62"/>
                <a:gd name="T8" fmla="*/ 3 w 45"/>
                <a:gd name="T9" fmla="*/ 40 h 62"/>
                <a:gd name="T10" fmla="*/ 20 w 45"/>
                <a:gd name="T11" fmla="*/ 57 h 62"/>
                <a:gd name="T12" fmla="*/ 42 w 45"/>
                <a:gd name="T13" fmla="*/ 17 h 62"/>
                <a:gd name="T14" fmla="*/ 37 w 45"/>
                <a:gd name="T15" fmla="*/ 2 h 62"/>
                <a:gd name="T16" fmla="*/ 37 w 45"/>
                <a:gd name="T17" fmla="*/ 2 h 62"/>
                <a:gd name="T18" fmla="*/ 38 w 45"/>
                <a:gd name="T19" fmla="*/ 0 h 62"/>
                <a:gd name="T20" fmla="*/ 38 w 45"/>
                <a:gd name="T21" fmla="*/ 0 h 62"/>
                <a:gd name="T22" fmla="*/ 40 w 45"/>
                <a:gd name="T23" fmla="*/ 1 h 62"/>
                <a:gd name="T24" fmla="*/ 40 w 45"/>
                <a:gd name="T25" fmla="*/ 1 h 62"/>
                <a:gd name="T26" fmla="*/ 45 w 45"/>
                <a:gd name="T27" fmla="*/ 18 h 62"/>
                <a:gd name="T28" fmla="*/ 21 w 45"/>
                <a:gd name="T29" fmla="*/ 62 h 62"/>
                <a:gd name="T30" fmla="*/ 0 w 45"/>
                <a:gd name="T31" fmla="*/ 4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62">
                  <a:moveTo>
                    <a:pt x="0" y="42"/>
                  </a:moveTo>
                  <a:cubicBezTo>
                    <a:pt x="0" y="42"/>
                    <a:pt x="0" y="41"/>
                    <a:pt x="0" y="40"/>
                  </a:cubicBezTo>
                  <a:cubicBezTo>
                    <a:pt x="0" y="40"/>
                    <a:pt x="0" y="40"/>
                    <a:pt x="0" y="40"/>
                  </a:cubicBezTo>
                  <a:cubicBezTo>
                    <a:pt x="1" y="39"/>
                    <a:pt x="2" y="39"/>
                    <a:pt x="3" y="40"/>
                  </a:cubicBezTo>
                  <a:cubicBezTo>
                    <a:pt x="3" y="40"/>
                    <a:pt x="3" y="40"/>
                    <a:pt x="3" y="40"/>
                  </a:cubicBezTo>
                  <a:cubicBezTo>
                    <a:pt x="20" y="57"/>
                    <a:pt x="20" y="57"/>
                    <a:pt x="20" y="57"/>
                  </a:cubicBezTo>
                  <a:cubicBezTo>
                    <a:pt x="42" y="17"/>
                    <a:pt x="42" y="17"/>
                    <a:pt x="42" y="17"/>
                  </a:cubicBezTo>
                  <a:cubicBezTo>
                    <a:pt x="37" y="2"/>
                    <a:pt x="37" y="2"/>
                    <a:pt x="37" y="2"/>
                  </a:cubicBezTo>
                  <a:cubicBezTo>
                    <a:pt x="37" y="2"/>
                    <a:pt x="37" y="2"/>
                    <a:pt x="37" y="2"/>
                  </a:cubicBezTo>
                  <a:cubicBezTo>
                    <a:pt x="37" y="2"/>
                    <a:pt x="38" y="1"/>
                    <a:pt x="38" y="0"/>
                  </a:cubicBezTo>
                  <a:cubicBezTo>
                    <a:pt x="38" y="0"/>
                    <a:pt x="38" y="0"/>
                    <a:pt x="38" y="0"/>
                  </a:cubicBezTo>
                  <a:cubicBezTo>
                    <a:pt x="39" y="0"/>
                    <a:pt x="40" y="1"/>
                    <a:pt x="40" y="1"/>
                  </a:cubicBezTo>
                  <a:cubicBezTo>
                    <a:pt x="40" y="1"/>
                    <a:pt x="40" y="1"/>
                    <a:pt x="40" y="1"/>
                  </a:cubicBezTo>
                  <a:cubicBezTo>
                    <a:pt x="45" y="18"/>
                    <a:pt x="45" y="18"/>
                    <a:pt x="45" y="18"/>
                  </a:cubicBezTo>
                  <a:cubicBezTo>
                    <a:pt x="21" y="62"/>
                    <a:pt x="21" y="62"/>
                    <a:pt x="21" y="62"/>
                  </a:cubicBezTo>
                  <a:cubicBezTo>
                    <a:pt x="0" y="42"/>
                    <a:pt x="0" y="42"/>
                    <a:pt x="0"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8"/>
            <p:cNvSpPr>
              <a:spLocks noEditPoints="1"/>
            </p:cNvSpPr>
            <p:nvPr/>
          </p:nvSpPr>
          <p:spPr bwMode="auto">
            <a:xfrm>
              <a:off x="6051550" y="3432176"/>
              <a:ext cx="265113" cy="358775"/>
            </a:xfrm>
            <a:custGeom>
              <a:avLst/>
              <a:gdLst>
                <a:gd name="T0" fmla="*/ 1 w 50"/>
                <a:gd name="T1" fmla="*/ 46 h 68"/>
                <a:gd name="T2" fmla="*/ 1 w 50"/>
                <a:gd name="T3" fmla="*/ 46 h 68"/>
                <a:gd name="T4" fmla="*/ 0 w 50"/>
                <a:gd name="T5" fmla="*/ 43 h 68"/>
                <a:gd name="T6" fmla="*/ 0 w 50"/>
                <a:gd name="T7" fmla="*/ 43 h 68"/>
                <a:gd name="T8" fmla="*/ 1 w 50"/>
                <a:gd name="T9" fmla="*/ 41 h 68"/>
                <a:gd name="T10" fmla="*/ 1 w 50"/>
                <a:gd name="T11" fmla="*/ 41 h 68"/>
                <a:gd name="T12" fmla="*/ 3 w 50"/>
                <a:gd name="T13" fmla="*/ 40 h 68"/>
                <a:gd name="T14" fmla="*/ 3 w 50"/>
                <a:gd name="T15" fmla="*/ 40 h 68"/>
                <a:gd name="T16" fmla="*/ 6 w 50"/>
                <a:gd name="T17" fmla="*/ 41 h 68"/>
                <a:gd name="T18" fmla="*/ 6 w 50"/>
                <a:gd name="T19" fmla="*/ 41 h 68"/>
                <a:gd name="T20" fmla="*/ 22 w 50"/>
                <a:gd name="T21" fmla="*/ 56 h 68"/>
                <a:gd name="T22" fmla="*/ 42 w 50"/>
                <a:gd name="T23" fmla="*/ 19 h 68"/>
                <a:gd name="T24" fmla="*/ 37 w 50"/>
                <a:gd name="T25" fmla="*/ 2 h 68"/>
                <a:gd name="T26" fmla="*/ 38 w 50"/>
                <a:gd name="T27" fmla="*/ 2 h 68"/>
                <a:gd name="T28" fmla="*/ 40 w 50"/>
                <a:gd name="T29" fmla="*/ 1 h 68"/>
                <a:gd name="T30" fmla="*/ 40 w 50"/>
                <a:gd name="T31" fmla="*/ 1 h 68"/>
                <a:gd name="T32" fmla="*/ 41 w 50"/>
                <a:gd name="T33" fmla="*/ 0 h 68"/>
                <a:gd name="T34" fmla="*/ 41 w 50"/>
                <a:gd name="T35" fmla="*/ 0 h 68"/>
                <a:gd name="T36" fmla="*/ 44 w 50"/>
                <a:gd name="T37" fmla="*/ 3 h 68"/>
                <a:gd name="T38" fmla="*/ 44 w 50"/>
                <a:gd name="T39" fmla="*/ 3 h 68"/>
                <a:gd name="T40" fmla="*/ 50 w 50"/>
                <a:gd name="T41" fmla="*/ 20 h 68"/>
                <a:gd name="T42" fmla="*/ 24 w 50"/>
                <a:gd name="T43" fmla="*/ 68 h 68"/>
                <a:gd name="T44" fmla="*/ 1 w 50"/>
                <a:gd name="T45" fmla="*/ 46 h 68"/>
                <a:gd name="T46" fmla="*/ 2 w 50"/>
                <a:gd name="T47" fmla="*/ 44 h 68"/>
                <a:gd name="T48" fmla="*/ 3 w 50"/>
                <a:gd name="T49" fmla="*/ 43 h 68"/>
                <a:gd name="T50" fmla="*/ 3 w 50"/>
                <a:gd name="T51" fmla="*/ 43 h 68"/>
                <a:gd name="T52" fmla="*/ 2 w 50"/>
                <a:gd name="T53" fmla="*/ 4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68">
                  <a:moveTo>
                    <a:pt x="1" y="46"/>
                  </a:moveTo>
                  <a:cubicBezTo>
                    <a:pt x="1" y="46"/>
                    <a:pt x="1" y="46"/>
                    <a:pt x="1" y="46"/>
                  </a:cubicBezTo>
                  <a:cubicBezTo>
                    <a:pt x="0" y="45"/>
                    <a:pt x="0" y="44"/>
                    <a:pt x="0" y="43"/>
                  </a:cubicBezTo>
                  <a:cubicBezTo>
                    <a:pt x="0" y="43"/>
                    <a:pt x="0" y="43"/>
                    <a:pt x="0" y="43"/>
                  </a:cubicBezTo>
                  <a:cubicBezTo>
                    <a:pt x="0" y="42"/>
                    <a:pt x="0" y="41"/>
                    <a:pt x="1" y="41"/>
                  </a:cubicBezTo>
                  <a:cubicBezTo>
                    <a:pt x="1" y="41"/>
                    <a:pt x="1" y="41"/>
                    <a:pt x="1" y="41"/>
                  </a:cubicBezTo>
                  <a:cubicBezTo>
                    <a:pt x="2" y="40"/>
                    <a:pt x="3" y="40"/>
                    <a:pt x="3" y="40"/>
                  </a:cubicBezTo>
                  <a:cubicBezTo>
                    <a:pt x="3" y="40"/>
                    <a:pt x="3" y="40"/>
                    <a:pt x="3" y="40"/>
                  </a:cubicBezTo>
                  <a:cubicBezTo>
                    <a:pt x="4" y="40"/>
                    <a:pt x="5" y="40"/>
                    <a:pt x="6" y="41"/>
                  </a:cubicBezTo>
                  <a:cubicBezTo>
                    <a:pt x="6" y="41"/>
                    <a:pt x="6" y="41"/>
                    <a:pt x="6" y="41"/>
                  </a:cubicBezTo>
                  <a:cubicBezTo>
                    <a:pt x="22" y="56"/>
                    <a:pt x="22" y="56"/>
                    <a:pt x="22" y="56"/>
                  </a:cubicBezTo>
                  <a:cubicBezTo>
                    <a:pt x="42" y="19"/>
                    <a:pt x="42" y="19"/>
                    <a:pt x="42" y="19"/>
                  </a:cubicBezTo>
                  <a:cubicBezTo>
                    <a:pt x="37" y="2"/>
                    <a:pt x="37" y="2"/>
                    <a:pt x="37" y="2"/>
                  </a:cubicBezTo>
                  <a:cubicBezTo>
                    <a:pt x="38" y="2"/>
                    <a:pt x="38" y="2"/>
                    <a:pt x="38" y="2"/>
                  </a:cubicBezTo>
                  <a:cubicBezTo>
                    <a:pt x="38" y="2"/>
                    <a:pt x="39" y="1"/>
                    <a:pt x="40" y="1"/>
                  </a:cubicBezTo>
                  <a:cubicBezTo>
                    <a:pt x="40" y="1"/>
                    <a:pt x="40" y="1"/>
                    <a:pt x="40" y="1"/>
                  </a:cubicBezTo>
                  <a:cubicBezTo>
                    <a:pt x="40" y="0"/>
                    <a:pt x="41" y="0"/>
                    <a:pt x="41" y="0"/>
                  </a:cubicBezTo>
                  <a:cubicBezTo>
                    <a:pt x="41" y="0"/>
                    <a:pt x="41" y="0"/>
                    <a:pt x="41" y="0"/>
                  </a:cubicBezTo>
                  <a:cubicBezTo>
                    <a:pt x="42" y="0"/>
                    <a:pt x="44" y="1"/>
                    <a:pt x="44" y="3"/>
                  </a:cubicBezTo>
                  <a:cubicBezTo>
                    <a:pt x="44" y="3"/>
                    <a:pt x="44" y="3"/>
                    <a:pt x="44" y="3"/>
                  </a:cubicBezTo>
                  <a:cubicBezTo>
                    <a:pt x="50" y="20"/>
                    <a:pt x="50" y="20"/>
                    <a:pt x="50" y="20"/>
                  </a:cubicBezTo>
                  <a:cubicBezTo>
                    <a:pt x="24" y="68"/>
                    <a:pt x="24" y="68"/>
                    <a:pt x="24" y="68"/>
                  </a:cubicBezTo>
                  <a:cubicBezTo>
                    <a:pt x="1" y="46"/>
                    <a:pt x="1" y="46"/>
                    <a:pt x="1" y="46"/>
                  </a:cubicBezTo>
                  <a:close/>
                  <a:moveTo>
                    <a:pt x="2" y="44"/>
                  </a:moveTo>
                  <a:cubicBezTo>
                    <a:pt x="3" y="43"/>
                    <a:pt x="3" y="43"/>
                    <a:pt x="3" y="43"/>
                  </a:cubicBezTo>
                  <a:cubicBezTo>
                    <a:pt x="3" y="43"/>
                    <a:pt x="3" y="43"/>
                    <a:pt x="3" y="43"/>
                  </a:cubicBezTo>
                  <a:cubicBezTo>
                    <a:pt x="2" y="44"/>
                    <a:pt x="2"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9"/>
            <p:cNvSpPr/>
            <p:nvPr/>
          </p:nvSpPr>
          <p:spPr bwMode="auto">
            <a:xfrm>
              <a:off x="6284913" y="3427413"/>
              <a:ext cx="15875" cy="115888"/>
            </a:xfrm>
            <a:custGeom>
              <a:avLst/>
              <a:gdLst>
                <a:gd name="T0" fmla="*/ 0 w 3"/>
                <a:gd name="T1" fmla="*/ 21 h 22"/>
                <a:gd name="T2" fmla="*/ 0 w 3"/>
                <a:gd name="T3" fmla="*/ 1 h 22"/>
                <a:gd name="T4" fmla="*/ 2 w 3"/>
                <a:gd name="T5" fmla="*/ 0 h 22"/>
                <a:gd name="T6" fmla="*/ 2 w 3"/>
                <a:gd name="T7" fmla="*/ 0 h 22"/>
                <a:gd name="T8" fmla="*/ 3 w 3"/>
                <a:gd name="T9" fmla="*/ 1 h 22"/>
                <a:gd name="T10" fmla="*/ 3 w 3"/>
                <a:gd name="T11" fmla="*/ 1 h 22"/>
                <a:gd name="T12" fmla="*/ 3 w 3"/>
                <a:gd name="T13" fmla="*/ 21 h 22"/>
                <a:gd name="T14" fmla="*/ 2 w 3"/>
                <a:gd name="T15" fmla="*/ 22 h 22"/>
                <a:gd name="T16" fmla="*/ 2 w 3"/>
                <a:gd name="T17" fmla="*/ 22 h 22"/>
                <a:gd name="T18" fmla="*/ 0 w 3"/>
                <a:gd name="T19"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2">
                  <a:moveTo>
                    <a:pt x="0" y="21"/>
                  </a:moveTo>
                  <a:cubicBezTo>
                    <a:pt x="0" y="1"/>
                    <a:pt x="0" y="1"/>
                    <a:pt x="0" y="1"/>
                  </a:cubicBezTo>
                  <a:cubicBezTo>
                    <a:pt x="0" y="1"/>
                    <a:pt x="1" y="0"/>
                    <a:pt x="2" y="0"/>
                  </a:cubicBezTo>
                  <a:cubicBezTo>
                    <a:pt x="2" y="0"/>
                    <a:pt x="2" y="0"/>
                    <a:pt x="2" y="0"/>
                  </a:cubicBezTo>
                  <a:cubicBezTo>
                    <a:pt x="3" y="0"/>
                    <a:pt x="3" y="1"/>
                    <a:pt x="3" y="1"/>
                  </a:cubicBezTo>
                  <a:cubicBezTo>
                    <a:pt x="3" y="1"/>
                    <a:pt x="3" y="1"/>
                    <a:pt x="3" y="1"/>
                  </a:cubicBezTo>
                  <a:cubicBezTo>
                    <a:pt x="3" y="21"/>
                    <a:pt x="3" y="21"/>
                    <a:pt x="3" y="21"/>
                  </a:cubicBezTo>
                  <a:cubicBezTo>
                    <a:pt x="3" y="21"/>
                    <a:pt x="3" y="22"/>
                    <a:pt x="2" y="22"/>
                  </a:cubicBezTo>
                  <a:cubicBezTo>
                    <a:pt x="2" y="22"/>
                    <a:pt x="2" y="22"/>
                    <a:pt x="2" y="22"/>
                  </a:cubicBezTo>
                  <a:cubicBezTo>
                    <a:pt x="1" y="22"/>
                    <a:pt x="0" y="21"/>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0"/>
            <p:cNvSpPr/>
            <p:nvPr/>
          </p:nvSpPr>
          <p:spPr bwMode="auto">
            <a:xfrm>
              <a:off x="6275388" y="3416301"/>
              <a:ext cx="36513" cy="138113"/>
            </a:xfrm>
            <a:custGeom>
              <a:avLst/>
              <a:gdLst>
                <a:gd name="T0" fmla="*/ 0 w 7"/>
                <a:gd name="T1" fmla="*/ 23 h 26"/>
                <a:gd name="T2" fmla="*/ 0 w 7"/>
                <a:gd name="T3" fmla="*/ 3 h 26"/>
                <a:gd name="T4" fmla="*/ 4 w 7"/>
                <a:gd name="T5" fmla="*/ 0 h 26"/>
                <a:gd name="T6" fmla="*/ 4 w 7"/>
                <a:gd name="T7" fmla="*/ 0 h 26"/>
                <a:gd name="T8" fmla="*/ 7 w 7"/>
                <a:gd name="T9" fmla="*/ 3 h 26"/>
                <a:gd name="T10" fmla="*/ 7 w 7"/>
                <a:gd name="T11" fmla="*/ 3 h 26"/>
                <a:gd name="T12" fmla="*/ 7 w 7"/>
                <a:gd name="T13" fmla="*/ 23 h 26"/>
                <a:gd name="T14" fmla="*/ 4 w 7"/>
                <a:gd name="T15" fmla="*/ 26 h 26"/>
                <a:gd name="T16" fmla="*/ 4 w 7"/>
                <a:gd name="T17" fmla="*/ 26 h 26"/>
                <a:gd name="T18" fmla="*/ 0 w 7"/>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26">
                  <a:moveTo>
                    <a:pt x="0" y="23"/>
                  </a:moveTo>
                  <a:cubicBezTo>
                    <a:pt x="0" y="3"/>
                    <a:pt x="0" y="3"/>
                    <a:pt x="0" y="3"/>
                  </a:cubicBezTo>
                  <a:cubicBezTo>
                    <a:pt x="0" y="1"/>
                    <a:pt x="2" y="0"/>
                    <a:pt x="4" y="0"/>
                  </a:cubicBezTo>
                  <a:cubicBezTo>
                    <a:pt x="4" y="0"/>
                    <a:pt x="4" y="0"/>
                    <a:pt x="4" y="0"/>
                  </a:cubicBezTo>
                  <a:cubicBezTo>
                    <a:pt x="6" y="0"/>
                    <a:pt x="7" y="1"/>
                    <a:pt x="7" y="3"/>
                  </a:cubicBezTo>
                  <a:cubicBezTo>
                    <a:pt x="7" y="3"/>
                    <a:pt x="7" y="3"/>
                    <a:pt x="7" y="3"/>
                  </a:cubicBezTo>
                  <a:cubicBezTo>
                    <a:pt x="7" y="23"/>
                    <a:pt x="7" y="23"/>
                    <a:pt x="7" y="23"/>
                  </a:cubicBezTo>
                  <a:cubicBezTo>
                    <a:pt x="7" y="25"/>
                    <a:pt x="6" y="26"/>
                    <a:pt x="4" y="26"/>
                  </a:cubicBezTo>
                  <a:cubicBezTo>
                    <a:pt x="4" y="26"/>
                    <a:pt x="4" y="26"/>
                    <a:pt x="4" y="26"/>
                  </a:cubicBezTo>
                  <a:cubicBezTo>
                    <a:pt x="2" y="26"/>
                    <a:pt x="0" y="25"/>
                    <a:pt x="0"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1"/>
            <p:cNvSpPr/>
            <p:nvPr/>
          </p:nvSpPr>
          <p:spPr bwMode="auto">
            <a:xfrm>
              <a:off x="5380038" y="2643188"/>
              <a:ext cx="269875" cy="800100"/>
            </a:xfrm>
            <a:custGeom>
              <a:avLst/>
              <a:gdLst>
                <a:gd name="T0" fmla="*/ 48 w 51"/>
                <a:gd name="T1" fmla="*/ 151 h 152"/>
                <a:gd name="T2" fmla="*/ 25 w 51"/>
                <a:gd name="T3" fmla="*/ 125 h 152"/>
                <a:gd name="T4" fmla="*/ 25 w 51"/>
                <a:gd name="T5" fmla="*/ 125 h 152"/>
                <a:gd name="T6" fmla="*/ 0 w 51"/>
                <a:gd name="T7" fmla="*/ 91 h 152"/>
                <a:gd name="T8" fmla="*/ 0 w 51"/>
                <a:gd name="T9" fmla="*/ 91 h 152"/>
                <a:gd name="T10" fmla="*/ 0 w 51"/>
                <a:gd name="T11" fmla="*/ 89 h 152"/>
                <a:gd name="T12" fmla="*/ 0 w 51"/>
                <a:gd name="T13" fmla="*/ 89 h 152"/>
                <a:gd name="T14" fmla="*/ 22 w 51"/>
                <a:gd name="T15" fmla="*/ 1 h 152"/>
                <a:gd name="T16" fmla="*/ 22 w 51"/>
                <a:gd name="T17" fmla="*/ 1 h 152"/>
                <a:gd name="T18" fmla="*/ 24 w 51"/>
                <a:gd name="T19" fmla="*/ 0 h 152"/>
                <a:gd name="T20" fmla="*/ 24 w 51"/>
                <a:gd name="T21" fmla="*/ 0 h 152"/>
                <a:gd name="T22" fmla="*/ 25 w 51"/>
                <a:gd name="T23" fmla="*/ 2 h 152"/>
                <a:gd name="T24" fmla="*/ 25 w 51"/>
                <a:gd name="T25" fmla="*/ 2 h 152"/>
                <a:gd name="T26" fmla="*/ 14 w 51"/>
                <a:gd name="T27" fmla="*/ 40 h 152"/>
                <a:gd name="T28" fmla="*/ 14 w 51"/>
                <a:gd name="T29" fmla="*/ 40 h 152"/>
                <a:gd name="T30" fmla="*/ 3 w 51"/>
                <a:gd name="T31" fmla="*/ 89 h 152"/>
                <a:gd name="T32" fmla="*/ 3 w 51"/>
                <a:gd name="T33" fmla="*/ 89 h 152"/>
                <a:gd name="T34" fmla="*/ 3 w 51"/>
                <a:gd name="T35" fmla="*/ 90 h 152"/>
                <a:gd name="T36" fmla="*/ 3 w 51"/>
                <a:gd name="T37" fmla="*/ 90 h 152"/>
                <a:gd name="T38" fmla="*/ 28 w 51"/>
                <a:gd name="T39" fmla="*/ 123 h 152"/>
                <a:gd name="T40" fmla="*/ 28 w 51"/>
                <a:gd name="T41" fmla="*/ 123 h 152"/>
                <a:gd name="T42" fmla="*/ 50 w 51"/>
                <a:gd name="T43" fmla="*/ 149 h 152"/>
                <a:gd name="T44" fmla="*/ 50 w 51"/>
                <a:gd name="T45" fmla="*/ 149 h 152"/>
                <a:gd name="T46" fmla="*/ 50 w 51"/>
                <a:gd name="T47" fmla="*/ 152 h 152"/>
                <a:gd name="T48" fmla="*/ 50 w 51"/>
                <a:gd name="T49" fmla="*/ 152 h 152"/>
                <a:gd name="T50" fmla="*/ 49 w 51"/>
                <a:gd name="T51" fmla="*/ 152 h 152"/>
                <a:gd name="T52" fmla="*/ 49 w 51"/>
                <a:gd name="T53" fmla="*/ 152 h 152"/>
                <a:gd name="T54" fmla="*/ 48 w 51"/>
                <a:gd name="T55" fmla="*/ 15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 h="152">
                  <a:moveTo>
                    <a:pt x="48" y="151"/>
                  </a:moveTo>
                  <a:cubicBezTo>
                    <a:pt x="48" y="151"/>
                    <a:pt x="37" y="139"/>
                    <a:pt x="25" y="125"/>
                  </a:cubicBezTo>
                  <a:cubicBezTo>
                    <a:pt x="25" y="125"/>
                    <a:pt x="25" y="125"/>
                    <a:pt x="25" y="125"/>
                  </a:cubicBezTo>
                  <a:cubicBezTo>
                    <a:pt x="14" y="111"/>
                    <a:pt x="2" y="97"/>
                    <a:pt x="0" y="91"/>
                  </a:cubicBezTo>
                  <a:cubicBezTo>
                    <a:pt x="0" y="91"/>
                    <a:pt x="0" y="91"/>
                    <a:pt x="0" y="91"/>
                  </a:cubicBezTo>
                  <a:cubicBezTo>
                    <a:pt x="0" y="90"/>
                    <a:pt x="0" y="89"/>
                    <a:pt x="0" y="89"/>
                  </a:cubicBezTo>
                  <a:cubicBezTo>
                    <a:pt x="0" y="89"/>
                    <a:pt x="0" y="89"/>
                    <a:pt x="0" y="89"/>
                  </a:cubicBezTo>
                  <a:cubicBezTo>
                    <a:pt x="0" y="72"/>
                    <a:pt x="22" y="1"/>
                    <a:pt x="22" y="1"/>
                  </a:cubicBezTo>
                  <a:cubicBezTo>
                    <a:pt x="22" y="1"/>
                    <a:pt x="22" y="1"/>
                    <a:pt x="22" y="1"/>
                  </a:cubicBezTo>
                  <a:cubicBezTo>
                    <a:pt x="23" y="0"/>
                    <a:pt x="23" y="0"/>
                    <a:pt x="24" y="0"/>
                  </a:cubicBezTo>
                  <a:cubicBezTo>
                    <a:pt x="24" y="0"/>
                    <a:pt x="24" y="0"/>
                    <a:pt x="24" y="0"/>
                  </a:cubicBezTo>
                  <a:cubicBezTo>
                    <a:pt x="25" y="0"/>
                    <a:pt x="26" y="1"/>
                    <a:pt x="25" y="2"/>
                  </a:cubicBezTo>
                  <a:cubicBezTo>
                    <a:pt x="25" y="2"/>
                    <a:pt x="25" y="2"/>
                    <a:pt x="25" y="2"/>
                  </a:cubicBezTo>
                  <a:cubicBezTo>
                    <a:pt x="25" y="2"/>
                    <a:pt x="20" y="20"/>
                    <a:pt x="14" y="40"/>
                  </a:cubicBezTo>
                  <a:cubicBezTo>
                    <a:pt x="14" y="40"/>
                    <a:pt x="14" y="40"/>
                    <a:pt x="14" y="40"/>
                  </a:cubicBezTo>
                  <a:cubicBezTo>
                    <a:pt x="9" y="59"/>
                    <a:pt x="3" y="81"/>
                    <a:pt x="3" y="89"/>
                  </a:cubicBezTo>
                  <a:cubicBezTo>
                    <a:pt x="3" y="89"/>
                    <a:pt x="3" y="89"/>
                    <a:pt x="3" y="89"/>
                  </a:cubicBezTo>
                  <a:cubicBezTo>
                    <a:pt x="3" y="89"/>
                    <a:pt x="3" y="90"/>
                    <a:pt x="3" y="90"/>
                  </a:cubicBezTo>
                  <a:cubicBezTo>
                    <a:pt x="3" y="90"/>
                    <a:pt x="3" y="90"/>
                    <a:pt x="3" y="90"/>
                  </a:cubicBezTo>
                  <a:cubicBezTo>
                    <a:pt x="4" y="94"/>
                    <a:pt x="16" y="110"/>
                    <a:pt x="28" y="123"/>
                  </a:cubicBezTo>
                  <a:cubicBezTo>
                    <a:pt x="28" y="123"/>
                    <a:pt x="28" y="123"/>
                    <a:pt x="28" y="123"/>
                  </a:cubicBezTo>
                  <a:cubicBezTo>
                    <a:pt x="39" y="137"/>
                    <a:pt x="50" y="149"/>
                    <a:pt x="50" y="149"/>
                  </a:cubicBezTo>
                  <a:cubicBezTo>
                    <a:pt x="50" y="149"/>
                    <a:pt x="50" y="149"/>
                    <a:pt x="50" y="149"/>
                  </a:cubicBezTo>
                  <a:cubicBezTo>
                    <a:pt x="51" y="150"/>
                    <a:pt x="51" y="151"/>
                    <a:pt x="50" y="152"/>
                  </a:cubicBezTo>
                  <a:cubicBezTo>
                    <a:pt x="50" y="152"/>
                    <a:pt x="50" y="152"/>
                    <a:pt x="50" y="152"/>
                  </a:cubicBezTo>
                  <a:cubicBezTo>
                    <a:pt x="50" y="152"/>
                    <a:pt x="50" y="152"/>
                    <a:pt x="49" y="152"/>
                  </a:cubicBezTo>
                  <a:cubicBezTo>
                    <a:pt x="49" y="152"/>
                    <a:pt x="49" y="152"/>
                    <a:pt x="49" y="152"/>
                  </a:cubicBezTo>
                  <a:cubicBezTo>
                    <a:pt x="49" y="152"/>
                    <a:pt x="49" y="152"/>
                    <a:pt x="48"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2"/>
            <p:cNvSpPr>
              <a:spLocks noEditPoints="1"/>
            </p:cNvSpPr>
            <p:nvPr/>
          </p:nvSpPr>
          <p:spPr bwMode="auto">
            <a:xfrm>
              <a:off x="5368925" y="2632076"/>
              <a:ext cx="290513" cy="822325"/>
            </a:xfrm>
            <a:custGeom>
              <a:avLst/>
              <a:gdLst>
                <a:gd name="T0" fmla="*/ 49 w 55"/>
                <a:gd name="T1" fmla="*/ 155 h 156"/>
                <a:gd name="T2" fmla="*/ 26 w 55"/>
                <a:gd name="T3" fmla="*/ 128 h 156"/>
                <a:gd name="T4" fmla="*/ 0 w 55"/>
                <a:gd name="T5" fmla="*/ 93 h 156"/>
                <a:gd name="T6" fmla="*/ 0 w 55"/>
                <a:gd name="T7" fmla="*/ 91 h 156"/>
                <a:gd name="T8" fmla="*/ 22 w 55"/>
                <a:gd name="T9" fmla="*/ 3 h 156"/>
                <a:gd name="T10" fmla="*/ 22 w 55"/>
                <a:gd name="T11" fmla="*/ 3 h 156"/>
                <a:gd name="T12" fmla="*/ 26 w 55"/>
                <a:gd name="T13" fmla="*/ 0 h 156"/>
                <a:gd name="T14" fmla="*/ 27 w 55"/>
                <a:gd name="T15" fmla="*/ 0 h 156"/>
                <a:gd name="T16" fmla="*/ 29 w 55"/>
                <a:gd name="T17" fmla="*/ 4 h 156"/>
                <a:gd name="T18" fmla="*/ 29 w 55"/>
                <a:gd name="T19" fmla="*/ 4 h 156"/>
                <a:gd name="T20" fmla="*/ 29 w 55"/>
                <a:gd name="T21" fmla="*/ 5 h 156"/>
                <a:gd name="T22" fmla="*/ 29 w 55"/>
                <a:gd name="T23" fmla="*/ 5 h 156"/>
                <a:gd name="T24" fmla="*/ 28 w 55"/>
                <a:gd name="T25" fmla="*/ 8 h 156"/>
                <a:gd name="T26" fmla="*/ 26 w 55"/>
                <a:gd name="T27" fmla="*/ 16 h 156"/>
                <a:gd name="T28" fmla="*/ 18 w 55"/>
                <a:gd name="T29" fmla="*/ 42 h 156"/>
                <a:gd name="T30" fmla="*/ 7 w 55"/>
                <a:gd name="T31" fmla="*/ 90 h 156"/>
                <a:gd name="T32" fmla="*/ 7 w 55"/>
                <a:gd name="T33" fmla="*/ 90 h 156"/>
                <a:gd name="T34" fmla="*/ 7 w 55"/>
                <a:gd name="T35" fmla="*/ 92 h 156"/>
                <a:gd name="T36" fmla="*/ 15 w 55"/>
                <a:gd name="T37" fmla="*/ 104 h 156"/>
                <a:gd name="T38" fmla="*/ 31 w 55"/>
                <a:gd name="T39" fmla="*/ 124 h 156"/>
                <a:gd name="T40" fmla="*/ 54 w 55"/>
                <a:gd name="T41" fmla="*/ 150 h 156"/>
                <a:gd name="T42" fmla="*/ 55 w 55"/>
                <a:gd name="T43" fmla="*/ 152 h 156"/>
                <a:gd name="T44" fmla="*/ 54 w 55"/>
                <a:gd name="T45" fmla="*/ 155 h 156"/>
                <a:gd name="T46" fmla="*/ 51 w 55"/>
                <a:gd name="T47" fmla="*/ 156 h 156"/>
                <a:gd name="T48" fmla="*/ 49 w 55"/>
                <a:gd name="T49" fmla="*/ 155 h 156"/>
                <a:gd name="T50" fmla="*/ 51 w 55"/>
                <a:gd name="T51" fmla="*/ 153 h 156"/>
                <a:gd name="T52" fmla="*/ 51 w 55"/>
                <a:gd name="T53" fmla="*/ 153 h 156"/>
                <a:gd name="T54" fmla="*/ 51 w 55"/>
                <a:gd name="T55" fmla="*/ 153 h 156"/>
                <a:gd name="T56" fmla="*/ 50 w 55"/>
                <a:gd name="T57" fmla="*/ 153 h 156"/>
                <a:gd name="T58" fmla="*/ 52 w 55"/>
                <a:gd name="T59" fmla="*/ 152 h 156"/>
                <a:gd name="T60" fmla="*/ 51 w 55"/>
                <a:gd name="T61" fmla="*/ 152 h 156"/>
                <a:gd name="T62" fmla="*/ 51 w 55"/>
                <a:gd name="T63" fmla="*/ 152 h 156"/>
                <a:gd name="T64" fmla="*/ 51 w 55"/>
                <a:gd name="T65" fmla="*/ 152 h 156"/>
                <a:gd name="T66" fmla="*/ 51 w 55"/>
                <a:gd name="T67" fmla="*/ 152 h 156"/>
                <a:gd name="T68" fmla="*/ 51 w 55"/>
                <a:gd name="T69" fmla="*/ 15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 h="156">
                  <a:moveTo>
                    <a:pt x="49" y="155"/>
                  </a:moveTo>
                  <a:cubicBezTo>
                    <a:pt x="49" y="155"/>
                    <a:pt x="49" y="155"/>
                    <a:pt x="49" y="155"/>
                  </a:cubicBezTo>
                  <a:cubicBezTo>
                    <a:pt x="49" y="155"/>
                    <a:pt x="37" y="142"/>
                    <a:pt x="26" y="128"/>
                  </a:cubicBezTo>
                  <a:cubicBezTo>
                    <a:pt x="26" y="128"/>
                    <a:pt x="26" y="128"/>
                    <a:pt x="26" y="128"/>
                  </a:cubicBezTo>
                  <a:cubicBezTo>
                    <a:pt x="14" y="114"/>
                    <a:pt x="2" y="100"/>
                    <a:pt x="0" y="93"/>
                  </a:cubicBezTo>
                  <a:cubicBezTo>
                    <a:pt x="0" y="93"/>
                    <a:pt x="0" y="93"/>
                    <a:pt x="0" y="93"/>
                  </a:cubicBezTo>
                  <a:cubicBezTo>
                    <a:pt x="0" y="92"/>
                    <a:pt x="0" y="91"/>
                    <a:pt x="0" y="91"/>
                  </a:cubicBezTo>
                  <a:cubicBezTo>
                    <a:pt x="0" y="91"/>
                    <a:pt x="0" y="91"/>
                    <a:pt x="0" y="91"/>
                  </a:cubicBezTo>
                  <a:cubicBezTo>
                    <a:pt x="0" y="74"/>
                    <a:pt x="21" y="7"/>
                    <a:pt x="22" y="3"/>
                  </a:cubicBezTo>
                  <a:cubicBezTo>
                    <a:pt x="22" y="3"/>
                    <a:pt x="22" y="3"/>
                    <a:pt x="22" y="3"/>
                  </a:cubicBezTo>
                  <a:cubicBezTo>
                    <a:pt x="22" y="3"/>
                    <a:pt x="22" y="3"/>
                    <a:pt x="22" y="3"/>
                  </a:cubicBezTo>
                  <a:cubicBezTo>
                    <a:pt x="22" y="3"/>
                    <a:pt x="22" y="3"/>
                    <a:pt x="22" y="3"/>
                  </a:cubicBezTo>
                  <a:cubicBezTo>
                    <a:pt x="23" y="1"/>
                    <a:pt x="24" y="0"/>
                    <a:pt x="26" y="0"/>
                  </a:cubicBezTo>
                  <a:cubicBezTo>
                    <a:pt x="26" y="0"/>
                    <a:pt x="26" y="0"/>
                    <a:pt x="26" y="0"/>
                  </a:cubicBezTo>
                  <a:cubicBezTo>
                    <a:pt x="26" y="0"/>
                    <a:pt x="26" y="0"/>
                    <a:pt x="27" y="0"/>
                  </a:cubicBezTo>
                  <a:cubicBezTo>
                    <a:pt x="27" y="0"/>
                    <a:pt x="27" y="0"/>
                    <a:pt x="27" y="0"/>
                  </a:cubicBezTo>
                  <a:cubicBezTo>
                    <a:pt x="28" y="1"/>
                    <a:pt x="29" y="2"/>
                    <a:pt x="29" y="4"/>
                  </a:cubicBezTo>
                  <a:cubicBezTo>
                    <a:pt x="29" y="4"/>
                    <a:pt x="29" y="4"/>
                    <a:pt x="29" y="4"/>
                  </a:cubicBezTo>
                  <a:cubicBezTo>
                    <a:pt x="29" y="4"/>
                    <a:pt x="29" y="4"/>
                    <a:pt x="29" y="4"/>
                  </a:cubicBezTo>
                  <a:cubicBezTo>
                    <a:pt x="29" y="4"/>
                    <a:pt x="29" y="4"/>
                    <a:pt x="29" y="4"/>
                  </a:cubicBezTo>
                  <a:cubicBezTo>
                    <a:pt x="29" y="5"/>
                    <a:pt x="29" y="5"/>
                    <a:pt x="29" y="5"/>
                  </a:cubicBezTo>
                  <a:cubicBezTo>
                    <a:pt x="29" y="5"/>
                    <a:pt x="29" y="5"/>
                    <a:pt x="29" y="5"/>
                  </a:cubicBezTo>
                  <a:cubicBezTo>
                    <a:pt x="29" y="5"/>
                    <a:pt x="29" y="5"/>
                    <a:pt x="29" y="5"/>
                  </a:cubicBezTo>
                  <a:cubicBezTo>
                    <a:pt x="29" y="5"/>
                    <a:pt x="29" y="5"/>
                    <a:pt x="29" y="5"/>
                  </a:cubicBezTo>
                  <a:cubicBezTo>
                    <a:pt x="29" y="5"/>
                    <a:pt x="29" y="5"/>
                    <a:pt x="29" y="5"/>
                  </a:cubicBezTo>
                  <a:cubicBezTo>
                    <a:pt x="29" y="6"/>
                    <a:pt x="29" y="7"/>
                    <a:pt x="28" y="8"/>
                  </a:cubicBezTo>
                  <a:cubicBezTo>
                    <a:pt x="28" y="8"/>
                    <a:pt x="28" y="8"/>
                    <a:pt x="28" y="8"/>
                  </a:cubicBezTo>
                  <a:cubicBezTo>
                    <a:pt x="28" y="10"/>
                    <a:pt x="27" y="13"/>
                    <a:pt x="26" y="16"/>
                  </a:cubicBezTo>
                  <a:cubicBezTo>
                    <a:pt x="26" y="16"/>
                    <a:pt x="26" y="16"/>
                    <a:pt x="26" y="16"/>
                  </a:cubicBezTo>
                  <a:cubicBezTo>
                    <a:pt x="24" y="23"/>
                    <a:pt x="21" y="32"/>
                    <a:pt x="18" y="42"/>
                  </a:cubicBezTo>
                  <a:cubicBezTo>
                    <a:pt x="18" y="42"/>
                    <a:pt x="18" y="42"/>
                    <a:pt x="18" y="42"/>
                  </a:cubicBezTo>
                  <a:cubicBezTo>
                    <a:pt x="13" y="61"/>
                    <a:pt x="7" y="83"/>
                    <a:pt x="7" y="90"/>
                  </a:cubicBezTo>
                  <a:cubicBezTo>
                    <a:pt x="7" y="90"/>
                    <a:pt x="7" y="90"/>
                    <a:pt x="7" y="90"/>
                  </a:cubicBezTo>
                  <a:cubicBezTo>
                    <a:pt x="7" y="90"/>
                    <a:pt x="7" y="90"/>
                    <a:pt x="7" y="90"/>
                  </a:cubicBezTo>
                  <a:cubicBezTo>
                    <a:pt x="7" y="91"/>
                    <a:pt x="7" y="91"/>
                    <a:pt x="7" y="91"/>
                  </a:cubicBezTo>
                  <a:cubicBezTo>
                    <a:pt x="7" y="91"/>
                    <a:pt x="7" y="92"/>
                    <a:pt x="7" y="92"/>
                  </a:cubicBezTo>
                  <a:cubicBezTo>
                    <a:pt x="7" y="92"/>
                    <a:pt x="7" y="92"/>
                    <a:pt x="7" y="92"/>
                  </a:cubicBezTo>
                  <a:cubicBezTo>
                    <a:pt x="7" y="93"/>
                    <a:pt x="11" y="98"/>
                    <a:pt x="15" y="104"/>
                  </a:cubicBezTo>
                  <a:cubicBezTo>
                    <a:pt x="15" y="104"/>
                    <a:pt x="15" y="104"/>
                    <a:pt x="15" y="104"/>
                  </a:cubicBezTo>
                  <a:cubicBezTo>
                    <a:pt x="20" y="110"/>
                    <a:pt x="25" y="117"/>
                    <a:pt x="31" y="124"/>
                  </a:cubicBezTo>
                  <a:cubicBezTo>
                    <a:pt x="31" y="124"/>
                    <a:pt x="31" y="124"/>
                    <a:pt x="31" y="124"/>
                  </a:cubicBezTo>
                  <a:cubicBezTo>
                    <a:pt x="43" y="138"/>
                    <a:pt x="54" y="150"/>
                    <a:pt x="54" y="150"/>
                  </a:cubicBezTo>
                  <a:cubicBezTo>
                    <a:pt x="54" y="150"/>
                    <a:pt x="54" y="150"/>
                    <a:pt x="54" y="150"/>
                  </a:cubicBezTo>
                  <a:cubicBezTo>
                    <a:pt x="55" y="151"/>
                    <a:pt x="55" y="152"/>
                    <a:pt x="55" y="152"/>
                  </a:cubicBezTo>
                  <a:cubicBezTo>
                    <a:pt x="55" y="152"/>
                    <a:pt x="55" y="152"/>
                    <a:pt x="55" y="152"/>
                  </a:cubicBezTo>
                  <a:cubicBezTo>
                    <a:pt x="55" y="153"/>
                    <a:pt x="54" y="154"/>
                    <a:pt x="54" y="155"/>
                  </a:cubicBezTo>
                  <a:cubicBezTo>
                    <a:pt x="54" y="155"/>
                    <a:pt x="54" y="155"/>
                    <a:pt x="54" y="155"/>
                  </a:cubicBezTo>
                  <a:cubicBezTo>
                    <a:pt x="53" y="156"/>
                    <a:pt x="52" y="156"/>
                    <a:pt x="51" y="156"/>
                  </a:cubicBezTo>
                  <a:cubicBezTo>
                    <a:pt x="51" y="156"/>
                    <a:pt x="51" y="156"/>
                    <a:pt x="51" y="156"/>
                  </a:cubicBezTo>
                  <a:cubicBezTo>
                    <a:pt x="50" y="156"/>
                    <a:pt x="49" y="156"/>
                    <a:pt x="49" y="155"/>
                  </a:cubicBezTo>
                  <a:close/>
                  <a:moveTo>
                    <a:pt x="50" y="153"/>
                  </a:moveTo>
                  <a:cubicBezTo>
                    <a:pt x="51" y="153"/>
                    <a:pt x="51" y="153"/>
                    <a:pt x="51" y="153"/>
                  </a:cubicBezTo>
                  <a:cubicBezTo>
                    <a:pt x="51" y="153"/>
                    <a:pt x="51" y="153"/>
                    <a:pt x="51" y="153"/>
                  </a:cubicBezTo>
                  <a:cubicBezTo>
                    <a:pt x="51" y="153"/>
                    <a:pt x="51" y="153"/>
                    <a:pt x="51" y="153"/>
                  </a:cubicBezTo>
                  <a:cubicBezTo>
                    <a:pt x="51" y="153"/>
                    <a:pt x="51" y="153"/>
                    <a:pt x="51" y="153"/>
                  </a:cubicBezTo>
                  <a:cubicBezTo>
                    <a:pt x="51" y="153"/>
                    <a:pt x="51" y="153"/>
                    <a:pt x="51" y="153"/>
                  </a:cubicBezTo>
                  <a:cubicBezTo>
                    <a:pt x="51" y="153"/>
                    <a:pt x="51" y="153"/>
                    <a:pt x="51" y="153"/>
                  </a:cubicBezTo>
                  <a:cubicBezTo>
                    <a:pt x="50" y="153"/>
                    <a:pt x="50" y="153"/>
                    <a:pt x="50" y="153"/>
                  </a:cubicBezTo>
                  <a:close/>
                  <a:moveTo>
                    <a:pt x="51" y="152"/>
                  </a:moveTo>
                  <a:cubicBezTo>
                    <a:pt x="52" y="152"/>
                    <a:pt x="52" y="152"/>
                    <a:pt x="52" y="152"/>
                  </a:cubicBezTo>
                  <a:cubicBezTo>
                    <a:pt x="51" y="152"/>
                    <a:pt x="51" y="152"/>
                    <a:pt x="51" y="152"/>
                  </a:cubicBezTo>
                  <a:cubicBezTo>
                    <a:pt x="51" y="152"/>
                    <a:pt x="51" y="152"/>
                    <a:pt x="51" y="152"/>
                  </a:cubicBezTo>
                  <a:close/>
                  <a:moveTo>
                    <a:pt x="51" y="152"/>
                  </a:moveTo>
                  <a:cubicBezTo>
                    <a:pt x="51" y="152"/>
                    <a:pt x="51" y="152"/>
                    <a:pt x="51" y="152"/>
                  </a:cubicBezTo>
                  <a:cubicBezTo>
                    <a:pt x="51" y="152"/>
                    <a:pt x="51" y="152"/>
                    <a:pt x="51" y="152"/>
                  </a:cubicBezTo>
                  <a:close/>
                  <a:moveTo>
                    <a:pt x="51" y="152"/>
                  </a:moveTo>
                  <a:cubicBezTo>
                    <a:pt x="51" y="152"/>
                    <a:pt x="51" y="152"/>
                    <a:pt x="51" y="152"/>
                  </a:cubicBezTo>
                  <a:cubicBezTo>
                    <a:pt x="51" y="152"/>
                    <a:pt x="51" y="152"/>
                    <a:pt x="51" y="152"/>
                  </a:cubicBezTo>
                  <a:cubicBezTo>
                    <a:pt x="51" y="152"/>
                    <a:pt x="51" y="152"/>
                    <a:pt x="51" y="152"/>
                  </a:cubicBezTo>
                  <a:cubicBezTo>
                    <a:pt x="51" y="152"/>
                    <a:pt x="51" y="152"/>
                    <a:pt x="51" y="1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3"/>
            <p:cNvSpPr/>
            <p:nvPr/>
          </p:nvSpPr>
          <p:spPr bwMode="auto">
            <a:xfrm>
              <a:off x="5484813" y="2543176"/>
              <a:ext cx="101600" cy="136525"/>
            </a:xfrm>
            <a:custGeom>
              <a:avLst/>
              <a:gdLst>
                <a:gd name="T0" fmla="*/ 2 w 19"/>
                <a:gd name="T1" fmla="*/ 22 h 26"/>
                <a:gd name="T2" fmla="*/ 10 w 19"/>
                <a:gd name="T3" fmla="*/ 2 h 26"/>
                <a:gd name="T4" fmla="*/ 10 w 19"/>
                <a:gd name="T5" fmla="*/ 2 h 26"/>
                <a:gd name="T6" fmla="*/ 11 w 19"/>
                <a:gd name="T7" fmla="*/ 0 h 26"/>
                <a:gd name="T8" fmla="*/ 11 w 19"/>
                <a:gd name="T9" fmla="*/ 0 h 26"/>
                <a:gd name="T10" fmla="*/ 13 w 19"/>
                <a:gd name="T11" fmla="*/ 1 h 26"/>
                <a:gd name="T12" fmla="*/ 13 w 19"/>
                <a:gd name="T13" fmla="*/ 1 h 26"/>
                <a:gd name="T14" fmla="*/ 13 w 19"/>
                <a:gd name="T15" fmla="*/ 3 h 26"/>
                <a:gd name="T16" fmla="*/ 13 w 19"/>
                <a:gd name="T17" fmla="*/ 3 h 26"/>
                <a:gd name="T18" fmla="*/ 13 w 19"/>
                <a:gd name="T19" fmla="*/ 3 h 26"/>
                <a:gd name="T20" fmla="*/ 13 w 19"/>
                <a:gd name="T21" fmla="*/ 3 h 26"/>
                <a:gd name="T22" fmla="*/ 13 w 19"/>
                <a:gd name="T23" fmla="*/ 3 h 26"/>
                <a:gd name="T24" fmla="*/ 13 w 19"/>
                <a:gd name="T25" fmla="*/ 3 h 26"/>
                <a:gd name="T26" fmla="*/ 12 w 19"/>
                <a:gd name="T27" fmla="*/ 6 h 26"/>
                <a:gd name="T28" fmla="*/ 12 w 19"/>
                <a:gd name="T29" fmla="*/ 6 h 26"/>
                <a:gd name="T30" fmla="*/ 9 w 19"/>
                <a:gd name="T31" fmla="*/ 13 h 26"/>
                <a:gd name="T32" fmla="*/ 9 w 19"/>
                <a:gd name="T33" fmla="*/ 13 h 26"/>
                <a:gd name="T34" fmla="*/ 6 w 19"/>
                <a:gd name="T35" fmla="*/ 19 h 26"/>
                <a:gd name="T36" fmla="*/ 6 w 19"/>
                <a:gd name="T37" fmla="*/ 19 h 26"/>
                <a:gd name="T38" fmla="*/ 16 w 19"/>
                <a:gd name="T39" fmla="*/ 13 h 26"/>
                <a:gd name="T40" fmla="*/ 16 w 19"/>
                <a:gd name="T41" fmla="*/ 13 h 26"/>
                <a:gd name="T42" fmla="*/ 18 w 19"/>
                <a:gd name="T43" fmla="*/ 14 h 26"/>
                <a:gd name="T44" fmla="*/ 18 w 19"/>
                <a:gd name="T45" fmla="*/ 14 h 26"/>
                <a:gd name="T46" fmla="*/ 18 w 19"/>
                <a:gd name="T47" fmla="*/ 16 h 26"/>
                <a:gd name="T48" fmla="*/ 18 w 19"/>
                <a:gd name="T49" fmla="*/ 16 h 26"/>
                <a:gd name="T50" fmla="*/ 0 w 19"/>
                <a:gd name="T51" fmla="*/ 26 h 26"/>
                <a:gd name="T52" fmla="*/ 2 w 19"/>
                <a:gd name="T53"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26">
                  <a:moveTo>
                    <a:pt x="2" y="22"/>
                  </a:moveTo>
                  <a:cubicBezTo>
                    <a:pt x="2" y="22"/>
                    <a:pt x="8" y="7"/>
                    <a:pt x="10" y="2"/>
                  </a:cubicBezTo>
                  <a:cubicBezTo>
                    <a:pt x="10" y="2"/>
                    <a:pt x="10" y="2"/>
                    <a:pt x="10" y="2"/>
                  </a:cubicBezTo>
                  <a:cubicBezTo>
                    <a:pt x="10" y="1"/>
                    <a:pt x="10" y="1"/>
                    <a:pt x="11" y="0"/>
                  </a:cubicBezTo>
                  <a:cubicBezTo>
                    <a:pt x="11" y="0"/>
                    <a:pt x="11" y="0"/>
                    <a:pt x="11" y="0"/>
                  </a:cubicBezTo>
                  <a:cubicBezTo>
                    <a:pt x="12" y="0"/>
                    <a:pt x="13" y="0"/>
                    <a:pt x="13" y="1"/>
                  </a:cubicBezTo>
                  <a:cubicBezTo>
                    <a:pt x="13" y="1"/>
                    <a:pt x="13" y="1"/>
                    <a:pt x="13" y="1"/>
                  </a:cubicBezTo>
                  <a:cubicBezTo>
                    <a:pt x="14" y="1"/>
                    <a:pt x="14" y="2"/>
                    <a:pt x="13" y="3"/>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2" y="4"/>
                    <a:pt x="12" y="5"/>
                    <a:pt x="12" y="6"/>
                  </a:cubicBezTo>
                  <a:cubicBezTo>
                    <a:pt x="12" y="6"/>
                    <a:pt x="12" y="6"/>
                    <a:pt x="12" y="6"/>
                  </a:cubicBezTo>
                  <a:cubicBezTo>
                    <a:pt x="11" y="8"/>
                    <a:pt x="10" y="10"/>
                    <a:pt x="9" y="13"/>
                  </a:cubicBezTo>
                  <a:cubicBezTo>
                    <a:pt x="9" y="13"/>
                    <a:pt x="9" y="13"/>
                    <a:pt x="9" y="13"/>
                  </a:cubicBezTo>
                  <a:cubicBezTo>
                    <a:pt x="8" y="15"/>
                    <a:pt x="7" y="18"/>
                    <a:pt x="6" y="19"/>
                  </a:cubicBezTo>
                  <a:cubicBezTo>
                    <a:pt x="6" y="19"/>
                    <a:pt x="6" y="19"/>
                    <a:pt x="6" y="19"/>
                  </a:cubicBezTo>
                  <a:cubicBezTo>
                    <a:pt x="16" y="13"/>
                    <a:pt x="16" y="13"/>
                    <a:pt x="16" y="13"/>
                  </a:cubicBezTo>
                  <a:cubicBezTo>
                    <a:pt x="16" y="13"/>
                    <a:pt x="16" y="13"/>
                    <a:pt x="16" y="13"/>
                  </a:cubicBezTo>
                  <a:cubicBezTo>
                    <a:pt x="17" y="13"/>
                    <a:pt x="18" y="13"/>
                    <a:pt x="18" y="14"/>
                  </a:cubicBezTo>
                  <a:cubicBezTo>
                    <a:pt x="18" y="14"/>
                    <a:pt x="18" y="14"/>
                    <a:pt x="18" y="14"/>
                  </a:cubicBezTo>
                  <a:cubicBezTo>
                    <a:pt x="19" y="14"/>
                    <a:pt x="19" y="15"/>
                    <a:pt x="18" y="16"/>
                  </a:cubicBezTo>
                  <a:cubicBezTo>
                    <a:pt x="18" y="16"/>
                    <a:pt x="18" y="16"/>
                    <a:pt x="18" y="16"/>
                  </a:cubicBezTo>
                  <a:cubicBezTo>
                    <a:pt x="0" y="26"/>
                    <a:pt x="0" y="26"/>
                    <a:pt x="0" y="26"/>
                  </a:cubicBezTo>
                  <a:cubicBezTo>
                    <a:pt x="2" y="22"/>
                    <a:pt x="2"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4"/>
            <p:cNvSpPr/>
            <p:nvPr/>
          </p:nvSpPr>
          <p:spPr bwMode="auto">
            <a:xfrm>
              <a:off x="5464175" y="2532063"/>
              <a:ext cx="131763" cy="173038"/>
            </a:xfrm>
            <a:custGeom>
              <a:avLst/>
              <a:gdLst>
                <a:gd name="T0" fmla="*/ 4 w 25"/>
                <a:gd name="T1" fmla="*/ 24 h 33"/>
                <a:gd name="T2" fmla="*/ 4 w 25"/>
                <a:gd name="T3" fmla="*/ 24 h 33"/>
                <a:gd name="T4" fmla="*/ 4 w 25"/>
                <a:gd name="T5" fmla="*/ 24 h 33"/>
                <a:gd name="T6" fmla="*/ 4 w 25"/>
                <a:gd name="T7" fmla="*/ 24 h 33"/>
                <a:gd name="T8" fmla="*/ 4 w 25"/>
                <a:gd name="T9" fmla="*/ 24 h 33"/>
                <a:gd name="T10" fmla="*/ 4 w 25"/>
                <a:gd name="T11" fmla="*/ 24 h 33"/>
                <a:gd name="T12" fmla="*/ 4 w 25"/>
                <a:gd name="T13" fmla="*/ 23 h 33"/>
                <a:gd name="T14" fmla="*/ 4 w 25"/>
                <a:gd name="T15" fmla="*/ 23 h 33"/>
                <a:gd name="T16" fmla="*/ 4 w 25"/>
                <a:gd name="T17" fmla="*/ 23 h 33"/>
                <a:gd name="T18" fmla="*/ 5 w 25"/>
                <a:gd name="T19" fmla="*/ 21 h 33"/>
                <a:gd name="T20" fmla="*/ 5 w 25"/>
                <a:gd name="T21" fmla="*/ 21 h 33"/>
                <a:gd name="T22" fmla="*/ 7 w 25"/>
                <a:gd name="T23" fmla="*/ 15 h 33"/>
                <a:gd name="T24" fmla="*/ 7 w 25"/>
                <a:gd name="T25" fmla="*/ 15 h 33"/>
                <a:gd name="T26" fmla="*/ 12 w 25"/>
                <a:gd name="T27" fmla="*/ 3 h 33"/>
                <a:gd name="T28" fmla="*/ 12 w 25"/>
                <a:gd name="T29" fmla="*/ 3 h 33"/>
                <a:gd name="T30" fmla="*/ 14 w 25"/>
                <a:gd name="T31" fmla="*/ 1 h 33"/>
                <a:gd name="T32" fmla="*/ 14 w 25"/>
                <a:gd name="T33" fmla="*/ 1 h 33"/>
                <a:gd name="T34" fmla="*/ 16 w 25"/>
                <a:gd name="T35" fmla="*/ 0 h 33"/>
                <a:gd name="T36" fmla="*/ 16 w 25"/>
                <a:gd name="T37" fmla="*/ 0 h 33"/>
                <a:gd name="T38" fmla="*/ 19 w 25"/>
                <a:gd name="T39" fmla="*/ 2 h 33"/>
                <a:gd name="T40" fmla="*/ 19 w 25"/>
                <a:gd name="T41" fmla="*/ 2 h 33"/>
                <a:gd name="T42" fmla="*/ 20 w 25"/>
                <a:gd name="T43" fmla="*/ 4 h 33"/>
                <a:gd name="T44" fmla="*/ 20 w 25"/>
                <a:gd name="T45" fmla="*/ 4 h 33"/>
                <a:gd name="T46" fmla="*/ 19 w 25"/>
                <a:gd name="T47" fmla="*/ 6 h 33"/>
                <a:gd name="T48" fmla="*/ 19 w 25"/>
                <a:gd name="T49" fmla="*/ 6 h 33"/>
                <a:gd name="T50" fmla="*/ 18 w 25"/>
                <a:gd name="T51" fmla="*/ 6 h 33"/>
                <a:gd name="T52" fmla="*/ 18 w 25"/>
                <a:gd name="T53" fmla="*/ 6 h 33"/>
                <a:gd name="T54" fmla="*/ 17 w 25"/>
                <a:gd name="T55" fmla="*/ 9 h 33"/>
                <a:gd name="T56" fmla="*/ 17 w 25"/>
                <a:gd name="T57" fmla="*/ 9 h 33"/>
                <a:gd name="T58" fmla="*/ 14 w 25"/>
                <a:gd name="T59" fmla="*/ 16 h 33"/>
                <a:gd name="T60" fmla="*/ 14 w 25"/>
                <a:gd name="T61" fmla="*/ 16 h 33"/>
                <a:gd name="T62" fmla="*/ 14 w 25"/>
                <a:gd name="T63" fmla="*/ 17 h 33"/>
                <a:gd name="T64" fmla="*/ 14 w 25"/>
                <a:gd name="T65" fmla="*/ 17 h 33"/>
                <a:gd name="T66" fmla="*/ 20 w 25"/>
                <a:gd name="T67" fmla="*/ 13 h 33"/>
                <a:gd name="T68" fmla="*/ 20 w 25"/>
                <a:gd name="T69" fmla="*/ 13 h 33"/>
                <a:gd name="T70" fmla="*/ 21 w 25"/>
                <a:gd name="T71" fmla="*/ 13 h 33"/>
                <a:gd name="T72" fmla="*/ 21 w 25"/>
                <a:gd name="T73" fmla="*/ 13 h 33"/>
                <a:gd name="T74" fmla="*/ 24 w 25"/>
                <a:gd name="T75" fmla="*/ 15 h 33"/>
                <a:gd name="T76" fmla="*/ 24 w 25"/>
                <a:gd name="T77" fmla="*/ 15 h 33"/>
                <a:gd name="T78" fmla="*/ 25 w 25"/>
                <a:gd name="T79" fmla="*/ 17 h 33"/>
                <a:gd name="T80" fmla="*/ 25 w 25"/>
                <a:gd name="T81" fmla="*/ 17 h 33"/>
                <a:gd name="T82" fmla="*/ 23 w 25"/>
                <a:gd name="T83" fmla="*/ 20 h 33"/>
                <a:gd name="T84" fmla="*/ 23 w 25"/>
                <a:gd name="T85" fmla="*/ 20 h 33"/>
                <a:gd name="T86" fmla="*/ 0 w 25"/>
                <a:gd name="T87" fmla="*/ 33 h 33"/>
                <a:gd name="T88" fmla="*/ 4 w 25"/>
                <a:gd name="T89"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3">
                  <a:moveTo>
                    <a:pt x="4" y="24"/>
                  </a:moveTo>
                  <a:cubicBezTo>
                    <a:pt x="4" y="24"/>
                    <a:pt x="4" y="24"/>
                    <a:pt x="4" y="24"/>
                  </a:cubicBezTo>
                  <a:cubicBezTo>
                    <a:pt x="4" y="24"/>
                    <a:pt x="4" y="24"/>
                    <a:pt x="4" y="24"/>
                  </a:cubicBezTo>
                  <a:cubicBezTo>
                    <a:pt x="4" y="24"/>
                    <a:pt x="4" y="24"/>
                    <a:pt x="4" y="24"/>
                  </a:cubicBezTo>
                  <a:cubicBezTo>
                    <a:pt x="4" y="24"/>
                    <a:pt x="4" y="24"/>
                    <a:pt x="4" y="24"/>
                  </a:cubicBezTo>
                  <a:cubicBezTo>
                    <a:pt x="4" y="24"/>
                    <a:pt x="4" y="24"/>
                    <a:pt x="4" y="24"/>
                  </a:cubicBezTo>
                  <a:cubicBezTo>
                    <a:pt x="4" y="23"/>
                    <a:pt x="4" y="23"/>
                    <a:pt x="4" y="23"/>
                  </a:cubicBezTo>
                  <a:cubicBezTo>
                    <a:pt x="4" y="23"/>
                    <a:pt x="4" y="23"/>
                    <a:pt x="4" y="23"/>
                  </a:cubicBezTo>
                  <a:cubicBezTo>
                    <a:pt x="4" y="23"/>
                    <a:pt x="4" y="23"/>
                    <a:pt x="4" y="23"/>
                  </a:cubicBezTo>
                  <a:cubicBezTo>
                    <a:pt x="4" y="22"/>
                    <a:pt x="5" y="22"/>
                    <a:pt x="5" y="21"/>
                  </a:cubicBezTo>
                  <a:cubicBezTo>
                    <a:pt x="5" y="21"/>
                    <a:pt x="5" y="21"/>
                    <a:pt x="5" y="21"/>
                  </a:cubicBezTo>
                  <a:cubicBezTo>
                    <a:pt x="5" y="20"/>
                    <a:pt x="6" y="17"/>
                    <a:pt x="7" y="15"/>
                  </a:cubicBezTo>
                  <a:cubicBezTo>
                    <a:pt x="7" y="15"/>
                    <a:pt x="7" y="15"/>
                    <a:pt x="7" y="15"/>
                  </a:cubicBezTo>
                  <a:cubicBezTo>
                    <a:pt x="9" y="11"/>
                    <a:pt x="11" y="6"/>
                    <a:pt x="12" y="3"/>
                  </a:cubicBezTo>
                  <a:cubicBezTo>
                    <a:pt x="12" y="3"/>
                    <a:pt x="12" y="3"/>
                    <a:pt x="12" y="3"/>
                  </a:cubicBezTo>
                  <a:cubicBezTo>
                    <a:pt x="12" y="3"/>
                    <a:pt x="13" y="2"/>
                    <a:pt x="14" y="1"/>
                  </a:cubicBezTo>
                  <a:cubicBezTo>
                    <a:pt x="14" y="1"/>
                    <a:pt x="14" y="1"/>
                    <a:pt x="14" y="1"/>
                  </a:cubicBezTo>
                  <a:cubicBezTo>
                    <a:pt x="15" y="0"/>
                    <a:pt x="15" y="0"/>
                    <a:pt x="16" y="0"/>
                  </a:cubicBezTo>
                  <a:cubicBezTo>
                    <a:pt x="16" y="0"/>
                    <a:pt x="16" y="0"/>
                    <a:pt x="16" y="0"/>
                  </a:cubicBezTo>
                  <a:cubicBezTo>
                    <a:pt x="17" y="0"/>
                    <a:pt x="18" y="1"/>
                    <a:pt x="19" y="2"/>
                  </a:cubicBezTo>
                  <a:cubicBezTo>
                    <a:pt x="19" y="2"/>
                    <a:pt x="19" y="2"/>
                    <a:pt x="19" y="2"/>
                  </a:cubicBezTo>
                  <a:cubicBezTo>
                    <a:pt x="19" y="2"/>
                    <a:pt x="20" y="3"/>
                    <a:pt x="20" y="4"/>
                  </a:cubicBezTo>
                  <a:cubicBezTo>
                    <a:pt x="20" y="4"/>
                    <a:pt x="20" y="4"/>
                    <a:pt x="20" y="4"/>
                  </a:cubicBezTo>
                  <a:cubicBezTo>
                    <a:pt x="20" y="4"/>
                    <a:pt x="19" y="5"/>
                    <a:pt x="19" y="6"/>
                  </a:cubicBezTo>
                  <a:cubicBezTo>
                    <a:pt x="19" y="6"/>
                    <a:pt x="19" y="6"/>
                    <a:pt x="19" y="6"/>
                  </a:cubicBezTo>
                  <a:cubicBezTo>
                    <a:pt x="19" y="6"/>
                    <a:pt x="19" y="6"/>
                    <a:pt x="18" y="6"/>
                  </a:cubicBezTo>
                  <a:cubicBezTo>
                    <a:pt x="18" y="6"/>
                    <a:pt x="18" y="6"/>
                    <a:pt x="18" y="6"/>
                  </a:cubicBezTo>
                  <a:cubicBezTo>
                    <a:pt x="18" y="7"/>
                    <a:pt x="18" y="8"/>
                    <a:pt x="17" y="9"/>
                  </a:cubicBezTo>
                  <a:cubicBezTo>
                    <a:pt x="17" y="9"/>
                    <a:pt x="17" y="9"/>
                    <a:pt x="17" y="9"/>
                  </a:cubicBezTo>
                  <a:cubicBezTo>
                    <a:pt x="17" y="11"/>
                    <a:pt x="15" y="13"/>
                    <a:pt x="14" y="16"/>
                  </a:cubicBezTo>
                  <a:cubicBezTo>
                    <a:pt x="14" y="16"/>
                    <a:pt x="14" y="16"/>
                    <a:pt x="14" y="16"/>
                  </a:cubicBezTo>
                  <a:cubicBezTo>
                    <a:pt x="14" y="16"/>
                    <a:pt x="14" y="16"/>
                    <a:pt x="14" y="17"/>
                  </a:cubicBezTo>
                  <a:cubicBezTo>
                    <a:pt x="14" y="17"/>
                    <a:pt x="14" y="17"/>
                    <a:pt x="14" y="17"/>
                  </a:cubicBezTo>
                  <a:cubicBezTo>
                    <a:pt x="20" y="13"/>
                    <a:pt x="20" y="13"/>
                    <a:pt x="20" y="13"/>
                  </a:cubicBezTo>
                  <a:cubicBezTo>
                    <a:pt x="20" y="13"/>
                    <a:pt x="20" y="13"/>
                    <a:pt x="20" y="13"/>
                  </a:cubicBezTo>
                  <a:cubicBezTo>
                    <a:pt x="20" y="13"/>
                    <a:pt x="21" y="13"/>
                    <a:pt x="21" y="13"/>
                  </a:cubicBezTo>
                  <a:cubicBezTo>
                    <a:pt x="21" y="13"/>
                    <a:pt x="21" y="13"/>
                    <a:pt x="21" y="13"/>
                  </a:cubicBezTo>
                  <a:cubicBezTo>
                    <a:pt x="22" y="13"/>
                    <a:pt x="24" y="14"/>
                    <a:pt x="24" y="15"/>
                  </a:cubicBezTo>
                  <a:cubicBezTo>
                    <a:pt x="24" y="15"/>
                    <a:pt x="24" y="15"/>
                    <a:pt x="24" y="15"/>
                  </a:cubicBezTo>
                  <a:cubicBezTo>
                    <a:pt x="25" y="15"/>
                    <a:pt x="25" y="16"/>
                    <a:pt x="25" y="17"/>
                  </a:cubicBezTo>
                  <a:cubicBezTo>
                    <a:pt x="25" y="17"/>
                    <a:pt x="25" y="17"/>
                    <a:pt x="25" y="17"/>
                  </a:cubicBezTo>
                  <a:cubicBezTo>
                    <a:pt x="25" y="18"/>
                    <a:pt x="24" y="19"/>
                    <a:pt x="23" y="20"/>
                  </a:cubicBezTo>
                  <a:cubicBezTo>
                    <a:pt x="23" y="20"/>
                    <a:pt x="23" y="20"/>
                    <a:pt x="23" y="20"/>
                  </a:cubicBezTo>
                  <a:cubicBezTo>
                    <a:pt x="0" y="33"/>
                    <a:pt x="0" y="33"/>
                    <a:pt x="0" y="33"/>
                  </a:cubicBezTo>
                  <a:cubicBezTo>
                    <a:pt x="4" y="24"/>
                    <a:pt x="4" y="24"/>
                    <a:pt x="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5"/>
            <p:cNvSpPr/>
            <p:nvPr/>
          </p:nvSpPr>
          <p:spPr bwMode="auto">
            <a:xfrm>
              <a:off x="5507038" y="2579688"/>
              <a:ext cx="79375" cy="84138"/>
            </a:xfrm>
            <a:custGeom>
              <a:avLst/>
              <a:gdLst>
                <a:gd name="T0" fmla="*/ 0 w 15"/>
                <a:gd name="T1" fmla="*/ 15 h 16"/>
                <a:gd name="T2" fmla="*/ 1 w 15"/>
                <a:gd name="T3" fmla="*/ 13 h 16"/>
                <a:gd name="T4" fmla="*/ 1 w 15"/>
                <a:gd name="T5" fmla="*/ 13 h 16"/>
                <a:gd name="T6" fmla="*/ 5 w 15"/>
                <a:gd name="T7" fmla="*/ 7 h 16"/>
                <a:gd name="T8" fmla="*/ 5 w 15"/>
                <a:gd name="T9" fmla="*/ 7 h 16"/>
                <a:gd name="T10" fmla="*/ 12 w 15"/>
                <a:gd name="T11" fmla="*/ 0 h 16"/>
                <a:gd name="T12" fmla="*/ 12 w 15"/>
                <a:gd name="T13" fmla="*/ 0 h 16"/>
                <a:gd name="T14" fmla="*/ 12 w 15"/>
                <a:gd name="T15" fmla="*/ 0 h 16"/>
                <a:gd name="T16" fmla="*/ 14 w 15"/>
                <a:gd name="T17" fmla="*/ 1 h 16"/>
                <a:gd name="T18" fmla="*/ 14 w 15"/>
                <a:gd name="T19" fmla="*/ 1 h 16"/>
                <a:gd name="T20" fmla="*/ 14 w 15"/>
                <a:gd name="T21" fmla="*/ 3 h 16"/>
                <a:gd name="T22" fmla="*/ 14 w 15"/>
                <a:gd name="T23" fmla="*/ 3 h 16"/>
                <a:gd name="T24" fmla="*/ 8 w 15"/>
                <a:gd name="T25" fmla="*/ 9 h 16"/>
                <a:gd name="T26" fmla="*/ 8 w 15"/>
                <a:gd name="T27" fmla="*/ 9 h 16"/>
                <a:gd name="T28" fmla="*/ 2 w 15"/>
                <a:gd name="T29" fmla="*/ 16 h 16"/>
                <a:gd name="T30" fmla="*/ 2 w 15"/>
                <a:gd name="T31" fmla="*/ 16 h 16"/>
                <a:gd name="T32" fmla="*/ 2 w 15"/>
                <a:gd name="T33" fmla="*/ 16 h 16"/>
                <a:gd name="T34" fmla="*/ 2 w 15"/>
                <a:gd name="T35" fmla="*/ 16 h 16"/>
                <a:gd name="T36" fmla="*/ 0 w 15"/>
                <a:gd name="T3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6">
                  <a:moveTo>
                    <a:pt x="0" y="15"/>
                  </a:moveTo>
                  <a:cubicBezTo>
                    <a:pt x="0" y="14"/>
                    <a:pt x="0" y="14"/>
                    <a:pt x="1" y="13"/>
                  </a:cubicBezTo>
                  <a:cubicBezTo>
                    <a:pt x="1" y="13"/>
                    <a:pt x="1" y="13"/>
                    <a:pt x="1" y="13"/>
                  </a:cubicBezTo>
                  <a:cubicBezTo>
                    <a:pt x="1" y="13"/>
                    <a:pt x="3" y="10"/>
                    <a:pt x="5" y="7"/>
                  </a:cubicBezTo>
                  <a:cubicBezTo>
                    <a:pt x="5" y="7"/>
                    <a:pt x="5" y="7"/>
                    <a:pt x="5" y="7"/>
                  </a:cubicBezTo>
                  <a:cubicBezTo>
                    <a:pt x="7" y="5"/>
                    <a:pt x="9" y="2"/>
                    <a:pt x="12" y="0"/>
                  </a:cubicBezTo>
                  <a:cubicBezTo>
                    <a:pt x="12" y="0"/>
                    <a:pt x="12" y="0"/>
                    <a:pt x="12" y="0"/>
                  </a:cubicBezTo>
                  <a:cubicBezTo>
                    <a:pt x="12" y="0"/>
                    <a:pt x="12" y="0"/>
                    <a:pt x="12" y="0"/>
                  </a:cubicBezTo>
                  <a:cubicBezTo>
                    <a:pt x="13" y="0"/>
                    <a:pt x="14" y="0"/>
                    <a:pt x="14" y="1"/>
                  </a:cubicBezTo>
                  <a:cubicBezTo>
                    <a:pt x="14" y="1"/>
                    <a:pt x="14" y="1"/>
                    <a:pt x="14" y="1"/>
                  </a:cubicBezTo>
                  <a:cubicBezTo>
                    <a:pt x="15" y="1"/>
                    <a:pt x="15" y="2"/>
                    <a:pt x="14" y="3"/>
                  </a:cubicBezTo>
                  <a:cubicBezTo>
                    <a:pt x="14" y="3"/>
                    <a:pt x="14" y="3"/>
                    <a:pt x="14" y="3"/>
                  </a:cubicBezTo>
                  <a:cubicBezTo>
                    <a:pt x="12" y="4"/>
                    <a:pt x="9" y="6"/>
                    <a:pt x="8" y="9"/>
                  </a:cubicBezTo>
                  <a:cubicBezTo>
                    <a:pt x="8" y="9"/>
                    <a:pt x="8" y="9"/>
                    <a:pt x="8" y="9"/>
                  </a:cubicBezTo>
                  <a:cubicBezTo>
                    <a:pt x="6" y="12"/>
                    <a:pt x="4" y="15"/>
                    <a:pt x="2" y="16"/>
                  </a:cubicBezTo>
                  <a:cubicBezTo>
                    <a:pt x="2" y="16"/>
                    <a:pt x="2" y="16"/>
                    <a:pt x="2" y="16"/>
                  </a:cubicBezTo>
                  <a:cubicBezTo>
                    <a:pt x="2" y="16"/>
                    <a:pt x="2" y="16"/>
                    <a:pt x="2" y="16"/>
                  </a:cubicBezTo>
                  <a:cubicBezTo>
                    <a:pt x="2" y="16"/>
                    <a:pt x="2" y="16"/>
                    <a:pt x="2" y="16"/>
                  </a:cubicBezTo>
                  <a:cubicBezTo>
                    <a:pt x="1" y="16"/>
                    <a:pt x="1" y="16"/>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6"/>
            <p:cNvSpPr>
              <a:spLocks noEditPoints="1"/>
            </p:cNvSpPr>
            <p:nvPr/>
          </p:nvSpPr>
          <p:spPr bwMode="auto">
            <a:xfrm>
              <a:off x="5495925" y="2563813"/>
              <a:ext cx="100013" cy="109538"/>
            </a:xfrm>
            <a:custGeom>
              <a:avLst/>
              <a:gdLst>
                <a:gd name="T0" fmla="*/ 1 w 19"/>
                <a:gd name="T1" fmla="*/ 19 h 21"/>
                <a:gd name="T2" fmla="*/ 1 w 19"/>
                <a:gd name="T3" fmla="*/ 19 h 21"/>
                <a:gd name="T4" fmla="*/ 0 w 19"/>
                <a:gd name="T5" fmla="*/ 17 h 21"/>
                <a:gd name="T6" fmla="*/ 0 w 19"/>
                <a:gd name="T7" fmla="*/ 17 h 21"/>
                <a:gd name="T8" fmla="*/ 2 w 19"/>
                <a:gd name="T9" fmla="*/ 14 h 21"/>
                <a:gd name="T10" fmla="*/ 2 w 19"/>
                <a:gd name="T11" fmla="*/ 14 h 21"/>
                <a:gd name="T12" fmla="*/ 2 w 19"/>
                <a:gd name="T13" fmla="*/ 14 h 21"/>
                <a:gd name="T14" fmla="*/ 2 w 19"/>
                <a:gd name="T15" fmla="*/ 14 h 21"/>
                <a:gd name="T16" fmla="*/ 3 w 19"/>
                <a:gd name="T17" fmla="*/ 13 h 21"/>
                <a:gd name="T18" fmla="*/ 3 w 19"/>
                <a:gd name="T19" fmla="*/ 13 h 21"/>
                <a:gd name="T20" fmla="*/ 5 w 19"/>
                <a:gd name="T21" fmla="*/ 9 h 21"/>
                <a:gd name="T22" fmla="*/ 5 w 19"/>
                <a:gd name="T23" fmla="*/ 9 h 21"/>
                <a:gd name="T24" fmla="*/ 13 w 19"/>
                <a:gd name="T25" fmla="*/ 1 h 21"/>
                <a:gd name="T26" fmla="*/ 13 w 19"/>
                <a:gd name="T27" fmla="*/ 1 h 21"/>
                <a:gd name="T28" fmla="*/ 16 w 19"/>
                <a:gd name="T29" fmla="*/ 0 h 21"/>
                <a:gd name="T30" fmla="*/ 16 w 19"/>
                <a:gd name="T31" fmla="*/ 1 h 21"/>
                <a:gd name="T32" fmla="*/ 18 w 19"/>
                <a:gd name="T33" fmla="*/ 3 h 21"/>
                <a:gd name="T34" fmla="*/ 18 w 19"/>
                <a:gd name="T35" fmla="*/ 3 h 21"/>
                <a:gd name="T36" fmla="*/ 19 w 19"/>
                <a:gd name="T37" fmla="*/ 4 h 21"/>
                <a:gd name="T38" fmla="*/ 19 w 19"/>
                <a:gd name="T39" fmla="*/ 4 h 21"/>
                <a:gd name="T40" fmla="*/ 17 w 19"/>
                <a:gd name="T41" fmla="*/ 7 h 21"/>
                <a:gd name="T42" fmla="*/ 17 w 19"/>
                <a:gd name="T43" fmla="*/ 7 h 21"/>
                <a:gd name="T44" fmla="*/ 11 w 19"/>
                <a:gd name="T45" fmla="*/ 13 h 21"/>
                <a:gd name="T46" fmla="*/ 11 w 19"/>
                <a:gd name="T47" fmla="*/ 13 h 21"/>
                <a:gd name="T48" fmla="*/ 5 w 19"/>
                <a:gd name="T49" fmla="*/ 20 h 21"/>
                <a:gd name="T50" fmla="*/ 5 w 19"/>
                <a:gd name="T51" fmla="*/ 20 h 21"/>
                <a:gd name="T52" fmla="*/ 4 w 19"/>
                <a:gd name="T53" fmla="*/ 21 h 21"/>
                <a:gd name="T54" fmla="*/ 4 w 19"/>
                <a:gd name="T55" fmla="*/ 21 h 21"/>
                <a:gd name="T56" fmla="*/ 4 w 19"/>
                <a:gd name="T57" fmla="*/ 21 h 21"/>
                <a:gd name="T58" fmla="*/ 4 w 19"/>
                <a:gd name="T59" fmla="*/ 21 h 21"/>
                <a:gd name="T60" fmla="*/ 1 w 19"/>
                <a:gd name="T61" fmla="*/ 19 h 21"/>
                <a:gd name="T62" fmla="*/ 2 w 19"/>
                <a:gd name="T63" fmla="*/ 18 h 21"/>
                <a:gd name="T64" fmla="*/ 3 w 19"/>
                <a:gd name="T65" fmla="*/ 18 h 21"/>
                <a:gd name="T66" fmla="*/ 3 w 19"/>
                <a:gd name="T67" fmla="*/ 18 h 21"/>
                <a:gd name="T68" fmla="*/ 2 w 19"/>
                <a:gd name="T69" fmla="*/ 18 h 21"/>
                <a:gd name="T70" fmla="*/ 4 w 19"/>
                <a:gd name="T71" fmla="*/ 17 h 21"/>
                <a:gd name="T72" fmla="*/ 4 w 19"/>
                <a:gd name="T73" fmla="*/ 17 h 21"/>
                <a:gd name="T74" fmla="*/ 4 w 19"/>
                <a:gd name="T75" fmla="*/ 17 h 21"/>
                <a:gd name="T76" fmla="*/ 4 w 19"/>
                <a:gd name="T77" fmla="*/ 17 h 21"/>
                <a:gd name="T78" fmla="*/ 4 w 19"/>
                <a:gd name="T79" fmla="*/ 17 h 21"/>
                <a:gd name="T80" fmla="*/ 4 w 19"/>
                <a:gd name="T81" fmla="*/ 17 h 21"/>
                <a:gd name="T82" fmla="*/ 4 w 19"/>
                <a:gd name="T83" fmla="*/ 17 h 21"/>
                <a:gd name="T84" fmla="*/ 4 w 19"/>
                <a:gd name="T85" fmla="*/ 17 h 21"/>
                <a:gd name="T86" fmla="*/ 4 w 19"/>
                <a:gd name="T8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 h="21">
                  <a:moveTo>
                    <a:pt x="1" y="19"/>
                  </a:moveTo>
                  <a:cubicBezTo>
                    <a:pt x="1" y="19"/>
                    <a:pt x="1" y="19"/>
                    <a:pt x="1" y="19"/>
                  </a:cubicBezTo>
                  <a:cubicBezTo>
                    <a:pt x="0" y="19"/>
                    <a:pt x="0" y="18"/>
                    <a:pt x="0" y="17"/>
                  </a:cubicBezTo>
                  <a:cubicBezTo>
                    <a:pt x="0" y="17"/>
                    <a:pt x="0" y="17"/>
                    <a:pt x="0" y="17"/>
                  </a:cubicBezTo>
                  <a:cubicBezTo>
                    <a:pt x="0" y="16"/>
                    <a:pt x="1" y="15"/>
                    <a:pt x="2" y="14"/>
                  </a:cubicBezTo>
                  <a:cubicBezTo>
                    <a:pt x="2" y="14"/>
                    <a:pt x="2" y="14"/>
                    <a:pt x="2" y="14"/>
                  </a:cubicBezTo>
                  <a:cubicBezTo>
                    <a:pt x="2" y="14"/>
                    <a:pt x="2" y="14"/>
                    <a:pt x="2" y="14"/>
                  </a:cubicBezTo>
                  <a:cubicBezTo>
                    <a:pt x="2" y="14"/>
                    <a:pt x="2" y="14"/>
                    <a:pt x="2" y="14"/>
                  </a:cubicBezTo>
                  <a:cubicBezTo>
                    <a:pt x="2" y="14"/>
                    <a:pt x="2" y="14"/>
                    <a:pt x="3" y="13"/>
                  </a:cubicBezTo>
                  <a:cubicBezTo>
                    <a:pt x="3" y="13"/>
                    <a:pt x="3" y="13"/>
                    <a:pt x="3" y="13"/>
                  </a:cubicBezTo>
                  <a:cubicBezTo>
                    <a:pt x="4" y="12"/>
                    <a:pt x="4" y="11"/>
                    <a:pt x="5" y="9"/>
                  </a:cubicBezTo>
                  <a:cubicBezTo>
                    <a:pt x="5" y="9"/>
                    <a:pt x="5" y="9"/>
                    <a:pt x="5" y="9"/>
                  </a:cubicBezTo>
                  <a:cubicBezTo>
                    <a:pt x="8" y="6"/>
                    <a:pt x="10" y="3"/>
                    <a:pt x="13" y="1"/>
                  </a:cubicBezTo>
                  <a:cubicBezTo>
                    <a:pt x="13" y="1"/>
                    <a:pt x="13" y="1"/>
                    <a:pt x="13" y="1"/>
                  </a:cubicBezTo>
                  <a:cubicBezTo>
                    <a:pt x="16" y="0"/>
                    <a:pt x="16" y="0"/>
                    <a:pt x="16" y="0"/>
                  </a:cubicBezTo>
                  <a:cubicBezTo>
                    <a:pt x="16" y="1"/>
                    <a:pt x="16" y="1"/>
                    <a:pt x="16" y="1"/>
                  </a:cubicBezTo>
                  <a:cubicBezTo>
                    <a:pt x="17" y="1"/>
                    <a:pt x="18" y="2"/>
                    <a:pt x="18" y="3"/>
                  </a:cubicBezTo>
                  <a:cubicBezTo>
                    <a:pt x="18" y="3"/>
                    <a:pt x="18" y="3"/>
                    <a:pt x="18" y="3"/>
                  </a:cubicBezTo>
                  <a:cubicBezTo>
                    <a:pt x="19" y="3"/>
                    <a:pt x="19" y="4"/>
                    <a:pt x="19" y="4"/>
                  </a:cubicBezTo>
                  <a:cubicBezTo>
                    <a:pt x="19" y="4"/>
                    <a:pt x="19" y="4"/>
                    <a:pt x="19" y="4"/>
                  </a:cubicBezTo>
                  <a:cubicBezTo>
                    <a:pt x="19" y="6"/>
                    <a:pt x="18" y="7"/>
                    <a:pt x="17" y="7"/>
                  </a:cubicBezTo>
                  <a:cubicBezTo>
                    <a:pt x="17" y="7"/>
                    <a:pt x="17" y="7"/>
                    <a:pt x="17" y="7"/>
                  </a:cubicBezTo>
                  <a:cubicBezTo>
                    <a:pt x="15" y="8"/>
                    <a:pt x="13" y="11"/>
                    <a:pt x="11" y="13"/>
                  </a:cubicBezTo>
                  <a:cubicBezTo>
                    <a:pt x="11" y="13"/>
                    <a:pt x="11" y="13"/>
                    <a:pt x="11" y="13"/>
                  </a:cubicBezTo>
                  <a:cubicBezTo>
                    <a:pt x="9" y="16"/>
                    <a:pt x="8" y="19"/>
                    <a:pt x="5" y="20"/>
                  </a:cubicBezTo>
                  <a:cubicBezTo>
                    <a:pt x="5" y="20"/>
                    <a:pt x="5" y="20"/>
                    <a:pt x="5" y="20"/>
                  </a:cubicBezTo>
                  <a:cubicBezTo>
                    <a:pt x="5" y="21"/>
                    <a:pt x="4" y="21"/>
                    <a:pt x="4" y="21"/>
                  </a:cubicBezTo>
                  <a:cubicBezTo>
                    <a:pt x="4" y="21"/>
                    <a:pt x="4" y="21"/>
                    <a:pt x="4" y="21"/>
                  </a:cubicBezTo>
                  <a:cubicBezTo>
                    <a:pt x="4" y="21"/>
                    <a:pt x="4" y="21"/>
                    <a:pt x="4" y="21"/>
                  </a:cubicBezTo>
                  <a:cubicBezTo>
                    <a:pt x="4" y="21"/>
                    <a:pt x="4" y="21"/>
                    <a:pt x="4" y="21"/>
                  </a:cubicBezTo>
                  <a:cubicBezTo>
                    <a:pt x="2" y="21"/>
                    <a:pt x="1" y="20"/>
                    <a:pt x="1" y="19"/>
                  </a:cubicBezTo>
                  <a:close/>
                  <a:moveTo>
                    <a:pt x="2" y="18"/>
                  </a:moveTo>
                  <a:cubicBezTo>
                    <a:pt x="3" y="18"/>
                    <a:pt x="3" y="18"/>
                    <a:pt x="3" y="18"/>
                  </a:cubicBezTo>
                  <a:cubicBezTo>
                    <a:pt x="3" y="18"/>
                    <a:pt x="3" y="18"/>
                    <a:pt x="3" y="18"/>
                  </a:cubicBezTo>
                  <a:cubicBezTo>
                    <a:pt x="2" y="18"/>
                    <a:pt x="2" y="18"/>
                    <a:pt x="2" y="18"/>
                  </a:cubicBezTo>
                  <a:close/>
                  <a:moveTo>
                    <a:pt x="4" y="17"/>
                  </a:moveTo>
                  <a:cubicBezTo>
                    <a:pt x="4" y="17"/>
                    <a:pt x="4" y="17"/>
                    <a:pt x="4" y="17"/>
                  </a:cubicBezTo>
                  <a:cubicBezTo>
                    <a:pt x="4" y="17"/>
                    <a:pt x="4" y="17"/>
                    <a:pt x="4" y="17"/>
                  </a:cubicBezTo>
                  <a:close/>
                  <a:moveTo>
                    <a:pt x="4" y="17"/>
                  </a:move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7"/>
            <p:cNvSpPr/>
            <p:nvPr/>
          </p:nvSpPr>
          <p:spPr bwMode="auto">
            <a:xfrm>
              <a:off x="5522913" y="4059238"/>
              <a:ext cx="274638" cy="542925"/>
            </a:xfrm>
            <a:custGeom>
              <a:avLst/>
              <a:gdLst>
                <a:gd name="T0" fmla="*/ 19 w 52"/>
                <a:gd name="T1" fmla="*/ 99 h 103"/>
                <a:gd name="T2" fmla="*/ 9 w 52"/>
                <a:gd name="T3" fmla="*/ 71 h 103"/>
                <a:gd name="T4" fmla="*/ 9 w 52"/>
                <a:gd name="T5" fmla="*/ 71 h 103"/>
                <a:gd name="T6" fmla="*/ 3 w 52"/>
                <a:gd name="T7" fmla="*/ 90 h 103"/>
                <a:gd name="T8" fmla="*/ 2 w 52"/>
                <a:gd name="T9" fmla="*/ 91 h 103"/>
                <a:gd name="T10" fmla="*/ 2 w 52"/>
                <a:gd name="T11" fmla="*/ 91 h 103"/>
                <a:gd name="T12" fmla="*/ 0 w 52"/>
                <a:gd name="T13" fmla="*/ 89 h 103"/>
                <a:gd name="T14" fmla="*/ 0 w 52"/>
                <a:gd name="T15" fmla="*/ 89 h 103"/>
                <a:gd name="T16" fmla="*/ 8 w 52"/>
                <a:gd name="T17" fmla="*/ 61 h 103"/>
                <a:gd name="T18" fmla="*/ 10 w 52"/>
                <a:gd name="T19" fmla="*/ 66 h 103"/>
                <a:gd name="T20" fmla="*/ 22 w 52"/>
                <a:gd name="T21" fmla="*/ 98 h 103"/>
                <a:gd name="T22" fmla="*/ 22 w 52"/>
                <a:gd name="T23" fmla="*/ 98 h 103"/>
                <a:gd name="T24" fmla="*/ 23 w 52"/>
                <a:gd name="T25" fmla="*/ 100 h 103"/>
                <a:gd name="T26" fmla="*/ 23 w 52"/>
                <a:gd name="T27" fmla="*/ 100 h 103"/>
                <a:gd name="T28" fmla="*/ 26 w 52"/>
                <a:gd name="T29" fmla="*/ 97 h 103"/>
                <a:gd name="T30" fmla="*/ 26 w 52"/>
                <a:gd name="T31" fmla="*/ 97 h 103"/>
                <a:gd name="T32" fmla="*/ 28 w 52"/>
                <a:gd name="T33" fmla="*/ 95 h 103"/>
                <a:gd name="T34" fmla="*/ 28 w 52"/>
                <a:gd name="T35" fmla="*/ 95 h 103"/>
                <a:gd name="T36" fmla="*/ 49 w 52"/>
                <a:gd name="T37" fmla="*/ 1 h 103"/>
                <a:gd name="T38" fmla="*/ 50 w 52"/>
                <a:gd name="T39" fmla="*/ 0 h 103"/>
                <a:gd name="T40" fmla="*/ 50 w 52"/>
                <a:gd name="T41" fmla="*/ 0 h 103"/>
                <a:gd name="T42" fmla="*/ 52 w 52"/>
                <a:gd name="T43" fmla="*/ 2 h 103"/>
                <a:gd name="T44" fmla="*/ 52 w 52"/>
                <a:gd name="T45" fmla="*/ 2 h 103"/>
                <a:gd name="T46" fmla="*/ 30 w 52"/>
                <a:gd name="T47" fmla="*/ 96 h 103"/>
                <a:gd name="T48" fmla="*/ 30 w 52"/>
                <a:gd name="T49" fmla="*/ 96 h 103"/>
                <a:gd name="T50" fmla="*/ 28 w 52"/>
                <a:gd name="T51" fmla="*/ 99 h 103"/>
                <a:gd name="T52" fmla="*/ 28 w 52"/>
                <a:gd name="T53" fmla="*/ 99 h 103"/>
                <a:gd name="T54" fmla="*/ 23 w 52"/>
                <a:gd name="T55" fmla="*/ 103 h 103"/>
                <a:gd name="T56" fmla="*/ 23 w 52"/>
                <a:gd name="T57" fmla="*/ 103 h 103"/>
                <a:gd name="T58" fmla="*/ 19 w 52"/>
                <a:gd name="T59" fmla="*/ 9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2" h="103">
                  <a:moveTo>
                    <a:pt x="19" y="99"/>
                  </a:moveTo>
                  <a:cubicBezTo>
                    <a:pt x="17" y="92"/>
                    <a:pt x="12" y="78"/>
                    <a:pt x="9" y="71"/>
                  </a:cubicBezTo>
                  <a:cubicBezTo>
                    <a:pt x="9" y="71"/>
                    <a:pt x="9" y="71"/>
                    <a:pt x="9" y="71"/>
                  </a:cubicBezTo>
                  <a:cubicBezTo>
                    <a:pt x="3" y="90"/>
                    <a:pt x="3" y="90"/>
                    <a:pt x="3" y="90"/>
                  </a:cubicBezTo>
                  <a:cubicBezTo>
                    <a:pt x="3" y="91"/>
                    <a:pt x="2" y="91"/>
                    <a:pt x="2" y="91"/>
                  </a:cubicBezTo>
                  <a:cubicBezTo>
                    <a:pt x="2" y="91"/>
                    <a:pt x="2" y="91"/>
                    <a:pt x="2" y="91"/>
                  </a:cubicBezTo>
                  <a:cubicBezTo>
                    <a:pt x="1" y="91"/>
                    <a:pt x="0" y="90"/>
                    <a:pt x="0" y="89"/>
                  </a:cubicBezTo>
                  <a:cubicBezTo>
                    <a:pt x="0" y="89"/>
                    <a:pt x="0" y="89"/>
                    <a:pt x="0" y="89"/>
                  </a:cubicBezTo>
                  <a:cubicBezTo>
                    <a:pt x="8" y="61"/>
                    <a:pt x="8" y="61"/>
                    <a:pt x="8" y="61"/>
                  </a:cubicBezTo>
                  <a:cubicBezTo>
                    <a:pt x="10" y="66"/>
                    <a:pt x="10" y="66"/>
                    <a:pt x="10" y="66"/>
                  </a:cubicBezTo>
                  <a:cubicBezTo>
                    <a:pt x="10" y="66"/>
                    <a:pt x="19" y="89"/>
                    <a:pt x="22" y="98"/>
                  </a:cubicBezTo>
                  <a:cubicBezTo>
                    <a:pt x="22" y="98"/>
                    <a:pt x="22" y="98"/>
                    <a:pt x="22" y="98"/>
                  </a:cubicBezTo>
                  <a:cubicBezTo>
                    <a:pt x="23" y="100"/>
                    <a:pt x="23" y="100"/>
                    <a:pt x="23" y="100"/>
                  </a:cubicBezTo>
                  <a:cubicBezTo>
                    <a:pt x="23" y="100"/>
                    <a:pt x="23" y="100"/>
                    <a:pt x="23" y="100"/>
                  </a:cubicBezTo>
                  <a:cubicBezTo>
                    <a:pt x="23" y="100"/>
                    <a:pt x="25" y="99"/>
                    <a:pt x="26" y="97"/>
                  </a:cubicBezTo>
                  <a:cubicBezTo>
                    <a:pt x="26" y="97"/>
                    <a:pt x="26" y="97"/>
                    <a:pt x="26" y="97"/>
                  </a:cubicBezTo>
                  <a:cubicBezTo>
                    <a:pt x="27" y="96"/>
                    <a:pt x="27" y="95"/>
                    <a:pt x="28" y="95"/>
                  </a:cubicBezTo>
                  <a:cubicBezTo>
                    <a:pt x="28" y="95"/>
                    <a:pt x="28" y="95"/>
                    <a:pt x="28" y="95"/>
                  </a:cubicBezTo>
                  <a:cubicBezTo>
                    <a:pt x="49" y="1"/>
                    <a:pt x="49" y="1"/>
                    <a:pt x="49" y="1"/>
                  </a:cubicBezTo>
                  <a:cubicBezTo>
                    <a:pt x="49" y="0"/>
                    <a:pt x="50" y="0"/>
                    <a:pt x="50" y="0"/>
                  </a:cubicBezTo>
                  <a:cubicBezTo>
                    <a:pt x="50" y="0"/>
                    <a:pt x="50" y="0"/>
                    <a:pt x="50" y="0"/>
                  </a:cubicBezTo>
                  <a:cubicBezTo>
                    <a:pt x="51" y="0"/>
                    <a:pt x="52" y="1"/>
                    <a:pt x="52" y="2"/>
                  </a:cubicBezTo>
                  <a:cubicBezTo>
                    <a:pt x="52" y="2"/>
                    <a:pt x="52" y="2"/>
                    <a:pt x="52" y="2"/>
                  </a:cubicBezTo>
                  <a:cubicBezTo>
                    <a:pt x="30" y="96"/>
                    <a:pt x="30" y="96"/>
                    <a:pt x="30" y="96"/>
                  </a:cubicBezTo>
                  <a:cubicBezTo>
                    <a:pt x="30" y="96"/>
                    <a:pt x="30" y="96"/>
                    <a:pt x="30" y="96"/>
                  </a:cubicBezTo>
                  <a:cubicBezTo>
                    <a:pt x="30" y="96"/>
                    <a:pt x="30" y="97"/>
                    <a:pt x="28" y="99"/>
                  </a:cubicBezTo>
                  <a:cubicBezTo>
                    <a:pt x="28" y="99"/>
                    <a:pt x="28" y="99"/>
                    <a:pt x="28" y="99"/>
                  </a:cubicBezTo>
                  <a:cubicBezTo>
                    <a:pt x="27" y="101"/>
                    <a:pt x="26" y="103"/>
                    <a:pt x="23" y="103"/>
                  </a:cubicBezTo>
                  <a:cubicBezTo>
                    <a:pt x="23" y="103"/>
                    <a:pt x="23" y="103"/>
                    <a:pt x="23" y="103"/>
                  </a:cubicBezTo>
                  <a:cubicBezTo>
                    <a:pt x="21" y="103"/>
                    <a:pt x="20" y="101"/>
                    <a:pt x="19"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8"/>
            <p:cNvSpPr>
              <a:spLocks noEditPoints="1"/>
            </p:cNvSpPr>
            <p:nvPr/>
          </p:nvSpPr>
          <p:spPr bwMode="auto">
            <a:xfrm>
              <a:off x="5511800" y="4049713"/>
              <a:ext cx="296863" cy="563563"/>
            </a:xfrm>
            <a:custGeom>
              <a:avLst/>
              <a:gdLst>
                <a:gd name="T0" fmla="*/ 19 w 56"/>
                <a:gd name="T1" fmla="*/ 101 h 107"/>
                <a:gd name="T2" fmla="*/ 19 w 56"/>
                <a:gd name="T3" fmla="*/ 101 h 107"/>
                <a:gd name="T4" fmla="*/ 11 w 56"/>
                <a:gd name="T5" fmla="*/ 79 h 107"/>
                <a:gd name="T6" fmla="*/ 11 w 56"/>
                <a:gd name="T7" fmla="*/ 79 h 107"/>
                <a:gd name="T8" fmla="*/ 7 w 56"/>
                <a:gd name="T9" fmla="*/ 93 h 107"/>
                <a:gd name="T10" fmla="*/ 4 w 56"/>
                <a:gd name="T11" fmla="*/ 95 h 107"/>
                <a:gd name="T12" fmla="*/ 4 w 56"/>
                <a:gd name="T13" fmla="*/ 95 h 107"/>
                <a:gd name="T14" fmla="*/ 3 w 56"/>
                <a:gd name="T15" fmla="*/ 95 h 107"/>
                <a:gd name="T16" fmla="*/ 3 w 56"/>
                <a:gd name="T17" fmla="*/ 95 h 107"/>
                <a:gd name="T18" fmla="*/ 0 w 56"/>
                <a:gd name="T19" fmla="*/ 92 h 107"/>
                <a:gd name="T20" fmla="*/ 0 w 56"/>
                <a:gd name="T21" fmla="*/ 92 h 107"/>
                <a:gd name="T22" fmla="*/ 1 w 56"/>
                <a:gd name="T23" fmla="*/ 91 h 107"/>
                <a:gd name="T24" fmla="*/ 1 w 56"/>
                <a:gd name="T25" fmla="*/ 91 h 107"/>
                <a:gd name="T26" fmla="*/ 10 w 56"/>
                <a:gd name="T27" fmla="*/ 57 h 107"/>
                <a:gd name="T28" fmla="*/ 14 w 56"/>
                <a:gd name="T29" fmla="*/ 67 h 107"/>
                <a:gd name="T30" fmla="*/ 26 w 56"/>
                <a:gd name="T31" fmla="*/ 99 h 107"/>
                <a:gd name="T32" fmla="*/ 26 w 56"/>
                <a:gd name="T33" fmla="*/ 99 h 107"/>
                <a:gd name="T34" fmla="*/ 26 w 56"/>
                <a:gd name="T35" fmla="*/ 98 h 107"/>
                <a:gd name="T36" fmla="*/ 26 w 56"/>
                <a:gd name="T37" fmla="*/ 98 h 107"/>
                <a:gd name="T38" fmla="*/ 28 w 56"/>
                <a:gd name="T39" fmla="*/ 96 h 107"/>
                <a:gd name="T40" fmla="*/ 28 w 56"/>
                <a:gd name="T41" fmla="*/ 96 h 107"/>
                <a:gd name="T42" fmla="*/ 49 w 56"/>
                <a:gd name="T43" fmla="*/ 3 h 107"/>
                <a:gd name="T44" fmla="*/ 52 w 56"/>
                <a:gd name="T45" fmla="*/ 0 h 107"/>
                <a:gd name="T46" fmla="*/ 52 w 56"/>
                <a:gd name="T47" fmla="*/ 0 h 107"/>
                <a:gd name="T48" fmla="*/ 53 w 56"/>
                <a:gd name="T49" fmla="*/ 0 h 107"/>
                <a:gd name="T50" fmla="*/ 53 w 56"/>
                <a:gd name="T51" fmla="*/ 0 h 107"/>
                <a:gd name="T52" fmla="*/ 56 w 56"/>
                <a:gd name="T53" fmla="*/ 3 h 107"/>
                <a:gd name="T54" fmla="*/ 56 w 56"/>
                <a:gd name="T55" fmla="*/ 3 h 107"/>
                <a:gd name="T56" fmla="*/ 56 w 56"/>
                <a:gd name="T57" fmla="*/ 4 h 107"/>
                <a:gd name="T58" fmla="*/ 56 w 56"/>
                <a:gd name="T59" fmla="*/ 4 h 107"/>
                <a:gd name="T60" fmla="*/ 34 w 56"/>
                <a:gd name="T61" fmla="*/ 98 h 107"/>
                <a:gd name="T62" fmla="*/ 34 w 56"/>
                <a:gd name="T63" fmla="*/ 98 h 107"/>
                <a:gd name="T64" fmla="*/ 34 w 56"/>
                <a:gd name="T65" fmla="*/ 99 h 107"/>
                <a:gd name="T66" fmla="*/ 32 w 56"/>
                <a:gd name="T67" fmla="*/ 102 h 107"/>
                <a:gd name="T68" fmla="*/ 32 w 56"/>
                <a:gd name="T69" fmla="*/ 102 h 107"/>
                <a:gd name="T70" fmla="*/ 25 w 56"/>
                <a:gd name="T71" fmla="*/ 107 h 107"/>
                <a:gd name="T72" fmla="*/ 25 w 56"/>
                <a:gd name="T73" fmla="*/ 107 h 107"/>
                <a:gd name="T74" fmla="*/ 19 w 56"/>
                <a:gd name="T75" fmla="*/ 101 h 107"/>
                <a:gd name="T76" fmla="*/ 27 w 56"/>
                <a:gd name="T77" fmla="*/ 101 h 107"/>
                <a:gd name="T78" fmla="*/ 27 w 56"/>
                <a:gd name="T79" fmla="*/ 101 h 107"/>
                <a:gd name="T80" fmla="*/ 27 w 56"/>
                <a:gd name="T81" fmla="*/ 101 h 107"/>
                <a:gd name="T82" fmla="*/ 27 w 56"/>
                <a:gd name="T83" fmla="*/ 101 h 107"/>
                <a:gd name="T84" fmla="*/ 21 w 56"/>
                <a:gd name="T85" fmla="*/ 101 h 107"/>
                <a:gd name="T86" fmla="*/ 22 w 56"/>
                <a:gd name="T87" fmla="*/ 100 h 107"/>
                <a:gd name="T88" fmla="*/ 22 w 56"/>
                <a:gd name="T89" fmla="*/ 100 h 107"/>
                <a:gd name="T90" fmla="*/ 22 w 56"/>
                <a:gd name="T91" fmla="*/ 100 h 107"/>
                <a:gd name="T92" fmla="*/ 21 w 56"/>
                <a:gd name="T93"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107">
                  <a:moveTo>
                    <a:pt x="19" y="101"/>
                  </a:moveTo>
                  <a:cubicBezTo>
                    <a:pt x="19" y="101"/>
                    <a:pt x="19" y="101"/>
                    <a:pt x="19" y="101"/>
                  </a:cubicBezTo>
                  <a:cubicBezTo>
                    <a:pt x="17" y="96"/>
                    <a:pt x="14" y="87"/>
                    <a:pt x="11" y="79"/>
                  </a:cubicBezTo>
                  <a:cubicBezTo>
                    <a:pt x="11" y="79"/>
                    <a:pt x="11" y="79"/>
                    <a:pt x="11" y="79"/>
                  </a:cubicBezTo>
                  <a:cubicBezTo>
                    <a:pt x="7" y="93"/>
                    <a:pt x="7" y="93"/>
                    <a:pt x="7" y="93"/>
                  </a:cubicBezTo>
                  <a:cubicBezTo>
                    <a:pt x="7" y="94"/>
                    <a:pt x="5" y="95"/>
                    <a:pt x="4" y="95"/>
                  </a:cubicBezTo>
                  <a:cubicBezTo>
                    <a:pt x="4" y="95"/>
                    <a:pt x="4" y="95"/>
                    <a:pt x="4" y="95"/>
                  </a:cubicBezTo>
                  <a:cubicBezTo>
                    <a:pt x="4" y="95"/>
                    <a:pt x="3" y="95"/>
                    <a:pt x="3" y="95"/>
                  </a:cubicBezTo>
                  <a:cubicBezTo>
                    <a:pt x="3" y="95"/>
                    <a:pt x="3" y="95"/>
                    <a:pt x="3" y="95"/>
                  </a:cubicBezTo>
                  <a:cubicBezTo>
                    <a:pt x="1" y="95"/>
                    <a:pt x="0" y="93"/>
                    <a:pt x="0" y="92"/>
                  </a:cubicBezTo>
                  <a:cubicBezTo>
                    <a:pt x="0" y="92"/>
                    <a:pt x="0" y="92"/>
                    <a:pt x="0" y="92"/>
                  </a:cubicBezTo>
                  <a:cubicBezTo>
                    <a:pt x="0" y="91"/>
                    <a:pt x="0" y="91"/>
                    <a:pt x="1" y="91"/>
                  </a:cubicBezTo>
                  <a:cubicBezTo>
                    <a:pt x="1" y="91"/>
                    <a:pt x="1" y="91"/>
                    <a:pt x="1" y="91"/>
                  </a:cubicBezTo>
                  <a:cubicBezTo>
                    <a:pt x="10" y="57"/>
                    <a:pt x="10" y="57"/>
                    <a:pt x="10" y="57"/>
                  </a:cubicBezTo>
                  <a:cubicBezTo>
                    <a:pt x="14" y="67"/>
                    <a:pt x="14" y="67"/>
                    <a:pt x="14" y="67"/>
                  </a:cubicBezTo>
                  <a:cubicBezTo>
                    <a:pt x="14" y="67"/>
                    <a:pt x="23" y="90"/>
                    <a:pt x="26" y="99"/>
                  </a:cubicBezTo>
                  <a:cubicBezTo>
                    <a:pt x="26" y="99"/>
                    <a:pt x="26" y="99"/>
                    <a:pt x="26" y="99"/>
                  </a:cubicBezTo>
                  <a:cubicBezTo>
                    <a:pt x="26" y="99"/>
                    <a:pt x="26" y="98"/>
                    <a:pt x="26" y="98"/>
                  </a:cubicBezTo>
                  <a:cubicBezTo>
                    <a:pt x="26" y="98"/>
                    <a:pt x="26" y="98"/>
                    <a:pt x="26" y="98"/>
                  </a:cubicBezTo>
                  <a:cubicBezTo>
                    <a:pt x="27" y="97"/>
                    <a:pt x="27" y="96"/>
                    <a:pt x="28" y="96"/>
                  </a:cubicBezTo>
                  <a:cubicBezTo>
                    <a:pt x="28" y="96"/>
                    <a:pt x="28" y="96"/>
                    <a:pt x="28" y="96"/>
                  </a:cubicBezTo>
                  <a:cubicBezTo>
                    <a:pt x="49" y="3"/>
                    <a:pt x="49" y="3"/>
                    <a:pt x="49" y="3"/>
                  </a:cubicBezTo>
                  <a:cubicBezTo>
                    <a:pt x="49" y="1"/>
                    <a:pt x="51" y="0"/>
                    <a:pt x="52" y="0"/>
                  </a:cubicBezTo>
                  <a:cubicBezTo>
                    <a:pt x="52" y="0"/>
                    <a:pt x="52" y="0"/>
                    <a:pt x="52" y="0"/>
                  </a:cubicBezTo>
                  <a:cubicBezTo>
                    <a:pt x="52" y="0"/>
                    <a:pt x="53" y="0"/>
                    <a:pt x="53" y="0"/>
                  </a:cubicBezTo>
                  <a:cubicBezTo>
                    <a:pt x="53" y="0"/>
                    <a:pt x="53" y="0"/>
                    <a:pt x="53" y="0"/>
                  </a:cubicBezTo>
                  <a:cubicBezTo>
                    <a:pt x="55" y="0"/>
                    <a:pt x="56" y="2"/>
                    <a:pt x="56" y="3"/>
                  </a:cubicBezTo>
                  <a:cubicBezTo>
                    <a:pt x="56" y="3"/>
                    <a:pt x="56" y="3"/>
                    <a:pt x="56" y="3"/>
                  </a:cubicBezTo>
                  <a:cubicBezTo>
                    <a:pt x="56" y="4"/>
                    <a:pt x="56" y="4"/>
                    <a:pt x="56" y="4"/>
                  </a:cubicBezTo>
                  <a:cubicBezTo>
                    <a:pt x="56" y="4"/>
                    <a:pt x="56" y="4"/>
                    <a:pt x="56" y="4"/>
                  </a:cubicBezTo>
                  <a:cubicBezTo>
                    <a:pt x="34" y="98"/>
                    <a:pt x="34" y="98"/>
                    <a:pt x="34" y="98"/>
                  </a:cubicBezTo>
                  <a:cubicBezTo>
                    <a:pt x="34" y="98"/>
                    <a:pt x="34" y="98"/>
                    <a:pt x="34" y="98"/>
                  </a:cubicBezTo>
                  <a:cubicBezTo>
                    <a:pt x="34" y="99"/>
                    <a:pt x="34" y="99"/>
                    <a:pt x="34" y="99"/>
                  </a:cubicBezTo>
                  <a:cubicBezTo>
                    <a:pt x="34" y="99"/>
                    <a:pt x="33" y="100"/>
                    <a:pt x="32" y="102"/>
                  </a:cubicBezTo>
                  <a:cubicBezTo>
                    <a:pt x="32" y="102"/>
                    <a:pt x="32" y="102"/>
                    <a:pt x="32" y="102"/>
                  </a:cubicBezTo>
                  <a:cubicBezTo>
                    <a:pt x="31" y="104"/>
                    <a:pt x="29" y="107"/>
                    <a:pt x="25" y="107"/>
                  </a:cubicBezTo>
                  <a:cubicBezTo>
                    <a:pt x="25" y="107"/>
                    <a:pt x="25" y="107"/>
                    <a:pt x="25" y="107"/>
                  </a:cubicBezTo>
                  <a:cubicBezTo>
                    <a:pt x="22" y="107"/>
                    <a:pt x="20" y="104"/>
                    <a:pt x="19" y="101"/>
                  </a:cubicBezTo>
                  <a:close/>
                  <a:moveTo>
                    <a:pt x="27" y="101"/>
                  </a:moveTo>
                  <a:cubicBezTo>
                    <a:pt x="27" y="101"/>
                    <a:pt x="27" y="101"/>
                    <a:pt x="27" y="101"/>
                  </a:cubicBezTo>
                  <a:cubicBezTo>
                    <a:pt x="27" y="101"/>
                    <a:pt x="27" y="101"/>
                    <a:pt x="27" y="101"/>
                  </a:cubicBezTo>
                  <a:cubicBezTo>
                    <a:pt x="27" y="101"/>
                    <a:pt x="27" y="101"/>
                    <a:pt x="27" y="101"/>
                  </a:cubicBezTo>
                  <a:close/>
                  <a:moveTo>
                    <a:pt x="21" y="101"/>
                  </a:moveTo>
                  <a:cubicBezTo>
                    <a:pt x="22" y="100"/>
                    <a:pt x="22" y="100"/>
                    <a:pt x="22" y="100"/>
                  </a:cubicBezTo>
                  <a:cubicBezTo>
                    <a:pt x="22" y="100"/>
                    <a:pt x="22" y="100"/>
                    <a:pt x="22" y="100"/>
                  </a:cubicBezTo>
                  <a:cubicBezTo>
                    <a:pt x="22" y="100"/>
                    <a:pt x="22" y="100"/>
                    <a:pt x="22" y="100"/>
                  </a:cubicBezTo>
                  <a:cubicBezTo>
                    <a:pt x="21" y="101"/>
                    <a:pt x="21" y="101"/>
                    <a:pt x="2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9"/>
            <p:cNvSpPr/>
            <p:nvPr/>
          </p:nvSpPr>
          <p:spPr bwMode="auto">
            <a:xfrm>
              <a:off x="5951538" y="3890963"/>
              <a:ext cx="333375" cy="590550"/>
            </a:xfrm>
            <a:custGeom>
              <a:avLst/>
              <a:gdLst>
                <a:gd name="T0" fmla="*/ 44 w 63"/>
                <a:gd name="T1" fmla="*/ 110 h 112"/>
                <a:gd name="T2" fmla="*/ 60 w 63"/>
                <a:gd name="T3" fmla="*/ 9 h 112"/>
                <a:gd name="T4" fmla="*/ 60 w 63"/>
                <a:gd name="T5" fmla="*/ 9 h 112"/>
                <a:gd name="T6" fmla="*/ 60 w 63"/>
                <a:gd name="T7" fmla="*/ 7 h 112"/>
                <a:gd name="T8" fmla="*/ 60 w 63"/>
                <a:gd name="T9" fmla="*/ 7 h 112"/>
                <a:gd name="T10" fmla="*/ 53 w 63"/>
                <a:gd name="T11" fmla="*/ 3 h 112"/>
                <a:gd name="T12" fmla="*/ 53 w 63"/>
                <a:gd name="T13" fmla="*/ 3 h 112"/>
                <a:gd name="T14" fmla="*/ 23 w 63"/>
                <a:gd name="T15" fmla="*/ 11 h 112"/>
                <a:gd name="T16" fmla="*/ 23 w 63"/>
                <a:gd name="T17" fmla="*/ 11 h 112"/>
                <a:gd name="T18" fmla="*/ 2 w 63"/>
                <a:gd name="T19" fmla="*/ 18 h 112"/>
                <a:gd name="T20" fmla="*/ 2 w 63"/>
                <a:gd name="T21" fmla="*/ 18 h 112"/>
                <a:gd name="T22" fmla="*/ 0 w 63"/>
                <a:gd name="T23" fmla="*/ 17 h 112"/>
                <a:gd name="T24" fmla="*/ 0 w 63"/>
                <a:gd name="T25" fmla="*/ 17 h 112"/>
                <a:gd name="T26" fmla="*/ 1 w 63"/>
                <a:gd name="T27" fmla="*/ 15 h 112"/>
                <a:gd name="T28" fmla="*/ 1 w 63"/>
                <a:gd name="T29" fmla="*/ 15 h 112"/>
                <a:gd name="T30" fmla="*/ 22 w 63"/>
                <a:gd name="T31" fmla="*/ 8 h 112"/>
                <a:gd name="T32" fmla="*/ 22 w 63"/>
                <a:gd name="T33" fmla="*/ 8 h 112"/>
                <a:gd name="T34" fmla="*/ 53 w 63"/>
                <a:gd name="T35" fmla="*/ 0 h 112"/>
                <a:gd name="T36" fmla="*/ 53 w 63"/>
                <a:gd name="T37" fmla="*/ 0 h 112"/>
                <a:gd name="T38" fmla="*/ 60 w 63"/>
                <a:gd name="T39" fmla="*/ 2 h 112"/>
                <a:gd name="T40" fmla="*/ 60 w 63"/>
                <a:gd name="T41" fmla="*/ 2 h 112"/>
                <a:gd name="T42" fmla="*/ 63 w 63"/>
                <a:gd name="T43" fmla="*/ 7 h 112"/>
                <a:gd name="T44" fmla="*/ 63 w 63"/>
                <a:gd name="T45" fmla="*/ 7 h 112"/>
                <a:gd name="T46" fmla="*/ 63 w 63"/>
                <a:gd name="T47" fmla="*/ 9 h 112"/>
                <a:gd name="T48" fmla="*/ 63 w 63"/>
                <a:gd name="T49" fmla="*/ 9 h 112"/>
                <a:gd name="T50" fmla="*/ 48 w 63"/>
                <a:gd name="T51" fmla="*/ 108 h 112"/>
                <a:gd name="T52" fmla="*/ 48 w 63"/>
                <a:gd name="T53" fmla="*/ 108 h 112"/>
                <a:gd name="T54" fmla="*/ 62 w 63"/>
                <a:gd name="T55" fmla="*/ 107 h 112"/>
                <a:gd name="T56" fmla="*/ 63 w 63"/>
                <a:gd name="T57" fmla="*/ 108 h 112"/>
                <a:gd name="T58" fmla="*/ 63 w 63"/>
                <a:gd name="T59" fmla="*/ 108 h 112"/>
                <a:gd name="T60" fmla="*/ 62 w 63"/>
                <a:gd name="T61" fmla="*/ 110 h 112"/>
                <a:gd name="T62" fmla="*/ 62 w 63"/>
                <a:gd name="T63" fmla="*/ 110 h 112"/>
                <a:gd name="T64" fmla="*/ 44 w 63"/>
                <a:gd name="T65" fmla="*/ 112 h 112"/>
                <a:gd name="T66" fmla="*/ 44 w 63"/>
                <a:gd name="T67"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112">
                  <a:moveTo>
                    <a:pt x="44" y="110"/>
                  </a:moveTo>
                  <a:cubicBezTo>
                    <a:pt x="45" y="110"/>
                    <a:pt x="57" y="28"/>
                    <a:pt x="60" y="9"/>
                  </a:cubicBezTo>
                  <a:cubicBezTo>
                    <a:pt x="60" y="9"/>
                    <a:pt x="60" y="9"/>
                    <a:pt x="60" y="9"/>
                  </a:cubicBezTo>
                  <a:cubicBezTo>
                    <a:pt x="60" y="8"/>
                    <a:pt x="60" y="8"/>
                    <a:pt x="60" y="7"/>
                  </a:cubicBezTo>
                  <a:cubicBezTo>
                    <a:pt x="60" y="7"/>
                    <a:pt x="60" y="7"/>
                    <a:pt x="60" y="7"/>
                  </a:cubicBezTo>
                  <a:cubicBezTo>
                    <a:pt x="60" y="4"/>
                    <a:pt x="58" y="3"/>
                    <a:pt x="53" y="3"/>
                  </a:cubicBezTo>
                  <a:cubicBezTo>
                    <a:pt x="53" y="3"/>
                    <a:pt x="53" y="3"/>
                    <a:pt x="53" y="3"/>
                  </a:cubicBezTo>
                  <a:cubicBezTo>
                    <a:pt x="46" y="3"/>
                    <a:pt x="33" y="7"/>
                    <a:pt x="23" y="11"/>
                  </a:cubicBezTo>
                  <a:cubicBezTo>
                    <a:pt x="23" y="11"/>
                    <a:pt x="23" y="11"/>
                    <a:pt x="23" y="11"/>
                  </a:cubicBezTo>
                  <a:cubicBezTo>
                    <a:pt x="12" y="14"/>
                    <a:pt x="4" y="18"/>
                    <a:pt x="2" y="18"/>
                  </a:cubicBezTo>
                  <a:cubicBezTo>
                    <a:pt x="2" y="18"/>
                    <a:pt x="2" y="18"/>
                    <a:pt x="2" y="18"/>
                  </a:cubicBezTo>
                  <a:cubicBezTo>
                    <a:pt x="1" y="19"/>
                    <a:pt x="0" y="18"/>
                    <a:pt x="0" y="17"/>
                  </a:cubicBezTo>
                  <a:cubicBezTo>
                    <a:pt x="0" y="17"/>
                    <a:pt x="0" y="17"/>
                    <a:pt x="0" y="17"/>
                  </a:cubicBezTo>
                  <a:cubicBezTo>
                    <a:pt x="0" y="16"/>
                    <a:pt x="1" y="15"/>
                    <a:pt x="1" y="15"/>
                  </a:cubicBezTo>
                  <a:cubicBezTo>
                    <a:pt x="1" y="15"/>
                    <a:pt x="1" y="15"/>
                    <a:pt x="1" y="15"/>
                  </a:cubicBezTo>
                  <a:cubicBezTo>
                    <a:pt x="2" y="15"/>
                    <a:pt x="11" y="11"/>
                    <a:pt x="22" y="8"/>
                  </a:cubicBezTo>
                  <a:cubicBezTo>
                    <a:pt x="22" y="8"/>
                    <a:pt x="22" y="8"/>
                    <a:pt x="22" y="8"/>
                  </a:cubicBezTo>
                  <a:cubicBezTo>
                    <a:pt x="32" y="4"/>
                    <a:pt x="45" y="0"/>
                    <a:pt x="53" y="0"/>
                  </a:cubicBezTo>
                  <a:cubicBezTo>
                    <a:pt x="53" y="0"/>
                    <a:pt x="53" y="0"/>
                    <a:pt x="53" y="0"/>
                  </a:cubicBezTo>
                  <a:cubicBezTo>
                    <a:pt x="56" y="0"/>
                    <a:pt x="58" y="0"/>
                    <a:pt x="60" y="2"/>
                  </a:cubicBezTo>
                  <a:cubicBezTo>
                    <a:pt x="60" y="2"/>
                    <a:pt x="60" y="2"/>
                    <a:pt x="60" y="2"/>
                  </a:cubicBezTo>
                  <a:cubicBezTo>
                    <a:pt x="62" y="3"/>
                    <a:pt x="63" y="5"/>
                    <a:pt x="63" y="7"/>
                  </a:cubicBezTo>
                  <a:cubicBezTo>
                    <a:pt x="63" y="7"/>
                    <a:pt x="63" y="7"/>
                    <a:pt x="63" y="7"/>
                  </a:cubicBezTo>
                  <a:cubicBezTo>
                    <a:pt x="63" y="8"/>
                    <a:pt x="63" y="8"/>
                    <a:pt x="63" y="9"/>
                  </a:cubicBezTo>
                  <a:cubicBezTo>
                    <a:pt x="63" y="9"/>
                    <a:pt x="63" y="9"/>
                    <a:pt x="63" y="9"/>
                  </a:cubicBezTo>
                  <a:cubicBezTo>
                    <a:pt x="61" y="27"/>
                    <a:pt x="50" y="96"/>
                    <a:pt x="48" y="108"/>
                  </a:cubicBezTo>
                  <a:cubicBezTo>
                    <a:pt x="48" y="108"/>
                    <a:pt x="48" y="108"/>
                    <a:pt x="48" y="108"/>
                  </a:cubicBezTo>
                  <a:cubicBezTo>
                    <a:pt x="62" y="107"/>
                    <a:pt x="62" y="107"/>
                    <a:pt x="62" y="107"/>
                  </a:cubicBezTo>
                  <a:cubicBezTo>
                    <a:pt x="62" y="107"/>
                    <a:pt x="63" y="107"/>
                    <a:pt x="63" y="108"/>
                  </a:cubicBezTo>
                  <a:cubicBezTo>
                    <a:pt x="63" y="108"/>
                    <a:pt x="63" y="108"/>
                    <a:pt x="63" y="108"/>
                  </a:cubicBezTo>
                  <a:cubicBezTo>
                    <a:pt x="63" y="109"/>
                    <a:pt x="63" y="110"/>
                    <a:pt x="62" y="110"/>
                  </a:cubicBezTo>
                  <a:cubicBezTo>
                    <a:pt x="62" y="110"/>
                    <a:pt x="62" y="110"/>
                    <a:pt x="62" y="110"/>
                  </a:cubicBezTo>
                  <a:cubicBezTo>
                    <a:pt x="44" y="112"/>
                    <a:pt x="44" y="112"/>
                    <a:pt x="44" y="112"/>
                  </a:cubicBezTo>
                  <a:cubicBezTo>
                    <a:pt x="44" y="110"/>
                    <a:pt x="44" y="110"/>
                    <a:pt x="44"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20"/>
            <p:cNvSpPr>
              <a:spLocks noEditPoints="1"/>
            </p:cNvSpPr>
            <p:nvPr/>
          </p:nvSpPr>
          <p:spPr bwMode="auto">
            <a:xfrm>
              <a:off x="5940425" y="3879851"/>
              <a:ext cx="355600" cy="611188"/>
            </a:xfrm>
            <a:custGeom>
              <a:avLst/>
              <a:gdLst>
                <a:gd name="T0" fmla="*/ 44 w 67"/>
                <a:gd name="T1" fmla="*/ 114 h 116"/>
                <a:gd name="T2" fmla="*/ 45 w 67"/>
                <a:gd name="T3" fmla="*/ 112 h 116"/>
                <a:gd name="T4" fmla="*/ 46 w 67"/>
                <a:gd name="T5" fmla="*/ 112 h 116"/>
                <a:gd name="T6" fmla="*/ 46 w 67"/>
                <a:gd name="T7" fmla="*/ 112 h 116"/>
                <a:gd name="T8" fmla="*/ 45 w 67"/>
                <a:gd name="T9" fmla="*/ 112 h 116"/>
                <a:gd name="T10" fmla="*/ 60 w 67"/>
                <a:gd name="T11" fmla="*/ 10 h 116"/>
                <a:gd name="T12" fmla="*/ 60 w 67"/>
                <a:gd name="T13" fmla="*/ 10 h 116"/>
                <a:gd name="T14" fmla="*/ 60 w 67"/>
                <a:gd name="T15" fmla="*/ 9 h 116"/>
                <a:gd name="T16" fmla="*/ 60 w 67"/>
                <a:gd name="T17" fmla="*/ 9 h 116"/>
                <a:gd name="T18" fmla="*/ 60 w 67"/>
                <a:gd name="T19" fmla="*/ 8 h 116"/>
                <a:gd name="T20" fmla="*/ 60 w 67"/>
                <a:gd name="T21" fmla="*/ 8 h 116"/>
                <a:gd name="T22" fmla="*/ 55 w 67"/>
                <a:gd name="T23" fmla="*/ 7 h 116"/>
                <a:gd name="T24" fmla="*/ 55 w 67"/>
                <a:gd name="T25" fmla="*/ 7 h 116"/>
                <a:gd name="T26" fmla="*/ 55 w 67"/>
                <a:gd name="T27" fmla="*/ 7 h 116"/>
                <a:gd name="T28" fmla="*/ 26 w 67"/>
                <a:gd name="T29" fmla="*/ 14 h 116"/>
                <a:gd name="T30" fmla="*/ 26 w 67"/>
                <a:gd name="T31" fmla="*/ 14 h 116"/>
                <a:gd name="T32" fmla="*/ 4 w 67"/>
                <a:gd name="T33" fmla="*/ 22 h 116"/>
                <a:gd name="T34" fmla="*/ 4 w 67"/>
                <a:gd name="T35" fmla="*/ 22 h 116"/>
                <a:gd name="T36" fmla="*/ 4 w 67"/>
                <a:gd name="T37" fmla="*/ 22 h 116"/>
                <a:gd name="T38" fmla="*/ 4 w 67"/>
                <a:gd name="T39" fmla="*/ 22 h 116"/>
                <a:gd name="T40" fmla="*/ 0 w 67"/>
                <a:gd name="T41" fmla="*/ 19 h 116"/>
                <a:gd name="T42" fmla="*/ 0 w 67"/>
                <a:gd name="T43" fmla="*/ 19 h 116"/>
                <a:gd name="T44" fmla="*/ 0 w 67"/>
                <a:gd name="T45" fmla="*/ 19 h 116"/>
                <a:gd name="T46" fmla="*/ 0 w 67"/>
                <a:gd name="T47" fmla="*/ 19 h 116"/>
                <a:gd name="T48" fmla="*/ 3 w 67"/>
                <a:gd name="T49" fmla="*/ 15 h 116"/>
                <a:gd name="T50" fmla="*/ 3 w 67"/>
                <a:gd name="T51" fmla="*/ 15 h 116"/>
                <a:gd name="T52" fmla="*/ 3 w 67"/>
                <a:gd name="T53" fmla="*/ 15 h 116"/>
                <a:gd name="T54" fmla="*/ 3 w 67"/>
                <a:gd name="T55" fmla="*/ 15 h 116"/>
                <a:gd name="T56" fmla="*/ 3 w 67"/>
                <a:gd name="T57" fmla="*/ 15 h 116"/>
                <a:gd name="T58" fmla="*/ 3 w 67"/>
                <a:gd name="T59" fmla="*/ 15 h 116"/>
                <a:gd name="T60" fmla="*/ 5 w 67"/>
                <a:gd name="T61" fmla="*/ 15 h 116"/>
                <a:gd name="T62" fmla="*/ 5 w 67"/>
                <a:gd name="T63" fmla="*/ 15 h 116"/>
                <a:gd name="T64" fmla="*/ 9 w 67"/>
                <a:gd name="T65" fmla="*/ 13 h 116"/>
                <a:gd name="T66" fmla="*/ 9 w 67"/>
                <a:gd name="T67" fmla="*/ 13 h 116"/>
                <a:gd name="T68" fmla="*/ 23 w 67"/>
                <a:gd name="T69" fmla="*/ 8 h 116"/>
                <a:gd name="T70" fmla="*/ 23 w 67"/>
                <a:gd name="T71" fmla="*/ 8 h 116"/>
                <a:gd name="T72" fmla="*/ 55 w 67"/>
                <a:gd name="T73" fmla="*/ 0 h 116"/>
                <a:gd name="T74" fmla="*/ 55 w 67"/>
                <a:gd name="T75" fmla="*/ 0 h 116"/>
                <a:gd name="T76" fmla="*/ 63 w 67"/>
                <a:gd name="T77" fmla="*/ 2 h 116"/>
                <a:gd name="T78" fmla="*/ 63 w 67"/>
                <a:gd name="T79" fmla="*/ 2 h 116"/>
                <a:gd name="T80" fmla="*/ 67 w 67"/>
                <a:gd name="T81" fmla="*/ 9 h 116"/>
                <a:gd name="T82" fmla="*/ 67 w 67"/>
                <a:gd name="T83" fmla="*/ 9 h 116"/>
                <a:gd name="T84" fmla="*/ 66 w 67"/>
                <a:gd name="T85" fmla="*/ 9 h 116"/>
                <a:gd name="T86" fmla="*/ 67 w 67"/>
                <a:gd name="T87" fmla="*/ 9 h 116"/>
                <a:gd name="T88" fmla="*/ 67 w 67"/>
                <a:gd name="T89" fmla="*/ 11 h 116"/>
                <a:gd name="T90" fmla="*/ 67 w 67"/>
                <a:gd name="T91" fmla="*/ 11 h 116"/>
                <a:gd name="T92" fmla="*/ 52 w 67"/>
                <a:gd name="T93" fmla="*/ 108 h 116"/>
                <a:gd name="T94" fmla="*/ 52 w 67"/>
                <a:gd name="T95" fmla="*/ 108 h 116"/>
                <a:gd name="T96" fmla="*/ 63 w 67"/>
                <a:gd name="T97" fmla="*/ 107 h 116"/>
                <a:gd name="T98" fmla="*/ 64 w 67"/>
                <a:gd name="T99" fmla="*/ 107 h 116"/>
                <a:gd name="T100" fmla="*/ 64 w 67"/>
                <a:gd name="T101" fmla="*/ 107 h 116"/>
                <a:gd name="T102" fmla="*/ 67 w 67"/>
                <a:gd name="T103" fmla="*/ 110 h 116"/>
                <a:gd name="T104" fmla="*/ 67 w 67"/>
                <a:gd name="T105" fmla="*/ 110 h 116"/>
                <a:gd name="T106" fmla="*/ 67 w 67"/>
                <a:gd name="T107" fmla="*/ 110 h 116"/>
                <a:gd name="T108" fmla="*/ 67 w 67"/>
                <a:gd name="T109" fmla="*/ 110 h 116"/>
                <a:gd name="T110" fmla="*/ 64 w 67"/>
                <a:gd name="T111" fmla="*/ 114 h 116"/>
                <a:gd name="T112" fmla="*/ 64 w 67"/>
                <a:gd name="T113" fmla="*/ 114 h 116"/>
                <a:gd name="T114" fmla="*/ 44 w 67"/>
                <a:gd name="T115" fmla="*/ 116 h 116"/>
                <a:gd name="T116" fmla="*/ 44 w 67"/>
                <a:gd name="T117" fmla="*/ 114 h 116"/>
                <a:gd name="T118" fmla="*/ 3 w 67"/>
                <a:gd name="T119" fmla="*/ 15 h 116"/>
                <a:gd name="T120" fmla="*/ 3 w 67"/>
                <a:gd name="T121" fmla="*/ 15 h 116"/>
                <a:gd name="T122" fmla="*/ 3 w 67"/>
                <a:gd name="T123" fmla="*/ 15 h 116"/>
                <a:gd name="T124" fmla="*/ 3 w 67"/>
                <a:gd name="T125" fmla="*/ 1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 h="116">
                  <a:moveTo>
                    <a:pt x="44" y="114"/>
                  </a:moveTo>
                  <a:cubicBezTo>
                    <a:pt x="45" y="112"/>
                    <a:pt x="45" y="112"/>
                    <a:pt x="45" y="112"/>
                  </a:cubicBezTo>
                  <a:cubicBezTo>
                    <a:pt x="46" y="112"/>
                    <a:pt x="46" y="112"/>
                    <a:pt x="46" y="112"/>
                  </a:cubicBezTo>
                  <a:cubicBezTo>
                    <a:pt x="46" y="112"/>
                    <a:pt x="46" y="112"/>
                    <a:pt x="46" y="112"/>
                  </a:cubicBezTo>
                  <a:cubicBezTo>
                    <a:pt x="45" y="112"/>
                    <a:pt x="45" y="112"/>
                    <a:pt x="45" y="112"/>
                  </a:cubicBezTo>
                  <a:cubicBezTo>
                    <a:pt x="45" y="112"/>
                    <a:pt x="57" y="30"/>
                    <a:pt x="60" y="10"/>
                  </a:cubicBezTo>
                  <a:cubicBezTo>
                    <a:pt x="60" y="10"/>
                    <a:pt x="60" y="10"/>
                    <a:pt x="60" y="10"/>
                  </a:cubicBezTo>
                  <a:cubicBezTo>
                    <a:pt x="60" y="10"/>
                    <a:pt x="60" y="10"/>
                    <a:pt x="60" y="9"/>
                  </a:cubicBezTo>
                  <a:cubicBezTo>
                    <a:pt x="60" y="9"/>
                    <a:pt x="60" y="9"/>
                    <a:pt x="60" y="9"/>
                  </a:cubicBezTo>
                  <a:cubicBezTo>
                    <a:pt x="60" y="8"/>
                    <a:pt x="60" y="8"/>
                    <a:pt x="60" y="8"/>
                  </a:cubicBezTo>
                  <a:cubicBezTo>
                    <a:pt x="60" y="8"/>
                    <a:pt x="60" y="8"/>
                    <a:pt x="60" y="8"/>
                  </a:cubicBezTo>
                  <a:cubicBezTo>
                    <a:pt x="59" y="8"/>
                    <a:pt x="57" y="7"/>
                    <a:pt x="55" y="7"/>
                  </a:cubicBezTo>
                  <a:cubicBezTo>
                    <a:pt x="55" y="7"/>
                    <a:pt x="55" y="7"/>
                    <a:pt x="55" y="7"/>
                  </a:cubicBezTo>
                  <a:cubicBezTo>
                    <a:pt x="55" y="7"/>
                    <a:pt x="55" y="7"/>
                    <a:pt x="55" y="7"/>
                  </a:cubicBezTo>
                  <a:cubicBezTo>
                    <a:pt x="48" y="7"/>
                    <a:pt x="36" y="11"/>
                    <a:pt x="26" y="14"/>
                  </a:cubicBezTo>
                  <a:cubicBezTo>
                    <a:pt x="26" y="14"/>
                    <a:pt x="26" y="14"/>
                    <a:pt x="26" y="14"/>
                  </a:cubicBezTo>
                  <a:cubicBezTo>
                    <a:pt x="15" y="18"/>
                    <a:pt x="7" y="22"/>
                    <a:pt x="4" y="22"/>
                  </a:cubicBezTo>
                  <a:cubicBezTo>
                    <a:pt x="4" y="22"/>
                    <a:pt x="4" y="22"/>
                    <a:pt x="4" y="22"/>
                  </a:cubicBezTo>
                  <a:cubicBezTo>
                    <a:pt x="4" y="22"/>
                    <a:pt x="4" y="22"/>
                    <a:pt x="4" y="22"/>
                  </a:cubicBezTo>
                  <a:cubicBezTo>
                    <a:pt x="4" y="22"/>
                    <a:pt x="4" y="22"/>
                    <a:pt x="4" y="22"/>
                  </a:cubicBezTo>
                  <a:cubicBezTo>
                    <a:pt x="2" y="22"/>
                    <a:pt x="0" y="21"/>
                    <a:pt x="0" y="19"/>
                  </a:cubicBezTo>
                  <a:cubicBezTo>
                    <a:pt x="0" y="19"/>
                    <a:pt x="0" y="19"/>
                    <a:pt x="0" y="19"/>
                  </a:cubicBezTo>
                  <a:cubicBezTo>
                    <a:pt x="0" y="19"/>
                    <a:pt x="0" y="19"/>
                    <a:pt x="0" y="19"/>
                  </a:cubicBezTo>
                  <a:cubicBezTo>
                    <a:pt x="0" y="19"/>
                    <a:pt x="0" y="19"/>
                    <a:pt x="0" y="19"/>
                  </a:cubicBezTo>
                  <a:cubicBezTo>
                    <a:pt x="0" y="17"/>
                    <a:pt x="1" y="16"/>
                    <a:pt x="3" y="15"/>
                  </a:cubicBezTo>
                  <a:cubicBezTo>
                    <a:pt x="3" y="15"/>
                    <a:pt x="3" y="15"/>
                    <a:pt x="3" y="15"/>
                  </a:cubicBezTo>
                  <a:cubicBezTo>
                    <a:pt x="3" y="15"/>
                    <a:pt x="3" y="15"/>
                    <a:pt x="3" y="15"/>
                  </a:cubicBezTo>
                  <a:cubicBezTo>
                    <a:pt x="3" y="15"/>
                    <a:pt x="3" y="15"/>
                    <a:pt x="3" y="15"/>
                  </a:cubicBezTo>
                  <a:cubicBezTo>
                    <a:pt x="3" y="15"/>
                    <a:pt x="3" y="15"/>
                    <a:pt x="3" y="15"/>
                  </a:cubicBezTo>
                  <a:cubicBezTo>
                    <a:pt x="3" y="15"/>
                    <a:pt x="3" y="15"/>
                    <a:pt x="3" y="15"/>
                  </a:cubicBezTo>
                  <a:cubicBezTo>
                    <a:pt x="4" y="15"/>
                    <a:pt x="4" y="15"/>
                    <a:pt x="5" y="15"/>
                  </a:cubicBezTo>
                  <a:cubicBezTo>
                    <a:pt x="5" y="15"/>
                    <a:pt x="5" y="15"/>
                    <a:pt x="5" y="15"/>
                  </a:cubicBezTo>
                  <a:cubicBezTo>
                    <a:pt x="6" y="14"/>
                    <a:pt x="7" y="14"/>
                    <a:pt x="9" y="13"/>
                  </a:cubicBezTo>
                  <a:cubicBezTo>
                    <a:pt x="9" y="13"/>
                    <a:pt x="9" y="13"/>
                    <a:pt x="9" y="13"/>
                  </a:cubicBezTo>
                  <a:cubicBezTo>
                    <a:pt x="13" y="12"/>
                    <a:pt x="18" y="10"/>
                    <a:pt x="23" y="8"/>
                  </a:cubicBezTo>
                  <a:cubicBezTo>
                    <a:pt x="23" y="8"/>
                    <a:pt x="23" y="8"/>
                    <a:pt x="23" y="8"/>
                  </a:cubicBezTo>
                  <a:cubicBezTo>
                    <a:pt x="34" y="4"/>
                    <a:pt x="46" y="0"/>
                    <a:pt x="55" y="0"/>
                  </a:cubicBezTo>
                  <a:cubicBezTo>
                    <a:pt x="55" y="0"/>
                    <a:pt x="55" y="0"/>
                    <a:pt x="55" y="0"/>
                  </a:cubicBezTo>
                  <a:cubicBezTo>
                    <a:pt x="58" y="0"/>
                    <a:pt x="61" y="0"/>
                    <a:pt x="63" y="2"/>
                  </a:cubicBezTo>
                  <a:cubicBezTo>
                    <a:pt x="63" y="2"/>
                    <a:pt x="63" y="2"/>
                    <a:pt x="63" y="2"/>
                  </a:cubicBezTo>
                  <a:cubicBezTo>
                    <a:pt x="66" y="3"/>
                    <a:pt x="67" y="6"/>
                    <a:pt x="67" y="9"/>
                  </a:cubicBezTo>
                  <a:cubicBezTo>
                    <a:pt x="67" y="9"/>
                    <a:pt x="67" y="9"/>
                    <a:pt x="67" y="9"/>
                  </a:cubicBezTo>
                  <a:cubicBezTo>
                    <a:pt x="66" y="9"/>
                    <a:pt x="66" y="9"/>
                    <a:pt x="66" y="9"/>
                  </a:cubicBezTo>
                  <a:cubicBezTo>
                    <a:pt x="67" y="9"/>
                    <a:pt x="67" y="9"/>
                    <a:pt x="67" y="9"/>
                  </a:cubicBezTo>
                  <a:cubicBezTo>
                    <a:pt x="67" y="10"/>
                    <a:pt x="67" y="11"/>
                    <a:pt x="67" y="11"/>
                  </a:cubicBezTo>
                  <a:cubicBezTo>
                    <a:pt x="67" y="11"/>
                    <a:pt x="67" y="11"/>
                    <a:pt x="67" y="11"/>
                  </a:cubicBezTo>
                  <a:cubicBezTo>
                    <a:pt x="65" y="28"/>
                    <a:pt x="55" y="91"/>
                    <a:pt x="52" y="108"/>
                  </a:cubicBezTo>
                  <a:cubicBezTo>
                    <a:pt x="52" y="108"/>
                    <a:pt x="52" y="108"/>
                    <a:pt x="52" y="108"/>
                  </a:cubicBezTo>
                  <a:cubicBezTo>
                    <a:pt x="63" y="107"/>
                    <a:pt x="63" y="107"/>
                    <a:pt x="63" y="107"/>
                  </a:cubicBezTo>
                  <a:cubicBezTo>
                    <a:pt x="63" y="107"/>
                    <a:pt x="64" y="107"/>
                    <a:pt x="64" y="107"/>
                  </a:cubicBezTo>
                  <a:cubicBezTo>
                    <a:pt x="64" y="107"/>
                    <a:pt x="64" y="107"/>
                    <a:pt x="64" y="107"/>
                  </a:cubicBezTo>
                  <a:cubicBezTo>
                    <a:pt x="66" y="107"/>
                    <a:pt x="67" y="108"/>
                    <a:pt x="67" y="110"/>
                  </a:cubicBezTo>
                  <a:cubicBezTo>
                    <a:pt x="67" y="110"/>
                    <a:pt x="67" y="110"/>
                    <a:pt x="67" y="110"/>
                  </a:cubicBezTo>
                  <a:cubicBezTo>
                    <a:pt x="67" y="110"/>
                    <a:pt x="67" y="110"/>
                    <a:pt x="67" y="110"/>
                  </a:cubicBezTo>
                  <a:cubicBezTo>
                    <a:pt x="67" y="110"/>
                    <a:pt x="67" y="110"/>
                    <a:pt x="67" y="110"/>
                  </a:cubicBezTo>
                  <a:cubicBezTo>
                    <a:pt x="67" y="112"/>
                    <a:pt x="66" y="114"/>
                    <a:pt x="64" y="114"/>
                  </a:cubicBezTo>
                  <a:cubicBezTo>
                    <a:pt x="64" y="114"/>
                    <a:pt x="64" y="114"/>
                    <a:pt x="64" y="114"/>
                  </a:cubicBezTo>
                  <a:cubicBezTo>
                    <a:pt x="44" y="116"/>
                    <a:pt x="44" y="116"/>
                    <a:pt x="44" y="116"/>
                  </a:cubicBezTo>
                  <a:cubicBezTo>
                    <a:pt x="44" y="114"/>
                    <a:pt x="44" y="114"/>
                    <a:pt x="44" y="114"/>
                  </a:cubicBezTo>
                  <a:close/>
                  <a:moveTo>
                    <a:pt x="3" y="15"/>
                  </a:moveTo>
                  <a:cubicBezTo>
                    <a:pt x="3" y="15"/>
                    <a:pt x="3" y="15"/>
                    <a:pt x="3" y="15"/>
                  </a:cubicBezTo>
                  <a:cubicBezTo>
                    <a:pt x="3" y="15"/>
                    <a:pt x="3" y="15"/>
                    <a:pt x="3" y="15"/>
                  </a:cubicBezTo>
                  <a:cubicBezTo>
                    <a:pt x="3" y="15"/>
                    <a:pt x="3" y="15"/>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4" name="Group 123"/>
          <p:cNvGrpSpPr>
            <a:grpSpLocks noChangeAspect="1"/>
          </p:cNvGrpSpPr>
          <p:nvPr/>
        </p:nvGrpSpPr>
        <p:grpSpPr bwMode="auto">
          <a:xfrm>
            <a:off x="8286709" y="1904061"/>
            <a:ext cx="1288137" cy="2245258"/>
            <a:chOff x="4553" y="1725"/>
            <a:chExt cx="502" cy="875"/>
          </a:xfrm>
          <a:solidFill>
            <a:srgbClr val="70AD47"/>
          </a:solidFill>
        </p:grpSpPr>
        <p:sp>
          <p:nvSpPr>
            <p:cNvPr id="127" name="Freeform 125"/>
            <p:cNvSpPr>
              <a:spLocks noEditPoints="1"/>
            </p:cNvSpPr>
            <p:nvPr/>
          </p:nvSpPr>
          <p:spPr bwMode="auto">
            <a:xfrm>
              <a:off x="4666" y="1791"/>
              <a:ext cx="300" cy="298"/>
            </a:xfrm>
            <a:custGeom>
              <a:avLst/>
              <a:gdLst>
                <a:gd name="T0" fmla="*/ 0 w 125"/>
                <a:gd name="T1" fmla="*/ 62 h 125"/>
                <a:gd name="T2" fmla="*/ 63 w 125"/>
                <a:gd name="T3" fmla="*/ 0 h 125"/>
                <a:gd name="T4" fmla="*/ 63 w 125"/>
                <a:gd name="T5" fmla="*/ 0 h 125"/>
                <a:gd name="T6" fmla="*/ 125 w 125"/>
                <a:gd name="T7" fmla="*/ 62 h 125"/>
                <a:gd name="T8" fmla="*/ 125 w 125"/>
                <a:gd name="T9" fmla="*/ 62 h 125"/>
                <a:gd name="T10" fmla="*/ 63 w 125"/>
                <a:gd name="T11" fmla="*/ 125 h 125"/>
                <a:gd name="T12" fmla="*/ 63 w 125"/>
                <a:gd name="T13" fmla="*/ 125 h 125"/>
                <a:gd name="T14" fmla="*/ 0 w 125"/>
                <a:gd name="T15" fmla="*/ 62 h 125"/>
                <a:gd name="T16" fmla="*/ 4 w 125"/>
                <a:gd name="T17" fmla="*/ 62 h 125"/>
                <a:gd name="T18" fmla="*/ 63 w 125"/>
                <a:gd name="T19" fmla="*/ 121 h 125"/>
                <a:gd name="T20" fmla="*/ 63 w 125"/>
                <a:gd name="T21" fmla="*/ 121 h 125"/>
                <a:gd name="T22" fmla="*/ 121 w 125"/>
                <a:gd name="T23" fmla="*/ 62 h 125"/>
                <a:gd name="T24" fmla="*/ 121 w 125"/>
                <a:gd name="T25" fmla="*/ 62 h 125"/>
                <a:gd name="T26" fmla="*/ 63 w 125"/>
                <a:gd name="T27" fmla="*/ 4 h 125"/>
                <a:gd name="T28" fmla="*/ 63 w 125"/>
                <a:gd name="T29" fmla="*/ 4 h 125"/>
                <a:gd name="T30" fmla="*/ 4 w 125"/>
                <a:gd name="T31" fmla="*/ 6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125">
                  <a:moveTo>
                    <a:pt x="0" y="62"/>
                  </a:moveTo>
                  <a:cubicBezTo>
                    <a:pt x="0" y="28"/>
                    <a:pt x="28" y="0"/>
                    <a:pt x="63" y="0"/>
                  </a:cubicBezTo>
                  <a:cubicBezTo>
                    <a:pt x="63" y="0"/>
                    <a:pt x="63" y="0"/>
                    <a:pt x="63" y="0"/>
                  </a:cubicBezTo>
                  <a:cubicBezTo>
                    <a:pt x="97" y="0"/>
                    <a:pt x="125" y="28"/>
                    <a:pt x="125" y="62"/>
                  </a:cubicBezTo>
                  <a:cubicBezTo>
                    <a:pt x="125" y="62"/>
                    <a:pt x="125" y="62"/>
                    <a:pt x="125" y="62"/>
                  </a:cubicBezTo>
                  <a:cubicBezTo>
                    <a:pt x="125" y="97"/>
                    <a:pt x="97" y="125"/>
                    <a:pt x="63" y="125"/>
                  </a:cubicBezTo>
                  <a:cubicBezTo>
                    <a:pt x="63" y="125"/>
                    <a:pt x="63" y="125"/>
                    <a:pt x="63" y="125"/>
                  </a:cubicBezTo>
                  <a:cubicBezTo>
                    <a:pt x="28" y="125"/>
                    <a:pt x="0" y="97"/>
                    <a:pt x="0" y="62"/>
                  </a:cubicBezTo>
                  <a:close/>
                  <a:moveTo>
                    <a:pt x="4" y="62"/>
                  </a:moveTo>
                  <a:cubicBezTo>
                    <a:pt x="4" y="95"/>
                    <a:pt x="30" y="121"/>
                    <a:pt x="63" y="121"/>
                  </a:cubicBezTo>
                  <a:cubicBezTo>
                    <a:pt x="63" y="121"/>
                    <a:pt x="63" y="121"/>
                    <a:pt x="63" y="121"/>
                  </a:cubicBezTo>
                  <a:cubicBezTo>
                    <a:pt x="95" y="121"/>
                    <a:pt x="121" y="95"/>
                    <a:pt x="121" y="62"/>
                  </a:cubicBezTo>
                  <a:cubicBezTo>
                    <a:pt x="121" y="62"/>
                    <a:pt x="121" y="62"/>
                    <a:pt x="121" y="62"/>
                  </a:cubicBezTo>
                  <a:cubicBezTo>
                    <a:pt x="121" y="30"/>
                    <a:pt x="95" y="4"/>
                    <a:pt x="63" y="4"/>
                  </a:cubicBezTo>
                  <a:cubicBezTo>
                    <a:pt x="63" y="4"/>
                    <a:pt x="63" y="4"/>
                    <a:pt x="63" y="4"/>
                  </a:cubicBezTo>
                  <a:cubicBezTo>
                    <a:pt x="30" y="4"/>
                    <a:pt x="4" y="30"/>
                    <a:pt x="4"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6"/>
            <p:cNvSpPr>
              <a:spLocks noEditPoints="1"/>
            </p:cNvSpPr>
            <p:nvPr/>
          </p:nvSpPr>
          <p:spPr bwMode="auto">
            <a:xfrm>
              <a:off x="4661" y="1787"/>
              <a:ext cx="310" cy="306"/>
            </a:xfrm>
            <a:custGeom>
              <a:avLst/>
              <a:gdLst>
                <a:gd name="T0" fmla="*/ 0 w 129"/>
                <a:gd name="T1" fmla="*/ 64 h 129"/>
                <a:gd name="T2" fmla="*/ 65 w 129"/>
                <a:gd name="T3" fmla="*/ 0 h 129"/>
                <a:gd name="T4" fmla="*/ 65 w 129"/>
                <a:gd name="T5" fmla="*/ 0 h 129"/>
                <a:gd name="T6" fmla="*/ 129 w 129"/>
                <a:gd name="T7" fmla="*/ 64 h 129"/>
                <a:gd name="T8" fmla="*/ 129 w 129"/>
                <a:gd name="T9" fmla="*/ 64 h 129"/>
                <a:gd name="T10" fmla="*/ 65 w 129"/>
                <a:gd name="T11" fmla="*/ 129 h 129"/>
                <a:gd name="T12" fmla="*/ 65 w 129"/>
                <a:gd name="T13" fmla="*/ 129 h 129"/>
                <a:gd name="T14" fmla="*/ 0 w 129"/>
                <a:gd name="T15" fmla="*/ 64 h 129"/>
                <a:gd name="T16" fmla="*/ 125 w 129"/>
                <a:gd name="T17" fmla="*/ 64 h 129"/>
                <a:gd name="T18" fmla="*/ 69 w 129"/>
                <a:gd name="T19" fmla="*/ 125 h 129"/>
                <a:gd name="T20" fmla="*/ 69 w 129"/>
                <a:gd name="T21" fmla="*/ 125 h 129"/>
                <a:gd name="T22" fmla="*/ 125 w 129"/>
                <a:gd name="T23" fmla="*/ 64 h 129"/>
                <a:gd name="T24" fmla="*/ 125 w 129"/>
                <a:gd name="T25" fmla="*/ 64 h 129"/>
                <a:gd name="T26" fmla="*/ 65 w 129"/>
                <a:gd name="T27" fmla="*/ 4 h 129"/>
                <a:gd name="T28" fmla="*/ 65 w 129"/>
                <a:gd name="T29" fmla="*/ 4 h 129"/>
                <a:gd name="T30" fmla="*/ 125 w 129"/>
                <a:gd name="T31" fmla="*/ 64 h 129"/>
                <a:gd name="T32" fmla="*/ 65 w 129"/>
                <a:gd name="T33" fmla="*/ 121 h 129"/>
                <a:gd name="T34" fmla="*/ 121 w 129"/>
                <a:gd name="T35" fmla="*/ 64 h 129"/>
                <a:gd name="T36" fmla="*/ 121 w 129"/>
                <a:gd name="T37" fmla="*/ 64 h 129"/>
                <a:gd name="T38" fmla="*/ 65 w 129"/>
                <a:gd name="T39" fmla="*/ 8 h 129"/>
                <a:gd name="T40" fmla="*/ 65 w 129"/>
                <a:gd name="T41" fmla="*/ 8 h 129"/>
                <a:gd name="T42" fmla="*/ 8 w 129"/>
                <a:gd name="T43" fmla="*/ 64 h 129"/>
                <a:gd name="T44" fmla="*/ 8 w 129"/>
                <a:gd name="T45" fmla="*/ 64 h 129"/>
                <a:gd name="T46" fmla="*/ 65 w 129"/>
                <a:gd name="T47" fmla="*/ 121 h 129"/>
                <a:gd name="T48" fmla="*/ 22 w 129"/>
                <a:gd name="T49" fmla="*/ 22 h 129"/>
                <a:gd name="T50" fmla="*/ 63 w 129"/>
                <a:gd name="T51" fmla="*/ 4 h 129"/>
                <a:gd name="T52" fmla="*/ 63 w 129"/>
                <a:gd name="T53" fmla="*/ 4 h 129"/>
                <a:gd name="T54" fmla="*/ 22 w 129"/>
                <a:gd name="T5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9" h="129">
                  <a:moveTo>
                    <a:pt x="0" y="64"/>
                  </a:moveTo>
                  <a:cubicBezTo>
                    <a:pt x="0" y="29"/>
                    <a:pt x="29" y="0"/>
                    <a:pt x="65" y="0"/>
                  </a:cubicBezTo>
                  <a:cubicBezTo>
                    <a:pt x="65" y="0"/>
                    <a:pt x="65" y="0"/>
                    <a:pt x="65" y="0"/>
                  </a:cubicBezTo>
                  <a:cubicBezTo>
                    <a:pt x="100" y="0"/>
                    <a:pt x="129" y="29"/>
                    <a:pt x="129" y="64"/>
                  </a:cubicBezTo>
                  <a:cubicBezTo>
                    <a:pt x="129" y="64"/>
                    <a:pt x="129" y="64"/>
                    <a:pt x="129" y="64"/>
                  </a:cubicBezTo>
                  <a:cubicBezTo>
                    <a:pt x="129" y="100"/>
                    <a:pt x="100" y="129"/>
                    <a:pt x="65" y="129"/>
                  </a:cubicBezTo>
                  <a:cubicBezTo>
                    <a:pt x="65" y="129"/>
                    <a:pt x="65" y="129"/>
                    <a:pt x="65" y="129"/>
                  </a:cubicBezTo>
                  <a:cubicBezTo>
                    <a:pt x="29" y="129"/>
                    <a:pt x="0" y="100"/>
                    <a:pt x="0" y="64"/>
                  </a:cubicBezTo>
                  <a:close/>
                  <a:moveTo>
                    <a:pt x="125" y="64"/>
                  </a:moveTo>
                  <a:cubicBezTo>
                    <a:pt x="125" y="96"/>
                    <a:pt x="100" y="122"/>
                    <a:pt x="69" y="125"/>
                  </a:cubicBezTo>
                  <a:cubicBezTo>
                    <a:pt x="69" y="125"/>
                    <a:pt x="69" y="125"/>
                    <a:pt x="69" y="125"/>
                  </a:cubicBezTo>
                  <a:cubicBezTo>
                    <a:pt x="100" y="122"/>
                    <a:pt x="125" y="96"/>
                    <a:pt x="125" y="64"/>
                  </a:cubicBezTo>
                  <a:cubicBezTo>
                    <a:pt x="125" y="64"/>
                    <a:pt x="125" y="64"/>
                    <a:pt x="125" y="64"/>
                  </a:cubicBezTo>
                  <a:cubicBezTo>
                    <a:pt x="125" y="31"/>
                    <a:pt x="98" y="4"/>
                    <a:pt x="65" y="4"/>
                  </a:cubicBezTo>
                  <a:cubicBezTo>
                    <a:pt x="65" y="4"/>
                    <a:pt x="65" y="4"/>
                    <a:pt x="65" y="4"/>
                  </a:cubicBezTo>
                  <a:cubicBezTo>
                    <a:pt x="98" y="4"/>
                    <a:pt x="125" y="31"/>
                    <a:pt x="125" y="64"/>
                  </a:cubicBezTo>
                  <a:close/>
                  <a:moveTo>
                    <a:pt x="65" y="121"/>
                  </a:moveTo>
                  <a:cubicBezTo>
                    <a:pt x="96" y="121"/>
                    <a:pt x="121" y="95"/>
                    <a:pt x="121" y="64"/>
                  </a:cubicBezTo>
                  <a:cubicBezTo>
                    <a:pt x="121" y="64"/>
                    <a:pt x="121" y="64"/>
                    <a:pt x="121" y="64"/>
                  </a:cubicBezTo>
                  <a:cubicBezTo>
                    <a:pt x="121" y="33"/>
                    <a:pt x="96" y="8"/>
                    <a:pt x="65" y="8"/>
                  </a:cubicBezTo>
                  <a:cubicBezTo>
                    <a:pt x="65" y="8"/>
                    <a:pt x="65" y="8"/>
                    <a:pt x="65" y="8"/>
                  </a:cubicBezTo>
                  <a:cubicBezTo>
                    <a:pt x="33" y="8"/>
                    <a:pt x="8" y="33"/>
                    <a:pt x="8" y="64"/>
                  </a:cubicBezTo>
                  <a:cubicBezTo>
                    <a:pt x="8" y="64"/>
                    <a:pt x="8" y="64"/>
                    <a:pt x="8" y="64"/>
                  </a:cubicBezTo>
                  <a:cubicBezTo>
                    <a:pt x="8" y="95"/>
                    <a:pt x="33" y="121"/>
                    <a:pt x="65" y="121"/>
                  </a:cubicBezTo>
                  <a:close/>
                  <a:moveTo>
                    <a:pt x="22" y="22"/>
                  </a:moveTo>
                  <a:cubicBezTo>
                    <a:pt x="33" y="11"/>
                    <a:pt x="47" y="4"/>
                    <a:pt x="63" y="4"/>
                  </a:cubicBezTo>
                  <a:cubicBezTo>
                    <a:pt x="63" y="4"/>
                    <a:pt x="63" y="4"/>
                    <a:pt x="63" y="4"/>
                  </a:cubicBezTo>
                  <a:cubicBezTo>
                    <a:pt x="47" y="4"/>
                    <a:pt x="33" y="11"/>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7"/>
            <p:cNvSpPr/>
            <p:nvPr/>
          </p:nvSpPr>
          <p:spPr bwMode="auto">
            <a:xfrm>
              <a:off x="4642" y="1941"/>
              <a:ext cx="31" cy="26"/>
            </a:xfrm>
            <a:custGeom>
              <a:avLst/>
              <a:gdLst>
                <a:gd name="T0" fmla="*/ 0 w 31"/>
                <a:gd name="T1" fmla="*/ 17 h 26"/>
                <a:gd name="T2" fmla="*/ 27 w 31"/>
                <a:gd name="T3" fmla="*/ 0 h 26"/>
                <a:gd name="T4" fmla="*/ 31 w 31"/>
                <a:gd name="T5" fmla="*/ 10 h 26"/>
                <a:gd name="T6" fmla="*/ 5 w 31"/>
                <a:gd name="T7" fmla="*/ 26 h 26"/>
                <a:gd name="T8" fmla="*/ 0 w 31"/>
                <a:gd name="T9" fmla="*/ 17 h 26"/>
                <a:gd name="T10" fmla="*/ 0 w 31"/>
                <a:gd name="T11" fmla="*/ 17 h 26"/>
              </a:gdLst>
              <a:ahLst/>
              <a:cxnLst>
                <a:cxn ang="0">
                  <a:pos x="T0" y="T1"/>
                </a:cxn>
                <a:cxn ang="0">
                  <a:pos x="T2" y="T3"/>
                </a:cxn>
                <a:cxn ang="0">
                  <a:pos x="T4" y="T5"/>
                </a:cxn>
                <a:cxn ang="0">
                  <a:pos x="T6" y="T7"/>
                </a:cxn>
                <a:cxn ang="0">
                  <a:pos x="T8" y="T9"/>
                </a:cxn>
                <a:cxn ang="0">
                  <a:pos x="T10" y="T11"/>
                </a:cxn>
              </a:cxnLst>
              <a:rect l="0" t="0" r="r" b="b"/>
              <a:pathLst>
                <a:path w="31" h="26">
                  <a:moveTo>
                    <a:pt x="0" y="17"/>
                  </a:moveTo>
                  <a:lnTo>
                    <a:pt x="27" y="0"/>
                  </a:lnTo>
                  <a:lnTo>
                    <a:pt x="31" y="10"/>
                  </a:lnTo>
                  <a:lnTo>
                    <a:pt x="5" y="26"/>
                  </a:lnTo>
                  <a:lnTo>
                    <a:pt x="0" y="17"/>
                  </a:lnTo>
                  <a:lnTo>
                    <a:pt x="0"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8"/>
            <p:cNvSpPr/>
            <p:nvPr/>
          </p:nvSpPr>
          <p:spPr bwMode="auto">
            <a:xfrm>
              <a:off x="4635" y="1936"/>
              <a:ext cx="46" cy="36"/>
            </a:xfrm>
            <a:custGeom>
              <a:avLst/>
              <a:gdLst>
                <a:gd name="T0" fmla="*/ 2 w 46"/>
                <a:gd name="T1" fmla="*/ 24 h 36"/>
                <a:gd name="T2" fmla="*/ 7 w 46"/>
                <a:gd name="T3" fmla="*/ 22 h 36"/>
                <a:gd name="T4" fmla="*/ 10 w 46"/>
                <a:gd name="T5" fmla="*/ 27 h 36"/>
                <a:gd name="T6" fmla="*/ 7 w 46"/>
                <a:gd name="T7" fmla="*/ 22 h 36"/>
                <a:gd name="T8" fmla="*/ 2 w 46"/>
                <a:gd name="T9" fmla="*/ 24 h 36"/>
                <a:gd name="T10" fmla="*/ 0 w 46"/>
                <a:gd name="T11" fmla="*/ 19 h 36"/>
                <a:gd name="T12" fmla="*/ 36 w 46"/>
                <a:gd name="T13" fmla="*/ 0 h 36"/>
                <a:gd name="T14" fmla="*/ 46 w 46"/>
                <a:gd name="T15" fmla="*/ 17 h 36"/>
                <a:gd name="T16" fmla="*/ 10 w 46"/>
                <a:gd name="T17" fmla="*/ 36 h 36"/>
                <a:gd name="T18" fmla="*/ 2 w 46"/>
                <a:gd name="T19" fmla="*/ 24 h 36"/>
                <a:gd name="T20" fmla="*/ 2 w 46"/>
                <a:gd name="T21"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36">
                  <a:moveTo>
                    <a:pt x="2" y="24"/>
                  </a:moveTo>
                  <a:lnTo>
                    <a:pt x="7" y="22"/>
                  </a:lnTo>
                  <a:lnTo>
                    <a:pt x="10" y="27"/>
                  </a:lnTo>
                  <a:lnTo>
                    <a:pt x="7" y="22"/>
                  </a:lnTo>
                  <a:lnTo>
                    <a:pt x="2" y="24"/>
                  </a:lnTo>
                  <a:lnTo>
                    <a:pt x="0" y="19"/>
                  </a:lnTo>
                  <a:lnTo>
                    <a:pt x="36" y="0"/>
                  </a:lnTo>
                  <a:lnTo>
                    <a:pt x="46" y="17"/>
                  </a:lnTo>
                  <a:lnTo>
                    <a:pt x="10" y="36"/>
                  </a:lnTo>
                  <a:lnTo>
                    <a:pt x="2" y="24"/>
                  </a:lnTo>
                  <a:lnTo>
                    <a:pt x="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9"/>
            <p:cNvSpPr/>
            <p:nvPr/>
          </p:nvSpPr>
          <p:spPr bwMode="auto">
            <a:xfrm>
              <a:off x="4693" y="1951"/>
              <a:ext cx="115" cy="78"/>
            </a:xfrm>
            <a:custGeom>
              <a:avLst/>
              <a:gdLst>
                <a:gd name="T0" fmla="*/ 0 w 48"/>
                <a:gd name="T1" fmla="*/ 30 h 33"/>
                <a:gd name="T2" fmla="*/ 0 w 48"/>
                <a:gd name="T3" fmla="*/ 30 h 33"/>
                <a:gd name="T4" fmla="*/ 2 w 48"/>
                <a:gd name="T5" fmla="*/ 26 h 33"/>
                <a:gd name="T6" fmla="*/ 5 w 48"/>
                <a:gd name="T7" fmla="*/ 28 h 33"/>
                <a:gd name="T8" fmla="*/ 5 w 48"/>
                <a:gd name="T9" fmla="*/ 28 h 33"/>
                <a:gd name="T10" fmla="*/ 13 w 48"/>
                <a:gd name="T11" fmla="*/ 29 h 33"/>
                <a:gd name="T12" fmla="*/ 13 w 48"/>
                <a:gd name="T13" fmla="*/ 29 h 33"/>
                <a:gd name="T14" fmla="*/ 23 w 48"/>
                <a:gd name="T15" fmla="*/ 26 h 33"/>
                <a:gd name="T16" fmla="*/ 23 w 48"/>
                <a:gd name="T17" fmla="*/ 26 h 33"/>
                <a:gd name="T18" fmla="*/ 37 w 48"/>
                <a:gd name="T19" fmla="*/ 11 h 33"/>
                <a:gd name="T20" fmla="*/ 37 w 48"/>
                <a:gd name="T21" fmla="*/ 11 h 33"/>
                <a:gd name="T22" fmla="*/ 44 w 48"/>
                <a:gd name="T23" fmla="*/ 0 h 33"/>
                <a:gd name="T24" fmla="*/ 44 w 48"/>
                <a:gd name="T25" fmla="*/ 0 h 33"/>
                <a:gd name="T26" fmla="*/ 48 w 48"/>
                <a:gd name="T27" fmla="*/ 3 h 33"/>
                <a:gd name="T28" fmla="*/ 25 w 48"/>
                <a:gd name="T29" fmla="*/ 30 h 33"/>
                <a:gd name="T30" fmla="*/ 25 w 48"/>
                <a:gd name="T31" fmla="*/ 30 h 33"/>
                <a:gd name="T32" fmla="*/ 13 w 48"/>
                <a:gd name="T33" fmla="*/ 33 h 33"/>
                <a:gd name="T34" fmla="*/ 13 w 48"/>
                <a:gd name="T35" fmla="*/ 33 h 33"/>
                <a:gd name="T36" fmla="*/ 0 w 48"/>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33">
                  <a:moveTo>
                    <a:pt x="0" y="30"/>
                  </a:moveTo>
                  <a:cubicBezTo>
                    <a:pt x="0" y="30"/>
                    <a:pt x="0" y="30"/>
                    <a:pt x="0" y="30"/>
                  </a:cubicBezTo>
                  <a:cubicBezTo>
                    <a:pt x="2" y="26"/>
                    <a:pt x="2" y="26"/>
                    <a:pt x="2" y="26"/>
                  </a:cubicBezTo>
                  <a:cubicBezTo>
                    <a:pt x="2" y="26"/>
                    <a:pt x="3" y="27"/>
                    <a:pt x="5" y="28"/>
                  </a:cubicBezTo>
                  <a:cubicBezTo>
                    <a:pt x="5" y="28"/>
                    <a:pt x="5" y="28"/>
                    <a:pt x="5" y="28"/>
                  </a:cubicBezTo>
                  <a:cubicBezTo>
                    <a:pt x="7" y="28"/>
                    <a:pt x="10" y="29"/>
                    <a:pt x="13" y="29"/>
                  </a:cubicBezTo>
                  <a:cubicBezTo>
                    <a:pt x="13" y="29"/>
                    <a:pt x="13" y="29"/>
                    <a:pt x="13" y="29"/>
                  </a:cubicBezTo>
                  <a:cubicBezTo>
                    <a:pt x="17" y="29"/>
                    <a:pt x="20" y="28"/>
                    <a:pt x="23" y="26"/>
                  </a:cubicBezTo>
                  <a:cubicBezTo>
                    <a:pt x="23" y="26"/>
                    <a:pt x="23" y="26"/>
                    <a:pt x="23" y="26"/>
                  </a:cubicBezTo>
                  <a:cubicBezTo>
                    <a:pt x="27" y="23"/>
                    <a:pt x="33" y="17"/>
                    <a:pt x="37" y="11"/>
                  </a:cubicBezTo>
                  <a:cubicBezTo>
                    <a:pt x="37" y="11"/>
                    <a:pt x="37" y="11"/>
                    <a:pt x="37" y="11"/>
                  </a:cubicBezTo>
                  <a:cubicBezTo>
                    <a:pt x="41" y="5"/>
                    <a:pt x="44" y="0"/>
                    <a:pt x="44" y="0"/>
                  </a:cubicBezTo>
                  <a:cubicBezTo>
                    <a:pt x="44" y="0"/>
                    <a:pt x="44" y="0"/>
                    <a:pt x="44" y="0"/>
                  </a:cubicBezTo>
                  <a:cubicBezTo>
                    <a:pt x="48" y="3"/>
                    <a:pt x="48" y="3"/>
                    <a:pt x="48" y="3"/>
                  </a:cubicBezTo>
                  <a:cubicBezTo>
                    <a:pt x="48" y="3"/>
                    <a:pt x="35" y="22"/>
                    <a:pt x="25" y="30"/>
                  </a:cubicBezTo>
                  <a:cubicBezTo>
                    <a:pt x="25" y="30"/>
                    <a:pt x="25" y="30"/>
                    <a:pt x="25" y="30"/>
                  </a:cubicBezTo>
                  <a:cubicBezTo>
                    <a:pt x="21" y="32"/>
                    <a:pt x="17" y="33"/>
                    <a:pt x="13" y="33"/>
                  </a:cubicBezTo>
                  <a:cubicBezTo>
                    <a:pt x="13" y="33"/>
                    <a:pt x="13" y="33"/>
                    <a:pt x="13" y="33"/>
                  </a:cubicBezTo>
                  <a:cubicBezTo>
                    <a:pt x="6" y="33"/>
                    <a:pt x="0" y="30"/>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30"/>
            <p:cNvSpPr>
              <a:spLocks noEditPoints="1"/>
            </p:cNvSpPr>
            <p:nvPr/>
          </p:nvSpPr>
          <p:spPr bwMode="auto">
            <a:xfrm>
              <a:off x="4688" y="1946"/>
              <a:ext cx="127" cy="88"/>
            </a:xfrm>
            <a:custGeom>
              <a:avLst/>
              <a:gdLst>
                <a:gd name="T0" fmla="*/ 1 w 53"/>
                <a:gd name="T1" fmla="*/ 33 h 37"/>
                <a:gd name="T2" fmla="*/ 0 w 53"/>
                <a:gd name="T3" fmla="*/ 31 h 37"/>
                <a:gd name="T4" fmla="*/ 2 w 53"/>
                <a:gd name="T5" fmla="*/ 27 h 37"/>
                <a:gd name="T6" fmla="*/ 4 w 53"/>
                <a:gd name="T7" fmla="*/ 26 h 37"/>
                <a:gd name="T8" fmla="*/ 4 w 53"/>
                <a:gd name="T9" fmla="*/ 26 h 37"/>
                <a:gd name="T10" fmla="*/ 4 w 53"/>
                <a:gd name="T11" fmla="*/ 26 h 37"/>
                <a:gd name="T12" fmla="*/ 4 w 53"/>
                <a:gd name="T13" fmla="*/ 26 h 37"/>
                <a:gd name="T14" fmla="*/ 5 w 53"/>
                <a:gd name="T15" fmla="*/ 26 h 37"/>
                <a:gd name="T16" fmla="*/ 5 w 53"/>
                <a:gd name="T17" fmla="*/ 26 h 37"/>
                <a:gd name="T18" fmla="*/ 5 w 53"/>
                <a:gd name="T19" fmla="*/ 27 h 37"/>
                <a:gd name="T20" fmla="*/ 8 w 53"/>
                <a:gd name="T21" fmla="*/ 28 h 37"/>
                <a:gd name="T22" fmla="*/ 15 w 53"/>
                <a:gd name="T23" fmla="*/ 29 h 37"/>
                <a:gd name="T24" fmla="*/ 15 w 53"/>
                <a:gd name="T25" fmla="*/ 29 h 37"/>
                <a:gd name="T26" fmla="*/ 16 w 53"/>
                <a:gd name="T27" fmla="*/ 29 h 37"/>
                <a:gd name="T28" fmla="*/ 24 w 53"/>
                <a:gd name="T29" fmla="*/ 27 h 37"/>
                <a:gd name="T30" fmla="*/ 37 w 53"/>
                <a:gd name="T31" fmla="*/ 12 h 37"/>
                <a:gd name="T32" fmla="*/ 45 w 53"/>
                <a:gd name="T33" fmla="*/ 1 h 37"/>
                <a:gd name="T34" fmla="*/ 45 w 53"/>
                <a:gd name="T35" fmla="*/ 1 h 37"/>
                <a:gd name="T36" fmla="*/ 53 w 53"/>
                <a:gd name="T37" fmla="*/ 4 h 37"/>
                <a:gd name="T38" fmla="*/ 51 w 53"/>
                <a:gd name="T39" fmla="*/ 6 h 37"/>
                <a:gd name="T40" fmla="*/ 51 w 53"/>
                <a:gd name="T41" fmla="*/ 7 h 37"/>
                <a:gd name="T42" fmla="*/ 49 w 53"/>
                <a:gd name="T43" fmla="*/ 9 h 37"/>
                <a:gd name="T44" fmla="*/ 44 w 53"/>
                <a:gd name="T45" fmla="*/ 17 h 37"/>
                <a:gd name="T46" fmla="*/ 28 w 53"/>
                <a:gd name="T47" fmla="*/ 33 h 37"/>
                <a:gd name="T48" fmla="*/ 15 w 53"/>
                <a:gd name="T49" fmla="*/ 37 h 37"/>
                <a:gd name="T50" fmla="*/ 1 w 53"/>
                <a:gd name="T51" fmla="*/ 34 h 37"/>
                <a:gd name="T52" fmla="*/ 2 w 53"/>
                <a:gd name="T53" fmla="*/ 32 h 37"/>
                <a:gd name="T54" fmla="*/ 15 w 53"/>
                <a:gd name="T55" fmla="*/ 33 h 37"/>
                <a:gd name="T56" fmla="*/ 22 w 53"/>
                <a:gd name="T57" fmla="*/ 32 h 37"/>
                <a:gd name="T58" fmla="*/ 15 w 53"/>
                <a:gd name="T59" fmla="*/ 33 h 37"/>
                <a:gd name="T60" fmla="*/ 15 w 53"/>
                <a:gd name="T61" fmla="*/ 33 h 37"/>
                <a:gd name="T62" fmla="*/ 14 w 53"/>
                <a:gd name="T63" fmla="*/ 33 h 37"/>
                <a:gd name="T64" fmla="*/ 11 w 53"/>
                <a:gd name="T65" fmla="*/ 32 h 37"/>
                <a:gd name="T66" fmla="*/ 7 w 53"/>
                <a:gd name="T67" fmla="*/ 31 h 37"/>
                <a:gd name="T68" fmla="*/ 5 w 53"/>
                <a:gd name="T69" fmla="*/ 31 h 37"/>
                <a:gd name="T70" fmla="*/ 11 w 53"/>
                <a:gd name="T71" fmla="*/ 32 h 37"/>
                <a:gd name="T72" fmla="*/ 22 w 53"/>
                <a:gd name="T73" fmla="*/ 32 h 37"/>
                <a:gd name="T74" fmla="*/ 22 w 53"/>
                <a:gd name="T75" fmla="*/ 32 h 37"/>
                <a:gd name="T76" fmla="*/ 3 w 53"/>
                <a:gd name="T77" fmla="*/ 30 h 37"/>
                <a:gd name="T78" fmla="*/ 3 w 53"/>
                <a:gd name="T79" fmla="*/ 30 h 37"/>
                <a:gd name="T80" fmla="*/ 3 w 53"/>
                <a:gd name="T81" fmla="*/ 30 h 37"/>
                <a:gd name="T82" fmla="*/ 3 w 53"/>
                <a:gd name="T83" fmla="*/ 30 h 37"/>
                <a:gd name="T84" fmla="*/ 2 w 53"/>
                <a:gd name="T85" fmla="*/ 29 h 37"/>
                <a:gd name="T86" fmla="*/ 2 w 53"/>
                <a:gd name="T87" fmla="*/ 29 h 37"/>
                <a:gd name="T88" fmla="*/ 41 w 53"/>
                <a:gd name="T89" fmla="*/ 14 h 37"/>
                <a:gd name="T90" fmla="*/ 39 w 53"/>
                <a:gd name="T91" fmla="*/ 17 h 37"/>
                <a:gd name="T92" fmla="*/ 46 w 53"/>
                <a:gd name="T93"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3" h="37">
                  <a:moveTo>
                    <a:pt x="1" y="34"/>
                  </a:moveTo>
                  <a:cubicBezTo>
                    <a:pt x="1" y="33"/>
                    <a:pt x="1" y="33"/>
                    <a:pt x="1" y="33"/>
                  </a:cubicBezTo>
                  <a:cubicBezTo>
                    <a:pt x="1" y="31"/>
                    <a:pt x="1" y="31"/>
                    <a:pt x="1" y="31"/>
                  </a:cubicBezTo>
                  <a:cubicBezTo>
                    <a:pt x="0" y="31"/>
                    <a:pt x="0" y="31"/>
                    <a:pt x="0" y="31"/>
                  </a:cubicBezTo>
                  <a:cubicBezTo>
                    <a:pt x="2" y="27"/>
                    <a:pt x="2" y="27"/>
                    <a:pt x="2" y="27"/>
                  </a:cubicBezTo>
                  <a:cubicBezTo>
                    <a:pt x="2" y="27"/>
                    <a:pt x="2" y="27"/>
                    <a:pt x="2" y="27"/>
                  </a:cubicBezTo>
                  <a:cubicBezTo>
                    <a:pt x="2" y="27"/>
                    <a:pt x="2" y="27"/>
                    <a:pt x="2" y="27"/>
                  </a:cubicBezTo>
                  <a:cubicBezTo>
                    <a:pt x="3" y="26"/>
                    <a:pt x="3"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5" y="26"/>
                  </a:cubicBezTo>
                  <a:cubicBezTo>
                    <a:pt x="5" y="26"/>
                    <a:pt x="5" y="26"/>
                    <a:pt x="5" y="26"/>
                  </a:cubicBezTo>
                  <a:cubicBezTo>
                    <a:pt x="5" y="26"/>
                    <a:pt x="5" y="26"/>
                    <a:pt x="5" y="26"/>
                  </a:cubicBezTo>
                  <a:cubicBezTo>
                    <a:pt x="5" y="26"/>
                    <a:pt x="5" y="26"/>
                    <a:pt x="5" y="26"/>
                  </a:cubicBezTo>
                  <a:cubicBezTo>
                    <a:pt x="5" y="26"/>
                    <a:pt x="5" y="27"/>
                    <a:pt x="5" y="27"/>
                  </a:cubicBezTo>
                  <a:cubicBezTo>
                    <a:pt x="5" y="27"/>
                    <a:pt x="5" y="27"/>
                    <a:pt x="5" y="27"/>
                  </a:cubicBezTo>
                  <a:cubicBezTo>
                    <a:pt x="6" y="27"/>
                    <a:pt x="7" y="27"/>
                    <a:pt x="8" y="28"/>
                  </a:cubicBezTo>
                  <a:cubicBezTo>
                    <a:pt x="8" y="28"/>
                    <a:pt x="8" y="28"/>
                    <a:pt x="8" y="28"/>
                  </a:cubicBezTo>
                  <a:cubicBezTo>
                    <a:pt x="10" y="28"/>
                    <a:pt x="13" y="29"/>
                    <a:pt x="15" y="29"/>
                  </a:cubicBezTo>
                  <a:cubicBezTo>
                    <a:pt x="15" y="29"/>
                    <a:pt x="15" y="29"/>
                    <a:pt x="15" y="29"/>
                  </a:cubicBezTo>
                  <a:cubicBezTo>
                    <a:pt x="15" y="29"/>
                    <a:pt x="15" y="29"/>
                    <a:pt x="15" y="29"/>
                  </a:cubicBezTo>
                  <a:cubicBezTo>
                    <a:pt x="15" y="29"/>
                    <a:pt x="16" y="29"/>
                    <a:pt x="16" y="29"/>
                  </a:cubicBezTo>
                  <a:cubicBezTo>
                    <a:pt x="16" y="29"/>
                    <a:pt x="16" y="29"/>
                    <a:pt x="16" y="29"/>
                  </a:cubicBezTo>
                  <a:cubicBezTo>
                    <a:pt x="18" y="29"/>
                    <a:pt x="21" y="28"/>
                    <a:pt x="24" y="27"/>
                  </a:cubicBezTo>
                  <a:cubicBezTo>
                    <a:pt x="24" y="27"/>
                    <a:pt x="24" y="27"/>
                    <a:pt x="24" y="27"/>
                  </a:cubicBezTo>
                  <a:cubicBezTo>
                    <a:pt x="28" y="24"/>
                    <a:pt x="33" y="17"/>
                    <a:pt x="37" y="12"/>
                  </a:cubicBezTo>
                  <a:cubicBezTo>
                    <a:pt x="37" y="12"/>
                    <a:pt x="37" y="12"/>
                    <a:pt x="37" y="12"/>
                  </a:cubicBezTo>
                  <a:cubicBezTo>
                    <a:pt x="42" y="6"/>
                    <a:pt x="45" y="1"/>
                    <a:pt x="45" y="1"/>
                  </a:cubicBezTo>
                  <a:cubicBezTo>
                    <a:pt x="45" y="1"/>
                    <a:pt x="45" y="1"/>
                    <a:pt x="45" y="1"/>
                  </a:cubicBezTo>
                  <a:cubicBezTo>
                    <a:pt x="45" y="1"/>
                    <a:pt x="45" y="1"/>
                    <a:pt x="45" y="1"/>
                  </a:cubicBezTo>
                  <a:cubicBezTo>
                    <a:pt x="45" y="1"/>
                    <a:pt x="45" y="1"/>
                    <a:pt x="45" y="1"/>
                  </a:cubicBezTo>
                  <a:cubicBezTo>
                    <a:pt x="46" y="0"/>
                    <a:pt x="46" y="0"/>
                    <a:pt x="46" y="0"/>
                  </a:cubicBezTo>
                  <a:cubicBezTo>
                    <a:pt x="53" y="4"/>
                    <a:pt x="53" y="4"/>
                    <a:pt x="53" y="4"/>
                  </a:cubicBezTo>
                  <a:cubicBezTo>
                    <a:pt x="51" y="6"/>
                    <a:pt x="51" y="6"/>
                    <a:pt x="51" y="6"/>
                  </a:cubicBezTo>
                  <a:cubicBezTo>
                    <a:pt x="51" y="6"/>
                    <a:pt x="51" y="6"/>
                    <a:pt x="51" y="6"/>
                  </a:cubicBezTo>
                  <a:cubicBezTo>
                    <a:pt x="51" y="6"/>
                    <a:pt x="51" y="6"/>
                    <a:pt x="51" y="6"/>
                  </a:cubicBezTo>
                  <a:cubicBezTo>
                    <a:pt x="51" y="6"/>
                    <a:pt x="51" y="6"/>
                    <a:pt x="51" y="7"/>
                  </a:cubicBezTo>
                  <a:cubicBezTo>
                    <a:pt x="51" y="7"/>
                    <a:pt x="51" y="7"/>
                    <a:pt x="51" y="7"/>
                  </a:cubicBezTo>
                  <a:cubicBezTo>
                    <a:pt x="50" y="7"/>
                    <a:pt x="50" y="8"/>
                    <a:pt x="49" y="9"/>
                  </a:cubicBezTo>
                  <a:cubicBezTo>
                    <a:pt x="49" y="9"/>
                    <a:pt x="49" y="9"/>
                    <a:pt x="49" y="9"/>
                  </a:cubicBezTo>
                  <a:cubicBezTo>
                    <a:pt x="48" y="11"/>
                    <a:pt x="46" y="14"/>
                    <a:pt x="44" y="17"/>
                  </a:cubicBezTo>
                  <a:cubicBezTo>
                    <a:pt x="44" y="17"/>
                    <a:pt x="44" y="17"/>
                    <a:pt x="44" y="17"/>
                  </a:cubicBezTo>
                  <a:cubicBezTo>
                    <a:pt x="39" y="22"/>
                    <a:pt x="34" y="29"/>
                    <a:pt x="28" y="33"/>
                  </a:cubicBezTo>
                  <a:cubicBezTo>
                    <a:pt x="28" y="33"/>
                    <a:pt x="28" y="33"/>
                    <a:pt x="28" y="33"/>
                  </a:cubicBezTo>
                  <a:cubicBezTo>
                    <a:pt x="24" y="36"/>
                    <a:pt x="19" y="37"/>
                    <a:pt x="15" y="37"/>
                  </a:cubicBezTo>
                  <a:cubicBezTo>
                    <a:pt x="15" y="37"/>
                    <a:pt x="15" y="37"/>
                    <a:pt x="15" y="37"/>
                  </a:cubicBezTo>
                  <a:cubicBezTo>
                    <a:pt x="8" y="37"/>
                    <a:pt x="2" y="34"/>
                    <a:pt x="1" y="34"/>
                  </a:cubicBezTo>
                  <a:close/>
                  <a:moveTo>
                    <a:pt x="1" y="34"/>
                  </a:moveTo>
                  <a:cubicBezTo>
                    <a:pt x="2" y="32"/>
                    <a:pt x="2" y="32"/>
                    <a:pt x="2" y="32"/>
                  </a:cubicBezTo>
                  <a:cubicBezTo>
                    <a:pt x="1" y="34"/>
                    <a:pt x="1" y="34"/>
                    <a:pt x="1" y="34"/>
                  </a:cubicBezTo>
                  <a:close/>
                  <a:moveTo>
                    <a:pt x="15" y="33"/>
                  </a:moveTo>
                  <a:cubicBezTo>
                    <a:pt x="17" y="33"/>
                    <a:pt x="20" y="33"/>
                    <a:pt x="22" y="32"/>
                  </a:cubicBezTo>
                  <a:cubicBezTo>
                    <a:pt x="22" y="32"/>
                    <a:pt x="22" y="32"/>
                    <a:pt x="22" y="32"/>
                  </a:cubicBezTo>
                  <a:cubicBezTo>
                    <a:pt x="20" y="33"/>
                    <a:pt x="17" y="33"/>
                    <a:pt x="15" y="33"/>
                  </a:cubicBezTo>
                  <a:cubicBezTo>
                    <a:pt x="15" y="33"/>
                    <a:pt x="15" y="33"/>
                    <a:pt x="15" y="33"/>
                  </a:cubicBezTo>
                  <a:cubicBezTo>
                    <a:pt x="15" y="33"/>
                    <a:pt x="15" y="33"/>
                    <a:pt x="15" y="33"/>
                  </a:cubicBezTo>
                  <a:cubicBezTo>
                    <a:pt x="15" y="33"/>
                    <a:pt x="15" y="33"/>
                    <a:pt x="15" y="33"/>
                  </a:cubicBezTo>
                  <a:cubicBezTo>
                    <a:pt x="15" y="33"/>
                    <a:pt x="15" y="33"/>
                    <a:pt x="14" y="33"/>
                  </a:cubicBezTo>
                  <a:cubicBezTo>
                    <a:pt x="14" y="33"/>
                    <a:pt x="14" y="33"/>
                    <a:pt x="14" y="33"/>
                  </a:cubicBezTo>
                  <a:cubicBezTo>
                    <a:pt x="15" y="33"/>
                    <a:pt x="15" y="33"/>
                    <a:pt x="15" y="33"/>
                  </a:cubicBezTo>
                  <a:close/>
                  <a:moveTo>
                    <a:pt x="11" y="32"/>
                  </a:moveTo>
                  <a:cubicBezTo>
                    <a:pt x="9" y="32"/>
                    <a:pt x="8" y="32"/>
                    <a:pt x="7" y="31"/>
                  </a:cubicBezTo>
                  <a:cubicBezTo>
                    <a:pt x="7" y="31"/>
                    <a:pt x="7" y="31"/>
                    <a:pt x="7" y="31"/>
                  </a:cubicBezTo>
                  <a:cubicBezTo>
                    <a:pt x="6" y="31"/>
                    <a:pt x="5" y="31"/>
                    <a:pt x="5" y="31"/>
                  </a:cubicBezTo>
                  <a:cubicBezTo>
                    <a:pt x="5" y="31"/>
                    <a:pt x="5" y="31"/>
                    <a:pt x="5" y="31"/>
                  </a:cubicBezTo>
                  <a:cubicBezTo>
                    <a:pt x="5" y="31"/>
                    <a:pt x="5" y="31"/>
                    <a:pt x="5" y="31"/>
                  </a:cubicBezTo>
                  <a:cubicBezTo>
                    <a:pt x="6" y="31"/>
                    <a:pt x="8" y="32"/>
                    <a:pt x="11" y="32"/>
                  </a:cubicBezTo>
                  <a:close/>
                  <a:moveTo>
                    <a:pt x="22" y="32"/>
                  </a:moveTo>
                  <a:cubicBezTo>
                    <a:pt x="22" y="32"/>
                    <a:pt x="22" y="32"/>
                    <a:pt x="22" y="32"/>
                  </a:cubicBezTo>
                  <a:cubicBezTo>
                    <a:pt x="22" y="32"/>
                    <a:pt x="22" y="32"/>
                    <a:pt x="22" y="32"/>
                  </a:cubicBezTo>
                  <a:cubicBezTo>
                    <a:pt x="22" y="32"/>
                    <a:pt x="22" y="32"/>
                    <a:pt x="22" y="32"/>
                  </a:cubicBezTo>
                  <a:close/>
                  <a:moveTo>
                    <a:pt x="3" y="30"/>
                  </a:move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lose/>
                  <a:moveTo>
                    <a:pt x="2" y="29"/>
                  </a:moveTo>
                  <a:cubicBezTo>
                    <a:pt x="2" y="29"/>
                    <a:pt x="2" y="29"/>
                    <a:pt x="2" y="29"/>
                  </a:cubicBezTo>
                  <a:cubicBezTo>
                    <a:pt x="2" y="29"/>
                    <a:pt x="2" y="29"/>
                    <a:pt x="2" y="29"/>
                  </a:cubicBezTo>
                  <a:cubicBezTo>
                    <a:pt x="2" y="29"/>
                    <a:pt x="2" y="29"/>
                    <a:pt x="2" y="29"/>
                  </a:cubicBezTo>
                  <a:close/>
                  <a:moveTo>
                    <a:pt x="41" y="14"/>
                  </a:moveTo>
                  <a:cubicBezTo>
                    <a:pt x="40" y="15"/>
                    <a:pt x="39" y="16"/>
                    <a:pt x="39" y="17"/>
                  </a:cubicBezTo>
                  <a:cubicBezTo>
                    <a:pt x="39" y="17"/>
                    <a:pt x="39" y="17"/>
                    <a:pt x="39" y="17"/>
                  </a:cubicBezTo>
                  <a:cubicBezTo>
                    <a:pt x="41" y="13"/>
                    <a:pt x="44" y="10"/>
                    <a:pt x="46" y="7"/>
                  </a:cubicBezTo>
                  <a:cubicBezTo>
                    <a:pt x="46" y="7"/>
                    <a:pt x="46" y="7"/>
                    <a:pt x="46" y="7"/>
                  </a:cubicBezTo>
                  <a:cubicBezTo>
                    <a:pt x="44" y="9"/>
                    <a:pt x="43" y="11"/>
                    <a:pt x="4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1"/>
            <p:cNvSpPr/>
            <p:nvPr/>
          </p:nvSpPr>
          <p:spPr bwMode="auto">
            <a:xfrm>
              <a:off x="4789" y="1936"/>
              <a:ext cx="24" cy="22"/>
            </a:xfrm>
            <a:custGeom>
              <a:avLst/>
              <a:gdLst>
                <a:gd name="T0" fmla="*/ 0 w 24"/>
                <a:gd name="T1" fmla="*/ 8 h 22"/>
                <a:gd name="T2" fmla="*/ 7 w 24"/>
                <a:gd name="T3" fmla="*/ 0 h 22"/>
                <a:gd name="T4" fmla="*/ 24 w 24"/>
                <a:gd name="T5" fmla="*/ 15 h 22"/>
                <a:gd name="T6" fmla="*/ 16 w 24"/>
                <a:gd name="T7" fmla="*/ 22 h 22"/>
                <a:gd name="T8" fmla="*/ 0 w 24"/>
                <a:gd name="T9" fmla="*/ 8 h 22"/>
                <a:gd name="T10" fmla="*/ 0 w 24"/>
                <a:gd name="T11" fmla="*/ 8 h 22"/>
              </a:gdLst>
              <a:ahLst/>
              <a:cxnLst>
                <a:cxn ang="0">
                  <a:pos x="T0" y="T1"/>
                </a:cxn>
                <a:cxn ang="0">
                  <a:pos x="T2" y="T3"/>
                </a:cxn>
                <a:cxn ang="0">
                  <a:pos x="T4" y="T5"/>
                </a:cxn>
                <a:cxn ang="0">
                  <a:pos x="T6" y="T7"/>
                </a:cxn>
                <a:cxn ang="0">
                  <a:pos x="T8" y="T9"/>
                </a:cxn>
                <a:cxn ang="0">
                  <a:pos x="T10" y="T11"/>
                </a:cxn>
              </a:cxnLst>
              <a:rect l="0" t="0" r="r" b="b"/>
              <a:pathLst>
                <a:path w="24" h="22">
                  <a:moveTo>
                    <a:pt x="0" y="8"/>
                  </a:moveTo>
                  <a:lnTo>
                    <a:pt x="7" y="0"/>
                  </a:lnTo>
                  <a:lnTo>
                    <a:pt x="24" y="15"/>
                  </a:lnTo>
                  <a:lnTo>
                    <a:pt x="16" y="22"/>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2"/>
            <p:cNvSpPr>
              <a:spLocks noEditPoints="1"/>
            </p:cNvSpPr>
            <p:nvPr/>
          </p:nvSpPr>
          <p:spPr bwMode="auto">
            <a:xfrm>
              <a:off x="4781" y="1929"/>
              <a:ext cx="39" cy="36"/>
            </a:xfrm>
            <a:custGeom>
              <a:avLst/>
              <a:gdLst>
                <a:gd name="T0" fmla="*/ 5 w 39"/>
                <a:gd name="T1" fmla="*/ 17 h 36"/>
                <a:gd name="T2" fmla="*/ 8 w 39"/>
                <a:gd name="T3" fmla="*/ 15 h 36"/>
                <a:gd name="T4" fmla="*/ 12 w 39"/>
                <a:gd name="T5" fmla="*/ 17 h 36"/>
                <a:gd name="T6" fmla="*/ 8 w 39"/>
                <a:gd name="T7" fmla="*/ 15 h 36"/>
                <a:gd name="T8" fmla="*/ 5 w 39"/>
                <a:gd name="T9" fmla="*/ 17 h 36"/>
                <a:gd name="T10" fmla="*/ 0 w 39"/>
                <a:gd name="T11" fmla="*/ 15 h 36"/>
                <a:gd name="T12" fmla="*/ 15 w 39"/>
                <a:gd name="T13" fmla="*/ 0 h 36"/>
                <a:gd name="T14" fmla="*/ 39 w 39"/>
                <a:gd name="T15" fmla="*/ 22 h 36"/>
                <a:gd name="T16" fmla="*/ 24 w 39"/>
                <a:gd name="T17" fmla="*/ 36 h 36"/>
                <a:gd name="T18" fmla="*/ 5 w 39"/>
                <a:gd name="T19" fmla="*/ 17 h 36"/>
                <a:gd name="T20" fmla="*/ 5 w 39"/>
                <a:gd name="T21" fmla="*/ 17 h 36"/>
                <a:gd name="T22" fmla="*/ 24 w 39"/>
                <a:gd name="T23" fmla="*/ 24 h 36"/>
                <a:gd name="T24" fmla="*/ 24 w 39"/>
                <a:gd name="T25" fmla="*/ 24 h 36"/>
                <a:gd name="T26" fmla="*/ 17 w 39"/>
                <a:gd name="T27" fmla="*/ 15 h 36"/>
                <a:gd name="T28" fmla="*/ 24 w 39"/>
                <a:gd name="T29" fmla="*/ 24 h 36"/>
                <a:gd name="T30" fmla="*/ 24 w 39"/>
                <a:gd name="T31"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36">
                  <a:moveTo>
                    <a:pt x="5" y="17"/>
                  </a:moveTo>
                  <a:lnTo>
                    <a:pt x="8" y="15"/>
                  </a:lnTo>
                  <a:lnTo>
                    <a:pt x="12" y="17"/>
                  </a:lnTo>
                  <a:lnTo>
                    <a:pt x="8" y="15"/>
                  </a:lnTo>
                  <a:lnTo>
                    <a:pt x="5" y="17"/>
                  </a:lnTo>
                  <a:lnTo>
                    <a:pt x="0" y="15"/>
                  </a:lnTo>
                  <a:lnTo>
                    <a:pt x="15" y="0"/>
                  </a:lnTo>
                  <a:lnTo>
                    <a:pt x="39" y="22"/>
                  </a:lnTo>
                  <a:lnTo>
                    <a:pt x="24" y="36"/>
                  </a:lnTo>
                  <a:lnTo>
                    <a:pt x="5" y="17"/>
                  </a:lnTo>
                  <a:lnTo>
                    <a:pt x="5" y="17"/>
                  </a:lnTo>
                  <a:close/>
                  <a:moveTo>
                    <a:pt x="24" y="24"/>
                  </a:moveTo>
                  <a:lnTo>
                    <a:pt x="24" y="24"/>
                  </a:lnTo>
                  <a:lnTo>
                    <a:pt x="17" y="15"/>
                  </a:lnTo>
                  <a:lnTo>
                    <a:pt x="24" y="24"/>
                  </a:lnTo>
                  <a:lnTo>
                    <a:pt x="24"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3"/>
            <p:cNvSpPr/>
            <p:nvPr/>
          </p:nvSpPr>
          <p:spPr bwMode="auto">
            <a:xfrm>
              <a:off x="4688" y="1744"/>
              <a:ext cx="50" cy="81"/>
            </a:xfrm>
            <a:custGeom>
              <a:avLst/>
              <a:gdLst>
                <a:gd name="T0" fmla="*/ 10 w 21"/>
                <a:gd name="T1" fmla="*/ 29 h 34"/>
                <a:gd name="T2" fmla="*/ 0 w 21"/>
                <a:gd name="T3" fmla="*/ 15 h 34"/>
                <a:gd name="T4" fmla="*/ 0 w 21"/>
                <a:gd name="T5" fmla="*/ 15 h 34"/>
                <a:gd name="T6" fmla="*/ 1 w 21"/>
                <a:gd name="T7" fmla="*/ 9 h 34"/>
                <a:gd name="T8" fmla="*/ 1 w 21"/>
                <a:gd name="T9" fmla="*/ 9 h 34"/>
                <a:gd name="T10" fmla="*/ 5 w 21"/>
                <a:gd name="T11" fmla="*/ 2 h 34"/>
                <a:gd name="T12" fmla="*/ 5 w 21"/>
                <a:gd name="T13" fmla="*/ 2 h 34"/>
                <a:gd name="T14" fmla="*/ 7 w 21"/>
                <a:gd name="T15" fmla="*/ 0 h 34"/>
                <a:gd name="T16" fmla="*/ 7 w 21"/>
                <a:gd name="T17" fmla="*/ 0 h 34"/>
                <a:gd name="T18" fmla="*/ 9 w 21"/>
                <a:gd name="T19" fmla="*/ 0 h 34"/>
                <a:gd name="T20" fmla="*/ 9 w 21"/>
                <a:gd name="T21" fmla="*/ 0 h 34"/>
                <a:gd name="T22" fmla="*/ 10 w 21"/>
                <a:gd name="T23" fmla="*/ 0 h 34"/>
                <a:gd name="T24" fmla="*/ 10 w 21"/>
                <a:gd name="T25" fmla="*/ 0 h 34"/>
                <a:gd name="T26" fmla="*/ 11 w 21"/>
                <a:gd name="T27" fmla="*/ 0 h 34"/>
                <a:gd name="T28" fmla="*/ 11 w 21"/>
                <a:gd name="T29" fmla="*/ 0 h 34"/>
                <a:gd name="T30" fmla="*/ 17 w 21"/>
                <a:gd name="T31" fmla="*/ 0 h 34"/>
                <a:gd name="T32" fmla="*/ 17 w 21"/>
                <a:gd name="T33" fmla="*/ 4 h 34"/>
                <a:gd name="T34" fmla="*/ 11 w 21"/>
                <a:gd name="T35" fmla="*/ 4 h 34"/>
                <a:gd name="T36" fmla="*/ 10 w 21"/>
                <a:gd name="T37" fmla="*/ 4 h 34"/>
                <a:gd name="T38" fmla="*/ 10 w 21"/>
                <a:gd name="T39" fmla="*/ 4 h 34"/>
                <a:gd name="T40" fmla="*/ 8 w 21"/>
                <a:gd name="T41" fmla="*/ 4 h 34"/>
                <a:gd name="T42" fmla="*/ 8 w 21"/>
                <a:gd name="T43" fmla="*/ 4 h 34"/>
                <a:gd name="T44" fmla="*/ 8 w 21"/>
                <a:gd name="T45" fmla="*/ 4 h 34"/>
                <a:gd name="T46" fmla="*/ 8 w 21"/>
                <a:gd name="T47" fmla="*/ 4 h 34"/>
                <a:gd name="T48" fmla="*/ 4 w 21"/>
                <a:gd name="T49" fmla="*/ 11 h 34"/>
                <a:gd name="T50" fmla="*/ 4 w 21"/>
                <a:gd name="T51" fmla="*/ 11 h 34"/>
                <a:gd name="T52" fmla="*/ 4 w 21"/>
                <a:gd name="T53" fmla="*/ 15 h 34"/>
                <a:gd name="T54" fmla="*/ 4 w 21"/>
                <a:gd name="T55" fmla="*/ 15 h 34"/>
                <a:gd name="T56" fmla="*/ 12 w 21"/>
                <a:gd name="T57" fmla="*/ 26 h 34"/>
                <a:gd name="T58" fmla="*/ 12 w 21"/>
                <a:gd name="T59" fmla="*/ 26 h 34"/>
                <a:gd name="T60" fmla="*/ 21 w 21"/>
                <a:gd name="T61" fmla="*/ 30 h 34"/>
                <a:gd name="T62" fmla="*/ 21 w 21"/>
                <a:gd name="T63" fmla="*/ 30 h 34"/>
                <a:gd name="T64" fmla="*/ 19 w 21"/>
                <a:gd name="T65" fmla="*/ 34 h 34"/>
                <a:gd name="T66" fmla="*/ 10 w 21"/>
                <a:gd name="T67" fmla="*/ 2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 h="34">
                  <a:moveTo>
                    <a:pt x="10" y="29"/>
                  </a:moveTo>
                  <a:cubicBezTo>
                    <a:pt x="5" y="26"/>
                    <a:pt x="0" y="21"/>
                    <a:pt x="0" y="15"/>
                  </a:cubicBezTo>
                  <a:cubicBezTo>
                    <a:pt x="0" y="15"/>
                    <a:pt x="0" y="15"/>
                    <a:pt x="0" y="15"/>
                  </a:cubicBezTo>
                  <a:cubicBezTo>
                    <a:pt x="0" y="13"/>
                    <a:pt x="0" y="11"/>
                    <a:pt x="1" y="9"/>
                  </a:cubicBezTo>
                  <a:cubicBezTo>
                    <a:pt x="1" y="9"/>
                    <a:pt x="1" y="9"/>
                    <a:pt x="1" y="9"/>
                  </a:cubicBezTo>
                  <a:cubicBezTo>
                    <a:pt x="3" y="6"/>
                    <a:pt x="4" y="4"/>
                    <a:pt x="5" y="2"/>
                  </a:cubicBezTo>
                  <a:cubicBezTo>
                    <a:pt x="5" y="2"/>
                    <a:pt x="5" y="2"/>
                    <a:pt x="5" y="2"/>
                  </a:cubicBezTo>
                  <a:cubicBezTo>
                    <a:pt x="5" y="1"/>
                    <a:pt x="5" y="0"/>
                    <a:pt x="7" y="0"/>
                  </a:cubicBezTo>
                  <a:cubicBezTo>
                    <a:pt x="7" y="0"/>
                    <a:pt x="7" y="0"/>
                    <a:pt x="7" y="0"/>
                  </a:cubicBezTo>
                  <a:cubicBezTo>
                    <a:pt x="9" y="0"/>
                    <a:pt x="9" y="0"/>
                    <a:pt x="9" y="0"/>
                  </a:cubicBezTo>
                  <a:cubicBezTo>
                    <a:pt x="9" y="0"/>
                    <a:pt x="9" y="0"/>
                    <a:pt x="9" y="0"/>
                  </a:cubicBezTo>
                  <a:cubicBezTo>
                    <a:pt x="9" y="0"/>
                    <a:pt x="10" y="0"/>
                    <a:pt x="10" y="0"/>
                  </a:cubicBezTo>
                  <a:cubicBezTo>
                    <a:pt x="10" y="0"/>
                    <a:pt x="10" y="0"/>
                    <a:pt x="10" y="0"/>
                  </a:cubicBezTo>
                  <a:cubicBezTo>
                    <a:pt x="11" y="0"/>
                    <a:pt x="11" y="0"/>
                    <a:pt x="11" y="0"/>
                  </a:cubicBezTo>
                  <a:cubicBezTo>
                    <a:pt x="11" y="0"/>
                    <a:pt x="11" y="0"/>
                    <a:pt x="11" y="0"/>
                  </a:cubicBezTo>
                  <a:cubicBezTo>
                    <a:pt x="17" y="0"/>
                    <a:pt x="17" y="0"/>
                    <a:pt x="17" y="0"/>
                  </a:cubicBezTo>
                  <a:cubicBezTo>
                    <a:pt x="17" y="4"/>
                    <a:pt x="17" y="4"/>
                    <a:pt x="17" y="4"/>
                  </a:cubicBezTo>
                  <a:cubicBezTo>
                    <a:pt x="11" y="4"/>
                    <a:pt x="11" y="4"/>
                    <a:pt x="11" y="4"/>
                  </a:cubicBezTo>
                  <a:cubicBezTo>
                    <a:pt x="11" y="4"/>
                    <a:pt x="11" y="4"/>
                    <a:pt x="10" y="4"/>
                  </a:cubicBezTo>
                  <a:cubicBezTo>
                    <a:pt x="10" y="4"/>
                    <a:pt x="10" y="4"/>
                    <a:pt x="10" y="4"/>
                  </a:cubicBezTo>
                  <a:cubicBezTo>
                    <a:pt x="10" y="4"/>
                    <a:pt x="9" y="4"/>
                    <a:pt x="8" y="4"/>
                  </a:cubicBezTo>
                  <a:cubicBezTo>
                    <a:pt x="8" y="4"/>
                    <a:pt x="8" y="4"/>
                    <a:pt x="8" y="4"/>
                  </a:cubicBezTo>
                  <a:cubicBezTo>
                    <a:pt x="8" y="4"/>
                    <a:pt x="8" y="4"/>
                    <a:pt x="8" y="4"/>
                  </a:cubicBezTo>
                  <a:cubicBezTo>
                    <a:pt x="8" y="4"/>
                    <a:pt x="8" y="4"/>
                    <a:pt x="8" y="4"/>
                  </a:cubicBezTo>
                  <a:cubicBezTo>
                    <a:pt x="7" y="5"/>
                    <a:pt x="6" y="8"/>
                    <a:pt x="4" y="11"/>
                  </a:cubicBezTo>
                  <a:cubicBezTo>
                    <a:pt x="4" y="11"/>
                    <a:pt x="4" y="11"/>
                    <a:pt x="4" y="11"/>
                  </a:cubicBezTo>
                  <a:cubicBezTo>
                    <a:pt x="4" y="12"/>
                    <a:pt x="4" y="13"/>
                    <a:pt x="4" y="15"/>
                  </a:cubicBezTo>
                  <a:cubicBezTo>
                    <a:pt x="4" y="15"/>
                    <a:pt x="4" y="15"/>
                    <a:pt x="4" y="15"/>
                  </a:cubicBezTo>
                  <a:cubicBezTo>
                    <a:pt x="3" y="18"/>
                    <a:pt x="7" y="23"/>
                    <a:pt x="12" y="26"/>
                  </a:cubicBezTo>
                  <a:cubicBezTo>
                    <a:pt x="12" y="26"/>
                    <a:pt x="12" y="26"/>
                    <a:pt x="12" y="26"/>
                  </a:cubicBezTo>
                  <a:cubicBezTo>
                    <a:pt x="16" y="29"/>
                    <a:pt x="21" y="30"/>
                    <a:pt x="21" y="30"/>
                  </a:cubicBezTo>
                  <a:cubicBezTo>
                    <a:pt x="21" y="30"/>
                    <a:pt x="21" y="30"/>
                    <a:pt x="21" y="30"/>
                  </a:cubicBezTo>
                  <a:cubicBezTo>
                    <a:pt x="19" y="34"/>
                    <a:pt x="19" y="34"/>
                    <a:pt x="19" y="34"/>
                  </a:cubicBezTo>
                  <a:cubicBezTo>
                    <a:pt x="19" y="34"/>
                    <a:pt x="14" y="32"/>
                    <a:pt x="10"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4"/>
            <p:cNvSpPr>
              <a:spLocks noEditPoints="1"/>
            </p:cNvSpPr>
            <p:nvPr/>
          </p:nvSpPr>
          <p:spPr bwMode="auto">
            <a:xfrm>
              <a:off x="4681" y="1739"/>
              <a:ext cx="62" cy="93"/>
            </a:xfrm>
            <a:custGeom>
              <a:avLst/>
              <a:gdLst>
                <a:gd name="T0" fmla="*/ 11 w 26"/>
                <a:gd name="T1" fmla="*/ 33 h 39"/>
                <a:gd name="T2" fmla="*/ 13 w 26"/>
                <a:gd name="T3" fmla="*/ 31 h 39"/>
                <a:gd name="T4" fmla="*/ 1 w 26"/>
                <a:gd name="T5" fmla="*/ 17 h 39"/>
                <a:gd name="T6" fmla="*/ 2 w 26"/>
                <a:gd name="T7" fmla="*/ 10 h 39"/>
                <a:gd name="T8" fmla="*/ 6 w 26"/>
                <a:gd name="T9" fmla="*/ 3 h 39"/>
                <a:gd name="T10" fmla="*/ 6 w 26"/>
                <a:gd name="T11" fmla="*/ 3 h 39"/>
                <a:gd name="T12" fmla="*/ 7 w 26"/>
                <a:gd name="T13" fmla="*/ 2 h 39"/>
                <a:gd name="T14" fmla="*/ 10 w 26"/>
                <a:gd name="T15" fmla="*/ 0 h 39"/>
                <a:gd name="T16" fmla="*/ 10 w 26"/>
                <a:gd name="T17" fmla="*/ 0 h 39"/>
                <a:gd name="T18" fmla="*/ 13 w 26"/>
                <a:gd name="T19" fmla="*/ 0 h 39"/>
                <a:gd name="T20" fmla="*/ 13 w 26"/>
                <a:gd name="T21" fmla="*/ 0 h 39"/>
                <a:gd name="T22" fmla="*/ 14 w 26"/>
                <a:gd name="T23" fmla="*/ 0 h 39"/>
                <a:gd name="T24" fmla="*/ 14 w 26"/>
                <a:gd name="T25" fmla="*/ 0 h 39"/>
                <a:gd name="T26" fmla="*/ 22 w 26"/>
                <a:gd name="T27" fmla="*/ 0 h 39"/>
                <a:gd name="T28" fmla="*/ 14 w 26"/>
                <a:gd name="T29" fmla="*/ 8 h 39"/>
                <a:gd name="T30" fmla="*/ 13 w 26"/>
                <a:gd name="T31" fmla="*/ 8 h 39"/>
                <a:gd name="T32" fmla="*/ 13 w 26"/>
                <a:gd name="T33" fmla="*/ 8 h 39"/>
                <a:gd name="T34" fmla="*/ 12 w 26"/>
                <a:gd name="T35" fmla="*/ 8 h 39"/>
                <a:gd name="T36" fmla="*/ 9 w 26"/>
                <a:gd name="T37" fmla="*/ 14 h 39"/>
                <a:gd name="T38" fmla="*/ 8 w 26"/>
                <a:gd name="T39" fmla="*/ 17 h 39"/>
                <a:gd name="T40" fmla="*/ 16 w 26"/>
                <a:gd name="T41" fmla="*/ 26 h 39"/>
                <a:gd name="T42" fmla="*/ 25 w 26"/>
                <a:gd name="T43" fmla="*/ 31 h 39"/>
                <a:gd name="T44" fmla="*/ 25 w 26"/>
                <a:gd name="T45" fmla="*/ 31 h 39"/>
                <a:gd name="T46" fmla="*/ 26 w 26"/>
                <a:gd name="T47" fmla="*/ 32 h 39"/>
                <a:gd name="T48" fmla="*/ 21 w 26"/>
                <a:gd name="T49" fmla="*/ 38 h 39"/>
                <a:gd name="T50" fmla="*/ 12 w 26"/>
                <a:gd name="T51" fmla="*/ 28 h 39"/>
                <a:gd name="T52" fmla="*/ 14 w 26"/>
                <a:gd name="T53" fmla="*/ 29 h 39"/>
                <a:gd name="T54" fmla="*/ 12 w 26"/>
                <a:gd name="T55" fmla="*/ 28 h 39"/>
                <a:gd name="T56" fmla="*/ 12 w 26"/>
                <a:gd name="T57" fmla="*/ 28 h 39"/>
                <a:gd name="T58" fmla="*/ 5 w 26"/>
                <a:gd name="T59" fmla="*/ 13 h 39"/>
                <a:gd name="T60" fmla="*/ 6 w 26"/>
                <a:gd name="T61" fmla="*/ 12 h 39"/>
                <a:gd name="T62" fmla="*/ 9 w 26"/>
                <a:gd name="T63" fmla="*/ 5 h 39"/>
                <a:gd name="T64" fmla="*/ 9 w 26"/>
                <a:gd name="T65" fmla="*/ 5 h 39"/>
                <a:gd name="T66" fmla="*/ 6 w 26"/>
                <a:gd name="T67" fmla="*/ 12 h 39"/>
                <a:gd name="T68" fmla="*/ 18 w 26"/>
                <a:gd name="T69" fmla="*/ 4 h 39"/>
                <a:gd name="T70" fmla="*/ 14 w 26"/>
                <a:gd name="T71" fmla="*/ 4 h 39"/>
                <a:gd name="T72" fmla="*/ 13 w 26"/>
                <a:gd name="T73" fmla="*/ 4 h 39"/>
                <a:gd name="T74" fmla="*/ 12 w 26"/>
                <a:gd name="T75" fmla="*/ 4 h 39"/>
                <a:gd name="T76" fmla="*/ 13 w 26"/>
                <a:gd name="T77" fmla="*/ 4 h 39"/>
                <a:gd name="T78" fmla="*/ 11 w 26"/>
                <a:gd name="T79" fmla="*/ 4 h 39"/>
                <a:gd name="T80" fmla="*/ 11 w 26"/>
                <a:gd name="T81" fmla="*/ 4 h 39"/>
                <a:gd name="T82" fmla="*/ 11 w 26"/>
                <a:gd name="T83" fmla="*/ 4 h 39"/>
                <a:gd name="T84" fmla="*/ 11 w 26"/>
                <a:gd name="T85" fmla="*/ 4 h 39"/>
                <a:gd name="T86" fmla="*/ 11 w 26"/>
                <a:gd name="T87" fmla="*/ 4 h 39"/>
                <a:gd name="T88" fmla="*/ 11 w 26"/>
                <a:gd name="T89" fmla="*/ 4 h 39"/>
                <a:gd name="T90" fmla="*/ 10 w 26"/>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39">
                  <a:moveTo>
                    <a:pt x="21" y="38"/>
                  </a:moveTo>
                  <a:cubicBezTo>
                    <a:pt x="21" y="38"/>
                    <a:pt x="16" y="36"/>
                    <a:pt x="11" y="33"/>
                  </a:cubicBezTo>
                  <a:cubicBezTo>
                    <a:pt x="11" y="33"/>
                    <a:pt x="11" y="33"/>
                    <a:pt x="11" y="33"/>
                  </a:cubicBezTo>
                  <a:cubicBezTo>
                    <a:pt x="13" y="31"/>
                    <a:pt x="13" y="31"/>
                    <a:pt x="13" y="31"/>
                  </a:cubicBezTo>
                  <a:cubicBezTo>
                    <a:pt x="11" y="33"/>
                    <a:pt x="11" y="33"/>
                    <a:pt x="11" y="33"/>
                  </a:cubicBezTo>
                  <a:cubicBezTo>
                    <a:pt x="7" y="29"/>
                    <a:pt x="1" y="24"/>
                    <a:pt x="1" y="17"/>
                  </a:cubicBezTo>
                  <a:cubicBezTo>
                    <a:pt x="1" y="17"/>
                    <a:pt x="1" y="17"/>
                    <a:pt x="1" y="17"/>
                  </a:cubicBezTo>
                  <a:cubicBezTo>
                    <a:pt x="0" y="14"/>
                    <a:pt x="1" y="12"/>
                    <a:pt x="2" y="10"/>
                  </a:cubicBezTo>
                  <a:cubicBezTo>
                    <a:pt x="2" y="10"/>
                    <a:pt x="2" y="10"/>
                    <a:pt x="2" y="10"/>
                  </a:cubicBezTo>
                  <a:cubicBezTo>
                    <a:pt x="4" y="7"/>
                    <a:pt x="5" y="5"/>
                    <a:pt x="6" y="3"/>
                  </a:cubicBezTo>
                  <a:cubicBezTo>
                    <a:pt x="6" y="3"/>
                    <a:pt x="6" y="3"/>
                    <a:pt x="6" y="3"/>
                  </a:cubicBezTo>
                  <a:cubicBezTo>
                    <a:pt x="6" y="3"/>
                    <a:pt x="6" y="3"/>
                    <a:pt x="6" y="3"/>
                  </a:cubicBezTo>
                  <a:cubicBezTo>
                    <a:pt x="6" y="3"/>
                    <a:pt x="6" y="3"/>
                    <a:pt x="6" y="3"/>
                  </a:cubicBezTo>
                  <a:cubicBezTo>
                    <a:pt x="6" y="3"/>
                    <a:pt x="6" y="3"/>
                    <a:pt x="7" y="2"/>
                  </a:cubicBezTo>
                  <a:cubicBezTo>
                    <a:pt x="7" y="2"/>
                    <a:pt x="7" y="2"/>
                    <a:pt x="7" y="2"/>
                  </a:cubicBezTo>
                  <a:cubicBezTo>
                    <a:pt x="7" y="1"/>
                    <a:pt x="8" y="0"/>
                    <a:pt x="10" y="0"/>
                  </a:cubicBezTo>
                  <a:cubicBezTo>
                    <a:pt x="10" y="0"/>
                    <a:pt x="10" y="0"/>
                    <a:pt x="10" y="0"/>
                  </a:cubicBezTo>
                  <a:cubicBezTo>
                    <a:pt x="10" y="0"/>
                    <a:pt x="10" y="0"/>
                    <a:pt x="10" y="0"/>
                  </a:cubicBezTo>
                  <a:cubicBezTo>
                    <a:pt x="11" y="0"/>
                    <a:pt x="11" y="0"/>
                    <a:pt x="11" y="0"/>
                  </a:cubicBezTo>
                  <a:cubicBezTo>
                    <a:pt x="12" y="0"/>
                    <a:pt x="13" y="0"/>
                    <a:pt x="13" y="0"/>
                  </a:cubicBezTo>
                  <a:cubicBezTo>
                    <a:pt x="13" y="0"/>
                    <a:pt x="13" y="0"/>
                    <a:pt x="13" y="0"/>
                  </a:cubicBezTo>
                  <a:cubicBezTo>
                    <a:pt x="13" y="0"/>
                    <a:pt x="13" y="0"/>
                    <a:pt x="13" y="0"/>
                  </a:cubicBezTo>
                  <a:cubicBezTo>
                    <a:pt x="13" y="0"/>
                    <a:pt x="13" y="0"/>
                    <a:pt x="13" y="0"/>
                  </a:cubicBezTo>
                  <a:cubicBezTo>
                    <a:pt x="13" y="0"/>
                    <a:pt x="14" y="0"/>
                    <a:pt x="14" y="0"/>
                  </a:cubicBezTo>
                  <a:cubicBezTo>
                    <a:pt x="14" y="0"/>
                    <a:pt x="14" y="0"/>
                    <a:pt x="14" y="0"/>
                  </a:cubicBezTo>
                  <a:cubicBezTo>
                    <a:pt x="14" y="0"/>
                    <a:pt x="14" y="0"/>
                    <a:pt x="14" y="0"/>
                  </a:cubicBezTo>
                  <a:cubicBezTo>
                    <a:pt x="14" y="0"/>
                    <a:pt x="14" y="0"/>
                    <a:pt x="14" y="0"/>
                  </a:cubicBezTo>
                  <a:cubicBezTo>
                    <a:pt x="22" y="0"/>
                    <a:pt x="22" y="0"/>
                    <a:pt x="22" y="0"/>
                  </a:cubicBezTo>
                  <a:cubicBezTo>
                    <a:pt x="22" y="8"/>
                    <a:pt x="22" y="8"/>
                    <a:pt x="22" y="8"/>
                  </a:cubicBezTo>
                  <a:cubicBezTo>
                    <a:pt x="14" y="8"/>
                    <a:pt x="14" y="8"/>
                    <a:pt x="14" y="8"/>
                  </a:cubicBezTo>
                  <a:cubicBezTo>
                    <a:pt x="14" y="8"/>
                    <a:pt x="14"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10"/>
                    <a:pt x="11" y="12"/>
                    <a:pt x="9" y="14"/>
                  </a:cubicBezTo>
                  <a:cubicBezTo>
                    <a:pt x="9" y="14"/>
                    <a:pt x="9" y="14"/>
                    <a:pt x="9" y="14"/>
                  </a:cubicBezTo>
                  <a:cubicBezTo>
                    <a:pt x="9" y="15"/>
                    <a:pt x="9" y="16"/>
                    <a:pt x="8" y="17"/>
                  </a:cubicBezTo>
                  <a:cubicBezTo>
                    <a:pt x="8" y="17"/>
                    <a:pt x="8" y="17"/>
                    <a:pt x="8" y="17"/>
                  </a:cubicBezTo>
                  <a:cubicBezTo>
                    <a:pt x="8" y="17"/>
                    <a:pt x="8" y="17"/>
                    <a:pt x="8" y="17"/>
                  </a:cubicBezTo>
                  <a:cubicBezTo>
                    <a:pt x="8" y="19"/>
                    <a:pt x="12" y="23"/>
                    <a:pt x="16" y="26"/>
                  </a:cubicBezTo>
                  <a:cubicBezTo>
                    <a:pt x="16" y="26"/>
                    <a:pt x="16" y="26"/>
                    <a:pt x="16" y="26"/>
                  </a:cubicBezTo>
                  <a:cubicBezTo>
                    <a:pt x="20" y="29"/>
                    <a:pt x="24" y="31"/>
                    <a:pt x="25" y="31"/>
                  </a:cubicBezTo>
                  <a:cubicBezTo>
                    <a:pt x="25" y="31"/>
                    <a:pt x="25" y="31"/>
                    <a:pt x="25" y="31"/>
                  </a:cubicBezTo>
                  <a:cubicBezTo>
                    <a:pt x="25" y="31"/>
                    <a:pt x="25" y="31"/>
                    <a:pt x="25" y="31"/>
                  </a:cubicBezTo>
                  <a:cubicBezTo>
                    <a:pt x="25" y="31"/>
                    <a:pt x="25" y="31"/>
                    <a:pt x="25" y="31"/>
                  </a:cubicBezTo>
                  <a:cubicBezTo>
                    <a:pt x="26" y="32"/>
                    <a:pt x="26" y="32"/>
                    <a:pt x="26" y="32"/>
                  </a:cubicBezTo>
                  <a:cubicBezTo>
                    <a:pt x="23" y="39"/>
                    <a:pt x="23" y="39"/>
                    <a:pt x="23" y="39"/>
                  </a:cubicBezTo>
                  <a:cubicBezTo>
                    <a:pt x="21" y="38"/>
                    <a:pt x="21" y="38"/>
                    <a:pt x="21" y="38"/>
                  </a:cubicBezTo>
                  <a:close/>
                  <a:moveTo>
                    <a:pt x="14" y="29"/>
                  </a:moveTo>
                  <a:cubicBezTo>
                    <a:pt x="13" y="29"/>
                    <a:pt x="13" y="29"/>
                    <a:pt x="12" y="28"/>
                  </a:cubicBezTo>
                  <a:cubicBezTo>
                    <a:pt x="12" y="28"/>
                    <a:pt x="12" y="28"/>
                    <a:pt x="12" y="28"/>
                  </a:cubicBezTo>
                  <a:cubicBezTo>
                    <a:pt x="13" y="29"/>
                    <a:pt x="13" y="29"/>
                    <a:pt x="14" y="29"/>
                  </a:cubicBezTo>
                  <a:close/>
                  <a:moveTo>
                    <a:pt x="12" y="28"/>
                  </a:moveTo>
                  <a:cubicBezTo>
                    <a:pt x="12" y="28"/>
                    <a:pt x="12" y="28"/>
                    <a:pt x="12" y="28"/>
                  </a:cubicBezTo>
                  <a:cubicBezTo>
                    <a:pt x="12" y="28"/>
                    <a:pt x="12" y="28"/>
                    <a:pt x="12" y="28"/>
                  </a:cubicBezTo>
                  <a:cubicBezTo>
                    <a:pt x="12" y="28"/>
                    <a:pt x="12" y="28"/>
                    <a:pt x="12" y="28"/>
                  </a:cubicBezTo>
                  <a:close/>
                  <a:moveTo>
                    <a:pt x="6" y="12"/>
                  </a:moveTo>
                  <a:cubicBezTo>
                    <a:pt x="6" y="12"/>
                    <a:pt x="5" y="13"/>
                    <a:pt x="5" y="13"/>
                  </a:cubicBezTo>
                  <a:cubicBezTo>
                    <a:pt x="5" y="13"/>
                    <a:pt x="5" y="13"/>
                    <a:pt x="5" y="13"/>
                  </a:cubicBezTo>
                  <a:cubicBezTo>
                    <a:pt x="5" y="13"/>
                    <a:pt x="6" y="12"/>
                    <a:pt x="6" y="12"/>
                  </a:cubicBezTo>
                  <a:cubicBezTo>
                    <a:pt x="6" y="12"/>
                    <a:pt x="6" y="12"/>
                    <a:pt x="6" y="12"/>
                  </a:cubicBezTo>
                  <a:cubicBezTo>
                    <a:pt x="8" y="9"/>
                    <a:pt x="9" y="7"/>
                    <a:pt x="9" y="5"/>
                  </a:cubicBezTo>
                  <a:cubicBezTo>
                    <a:pt x="9" y="5"/>
                    <a:pt x="9" y="5"/>
                    <a:pt x="9" y="5"/>
                  </a:cubicBezTo>
                  <a:cubicBezTo>
                    <a:pt x="9" y="5"/>
                    <a:pt x="9" y="5"/>
                    <a:pt x="9" y="5"/>
                  </a:cubicBezTo>
                  <a:cubicBezTo>
                    <a:pt x="9" y="5"/>
                    <a:pt x="9" y="5"/>
                    <a:pt x="9" y="5"/>
                  </a:cubicBezTo>
                  <a:cubicBezTo>
                    <a:pt x="9" y="7"/>
                    <a:pt x="8" y="9"/>
                    <a:pt x="6" y="12"/>
                  </a:cubicBezTo>
                  <a:close/>
                  <a:moveTo>
                    <a:pt x="14" y="4"/>
                  </a:moveTo>
                  <a:cubicBezTo>
                    <a:pt x="18" y="4"/>
                    <a:pt x="18" y="4"/>
                    <a:pt x="18" y="4"/>
                  </a:cubicBezTo>
                  <a:cubicBezTo>
                    <a:pt x="14" y="4"/>
                    <a:pt x="14" y="4"/>
                    <a:pt x="14" y="4"/>
                  </a:cubicBezTo>
                  <a:cubicBezTo>
                    <a:pt x="14" y="4"/>
                    <a:pt x="14" y="4"/>
                    <a:pt x="14" y="4"/>
                  </a:cubicBezTo>
                  <a:close/>
                  <a:moveTo>
                    <a:pt x="13" y="4"/>
                  </a:moveTo>
                  <a:cubicBezTo>
                    <a:pt x="13" y="4"/>
                    <a:pt x="13" y="4"/>
                    <a:pt x="13" y="4"/>
                  </a:cubicBezTo>
                  <a:cubicBezTo>
                    <a:pt x="13" y="4"/>
                    <a:pt x="13" y="4"/>
                    <a:pt x="13" y="4"/>
                  </a:cubicBezTo>
                  <a:cubicBezTo>
                    <a:pt x="13" y="4"/>
                    <a:pt x="12" y="4"/>
                    <a:pt x="12" y="4"/>
                  </a:cubicBezTo>
                  <a:cubicBezTo>
                    <a:pt x="12" y="4"/>
                    <a:pt x="12" y="4"/>
                    <a:pt x="12" y="4"/>
                  </a:cubicBezTo>
                  <a:cubicBezTo>
                    <a:pt x="12" y="4"/>
                    <a:pt x="13" y="4"/>
                    <a:pt x="13" y="4"/>
                  </a:cubicBezTo>
                  <a:close/>
                  <a:moveTo>
                    <a:pt x="12" y="4"/>
                  </a:moveTo>
                  <a:cubicBezTo>
                    <a:pt x="12" y="4"/>
                    <a:pt x="12"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0" y="4"/>
                    <a:pt x="10" y="4"/>
                    <a:pt x="10" y="4"/>
                  </a:cubicBezTo>
                  <a:cubicBezTo>
                    <a:pt x="10" y="4"/>
                    <a:pt x="10" y="4"/>
                    <a:pt x="10" y="4"/>
                  </a:cubicBezTo>
                  <a:cubicBezTo>
                    <a:pt x="12" y="4"/>
                    <a:pt x="12"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5"/>
            <p:cNvSpPr/>
            <p:nvPr/>
          </p:nvSpPr>
          <p:spPr bwMode="auto">
            <a:xfrm>
              <a:off x="4738" y="1729"/>
              <a:ext cx="60" cy="72"/>
            </a:xfrm>
            <a:custGeom>
              <a:avLst/>
              <a:gdLst>
                <a:gd name="T0" fmla="*/ 0 w 25"/>
                <a:gd name="T1" fmla="*/ 14 h 30"/>
                <a:gd name="T2" fmla="*/ 3 w 25"/>
                <a:gd name="T3" fmla="*/ 7 h 30"/>
                <a:gd name="T4" fmla="*/ 3 w 25"/>
                <a:gd name="T5" fmla="*/ 7 h 30"/>
                <a:gd name="T6" fmla="*/ 18 w 25"/>
                <a:gd name="T7" fmla="*/ 0 h 30"/>
                <a:gd name="T8" fmla="*/ 18 w 25"/>
                <a:gd name="T9" fmla="*/ 0 h 30"/>
                <a:gd name="T10" fmla="*/ 25 w 25"/>
                <a:gd name="T11" fmla="*/ 5 h 30"/>
                <a:gd name="T12" fmla="*/ 25 w 25"/>
                <a:gd name="T13" fmla="*/ 5 h 30"/>
                <a:gd name="T14" fmla="*/ 24 w 25"/>
                <a:gd name="T15" fmla="*/ 6 h 30"/>
                <a:gd name="T16" fmla="*/ 24 w 25"/>
                <a:gd name="T17" fmla="*/ 6 h 30"/>
                <a:gd name="T18" fmla="*/ 24 w 25"/>
                <a:gd name="T19" fmla="*/ 10 h 30"/>
                <a:gd name="T20" fmla="*/ 24 w 25"/>
                <a:gd name="T21" fmla="*/ 10 h 30"/>
                <a:gd name="T22" fmla="*/ 24 w 25"/>
                <a:gd name="T23" fmla="*/ 15 h 30"/>
                <a:gd name="T24" fmla="*/ 24 w 25"/>
                <a:gd name="T25" fmla="*/ 15 h 30"/>
                <a:gd name="T26" fmla="*/ 21 w 25"/>
                <a:gd name="T27" fmla="*/ 16 h 30"/>
                <a:gd name="T28" fmla="*/ 20 w 25"/>
                <a:gd name="T29" fmla="*/ 10 h 30"/>
                <a:gd name="T30" fmla="*/ 20 w 25"/>
                <a:gd name="T31" fmla="*/ 10 h 30"/>
                <a:gd name="T32" fmla="*/ 21 w 25"/>
                <a:gd name="T33" fmla="*/ 5 h 30"/>
                <a:gd name="T34" fmla="*/ 21 w 25"/>
                <a:gd name="T35" fmla="*/ 5 h 30"/>
                <a:gd name="T36" fmla="*/ 21 w 25"/>
                <a:gd name="T37" fmla="*/ 5 h 30"/>
                <a:gd name="T38" fmla="*/ 21 w 25"/>
                <a:gd name="T39" fmla="*/ 5 h 30"/>
                <a:gd name="T40" fmla="*/ 20 w 25"/>
                <a:gd name="T41" fmla="*/ 5 h 30"/>
                <a:gd name="T42" fmla="*/ 20 w 25"/>
                <a:gd name="T43" fmla="*/ 5 h 30"/>
                <a:gd name="T44" fmla="*/ 18 w 25"/>
                <a:gd name="T45" fmla="*/ 4 h 30"/>
                <a:gd name="T46" fmla="*/ 18 w 25"/>
                <a:gd name="T47" fmla="*/ 4 h 30"/>
                <a:gd name="T48" fmla="*/ 6 w 25"/>
                <a:gd name="T49" fmla="*/ 10 h 30"/>
                <a:gd name="T50" fmla="*/ 6 w 25"/>
                <a:gd name="T51" fmla="*/ 10 h 30"/>
                <a:gd name="T52" fmla="*/ 4 w 25"/>
                <a:gd name="T53" fmla="*/ 14 h 30"/>
                <a:gd name="T54" fmla="*/ 4 w 25"/>
                <a:gd name="T55" fmla="*/ 14 h 30"/>
                <a:gd name="T56" fmla="*/ 10 w 25"/>
                <a:gd name="T57" fmla="*/ 22 h 30"/>
                <a:gd name="T58" fmla="*/ 10 w 25"/>
                <a:gd name="T59" fmla="*/ 22 h 30"/>
                <a:gd name="T60" fmla="*/ 16 w 25"/>
                <a:gd name="T61" fmla="*/ 26 h 30"/>
                <a:gd name="T62" fmla="*/ 16 w 25"/>
                <a:gd name="T63" fmla="*/ 26 h 30"/>
                <a:gd name="T64" fmla="*/ 16 w 25"/>
                <a:gd name="T65" fmla="*/ 26 h 30"/>
                <a:gd name="T66" fmla="*/ 14 w 25"/>
                <a:gd name="T67" fmla="*/ 30 h 30"/>
                <a:gd name="T68" fmla="*/ 0 w 25"/>
                <a:gd name="T69"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30">
                  <a:moveTo>
                    <a:pt x="0" y="14"/>
                  </a:moveTo>
                  <a:cubicBezTo>
                    <a:pt x="0" y="11"/>
                    <a:pt x="1" y="9"/>
                    <a:pt x="3" y="7"/>
                  </a:cubicBezTo>
                  <a:cubicBezTo>
                    <a:pt x="3" y="7"/>
                    <a:pt x="3" y="7"/>
                    <a:pt x="3" y="7"/>
                  </a:cubicBezTo>
                  <a:cubicBezTo>
                    <a:pt x="8" y="2"/>
                    <a:pt x="14" y="0"/>
                    <a:pt x="18" y="0"/>
                  </a:cubicBezTo>
                  <a:cubicBezTo>
                    <a:pt x="18" y="0"/>
                    <a:pt x="18" y="0"/>
                    <a:pt x="18" y="0"/>
                  </a:cubicBezTo>
                  <a:cubicBezTo>
                    <a:pt x="21" y="0"/>
                    <a:pt x="24" y="1"/>
                    <a:pt x="25" y="5"/>
                  </a:cubicBezTo>
                  <a:cubicBezTo>
                    <a:pt x="25" y="5"/>
                    <a:pt x="25" y="5"/>
                    <a:pt x="25" y="5"/>
                  </a:cubicBezTo>
                  <a:cubicBezTo>
                    <a:pt x="25" y="5"/>
                    <a:pt x="24" y="6"/>
                    <a:pt x="24" y="6"/>
                  </a:cubicBezTo>
                  <a:cubicBezTo>
                    <a:pt x="24" y="6"/>
                    <a:pt x="24" y="6"/>
                    <a:pt x="24" y="6"/>
                  </a:cubicBezTo>
                  <a:cubicBezTo>
                    <a:pt x="24" y="7"/>
                    <a:pt x="24" y="9"/>
                    <a:pt x="24" y="10"/>
                  </a:cubicBezTo>
                  <a:cubicBezTo>
                    <a:pt x="24" y="10"/>
                    <a:pt x="24" y="10"/>
                    <a:pt x="24" y="10"/>
                  </a:cubicBezTo>
                  <a:cubicBezTo>
                    <a:pt x="24" y="13"/>
                    <a:pt x="24" y="15"/>
                    <a:pt x="24" y="15"/>
                  </a:cubicBezTo>
                  <a:cubicBezTo>
                    <a:pt x="24" y="15"/>
                    <a:pt x="24" y="15"/>
                    <a:pt x="24" y="15"/>
                  </a:cubicBezTo>
                  <a:cubicBezTo>
                    <a:pt x="21" y="16"/>
                    <a:pt x="21" y="16"/>
                    <a:pt x="21" y="16"/>
                  </a:cubicBezTo>
                  <a:cubicBezTo>
                    <a:pt x="20" y="16"/>
                    <a:pt x="20" y="13"/>
                    <a:pt x="20" y="10"/>
                  </a:cubicBezTo>
                  <a:cubicBezTo>
                    <a:pt x="20" y="10"/>
                    <a:pt x="20" y="10"/>
                    <a:pt x="20" y="10"/>
                  </a:cubicBezTo>
                  <a:cubicBezTo>
                    <a:pt x="20" y="9"/>
                    <a:pt x="20" y="7"/>
                    <a:pt x="21" y="5"/>
                  </a:cubicBezTo>
                  <a:cubicBezTo>
                    <a:pt x="21" y="5"/>
                    <a:pt x="21" y="5"/>
                    <a:pt x="21" y="5"/>
                  </a:cubicBezTo>
                  <a:cubicBezTo>
                    <a:pt x="21" y="5"/>
                    <a:pt x="21" y="5"/>
                    <a:pt x="21" y="5"/>
                  </a:cubicBezTo>
                  <a:cubicBezTo>
                    <a:pt x="21" y="5"/>
                    <a:pt x="21" y="5"/>
                    <a:pt x="21" y="5"/>
                  </a:cubicBezTo>
                  <a:cubicBezTo>
                    <a:pt x="21" y="5"/>
                    <a:pt x="21" y="5"/>
                    <a:pt x="20" y="5"/>
                  </a:cubicBezTo>
                  <a:cubicBezTo>
                    <a:pt x="20" y="5"/>
                    <a:pt x="20" y="5"/>
                    <a:pt x="20" y="5"/>
                  </a:cubicBezTo>
                  <a:cubicBezTo>
                    <a:pt x="20" y="4"/>
                    <a:pt x="19" y="4"/>
                    <a:pt x="18" y="4"/>
                  </a:cubicBezTo>
                  <a:cubicBezTo>
                    <a:pt x="18" y="4"/>
                    <a:pt x="18" y="4"/>
                    <a:pt x="18" y="4"/>
                  </a:cubicBezTo>
                  <a:cubicBezTo>
                    <a:pt x="15" y="4"/>
                    <a:pt x="10" y="6"/>
                    <a:pt x="6" y="10"/>
                  </a:cubicBezTo>
                  <a:cubicBezTo>
                    <a:pt x="6" y="10"/>
                    <a:pt x="6" y="10"/>
                    <a:pt x="6" y="10"/>
                  </a:cubicBezTo>
                  <a:cubicBezTo>
                    <a:pt x="4" y="11"/>
                    <a:pt x="4" y="12"/>
                    <a:pt x="4" y="14"/>
                  </a:cubicBezTo>
                  <a:cubicBezTo>
                    <a:pt x="4" y="14"/>
                    <a:pt x="4" y="14"/>
                    <a:pt x="4" y="14"/>
                  </a:cubicBezTo>
                  <a:cubicBezTo>
                    <a:pt x="4" y="16"/>
                    <a:pt x="7" y="19"/>
                    <a:pt x="10" y="22"/>
                  </a:cubicBezTo>
                  <a:cubicBezTo>
                    <a:pt x="10" y="22"/>
                    <a:pt x="10" y="22"/>
                    <a:pt x="10" y="22"/>
                  </a:cubicBezTo>
                  <a:cubicBezTo>
                    <a:pt x="13" y="25"/>
                    <a:pt x="16" y="26"/>
                    <a:pt x="16" y="26"/>
                  </a:cubicBezTo>
                  <a:cubicBezTo>
                    <a:pt x="16" y="26"/>
                    <a:pt x="16" y="26"/>
                    <a:pt x="16" y="26"/>
                  </a:cubicBezTo>
                  <a:cubicBezTo>
                    <a:pt x="16" y="26"/>
                    <a:pt x="16" y="26"/>
                    <a:pt x="16" y="26"/>
                  </a:cubicBezTo>
                  <a:cubicBezTo>
                    <a:pt x="14" y="30"/>
                    <a:pt x="14" y="30"/>
                    <a:pt x="14" y="30"/>
                  </a:cubicBezTo>
                  <a:cubicBezTo>
                    <a:pt x="14" y="30"/>
                    <a:pt x="0" y="23"/>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6"/>
            <p:cNvSpPr>
              <a:spLocks noEditPoints="1"/>
            </p:cNvSpPr>
            <p:nvPr/>
          </p:nvSpPr>
          <p:spPr bwMode="auto">
            <a:xfrm>
              <a:off x="4733" y="1725"/>
              <a:ext cx="70" cy="90"/>
            </a:xfrm>
            <a:custGeom>
              <a:avLst/>
              <a:gdLst>
                <a:gd name="T0" fmla="*/ 12 w 29"/>
                <a:gd name="T1" fmla="*/ 32 h 38"/>
                <a:gd name="T2" fmla="*/ 8 w 29"/>
                <a:gd name="T3" fmla="*/ 29 h 38"/>
                <a:gd name="T4" fmla="*/ 0 w 29"/>
                <a:gd name="T5" fmla="*/ 16 h 38"/>
                <a:gd name="T6" fmla="*/ 0 w 29"/>
                <a:gd name="T7" fmla="*/ 16 h 38"/>
                <a:gd name="T8" fmla="*/ 0 w 29"/>
                <a:gd name="T9" fmla="*/ 15 h 38"/>
                <a:gd name="T10" fmla="*/ 4 w 29"/>
                <a:gd name="T11" fmla="*/ 8 h 38"/>
                <a:gd name="T12" fmla="*/ 20 w 29"/>
                <a:gd name="T13" fmla="*/ 0 h 38"/>
                <a:gd name="T14" fmla="*/ 29 w 29"/>
                <a:gd name="T15" fmla="*/ 7 h 38"/>
                <a:gd name="T16" fmla="*/ 28 w 29"/>
                <a:gd name="T17" fmla="*/ 9 h 38"/>
                <a:gd name="T18" fmla="*/ 28 w 29"/>
                <a:gd name="T19" fmla="*/ 12 h 38"/>
                <a:gd name="T20" fmla="*/ 28 w 29"/>
                <a:gd name="T21" fmla="*/ 16 h 38"/>
                <a:gd name="T22" fmla="*/ 28 w 29"/>
                <a:gd name="T23" fmla="*/ 17 h 38"/>
                <a:gd name="T24" fmla="*/ 28 w 29"/>
                <a:gd name="T25" fmla="*/ 18 h 38"/>
                <a:gd name="T26" fmla="*/ 21 w 29"/>
                <a:gd name="T27" fmla="*/ 18 h 38"/>
                <a:gd name="T28" fmla="*/ 20 w 29"/>
                <a:gd name="T29" fmla="*/ 12 h 38"/>
                <a:gd name="T30" fmla="*/ 20 w 29"/>
                <a:gd name="T31" fmla="*/ 8 h 38"/>
                <a:gd name="T32" fmla="*/ 9 w 29"/>
                <a:gd name="T33" fmla="*/ 13 h 38"/>
                <a:gd name="T34" fmla="*/ 8 w 29"/>
                <a:gd name="T35" fmla="*/ 16 h 38"/>
                <a:gd name="T36" fmla="*/ 8 w 29"/>
                <a:gd name="T37" fmla="*/ 16 h 38"/>
                <a:gd name="T38" fmla="*/ 13 w 29"/>
                <a:gd name="T39" fmla="*/ 23 h 38"/>
                <a:gd name="T40" fmla="*/ 18 w 29"/>
                <a:gd name="T41" fmla="*/ 26 h 38"/>
                <a:gd name="T42" fmla="*/ 14 w 29"/>
                <a:gd name="T43" fmla="*/ 38 h 38"/>
                <a:gd name="T44" fmla="*/ 10 w 29"/>
                <a:gd name="T45" fmla="*/ 25 h 38"/>
                <a:gd name="T46" fmla="*/ 13 w 29"/>
                <a:gd name="T47" fmla="*/ 28 h 38"/>
                <a:gd name="T48" fmla="*/ 10 w 29"/>
                <a:gd name="T49" fmla="*/ 26 h 38"/>
                <a:gd name="T50" fmla="*/ 7 w 29"/>
                <a:gd name="T51" fmla="*/ 22 h 38"/>
                <a:gd name="T52" fmla="*/ 24 w 29"/>
                <a:gd name="T53" fmla="*/ 17 h 38"/>
                <a:gd name="T54" fmla="*/ 24 w 29"/>
                <a:gd name="T55" fmla="*/ 17 h 38"/>
                <a:gd name="T56" fmla="*/ 24 w 29"/>
                <a:gd name="T57" fmla="*/ 17 h 38"/>
                <a:gd name="T58" fmla="*/ 4 w 29"/>
                <a:gd name="T59" fmla="*/ 15 h 38"/>
                <a:gd name="T60" fmla="*/ 4 w 29"/>
                <a:gd name="T61" fmla="*/ 15 h 38"/>
                <a:gd name="T62" fmla="*/ 4 w 29"/>
                <a:gd name="T63" fmla="*/ 15 h 38"/>
                <a:gd name="T64" fmla="*/ 4 w 29"/>
                <a:gd name="T65" fmla="*/ 15 h 38"/>
                <a:gd name="T66" fmla="*/ 6 w 29"/>
                <a:gd name="T67" fmla="*/ 11 h 38"/>
                <a:gd name="T68" fmla="*/ 4 w 29"/>
                <a:gd name="T69" fmla="*/ 15 h 38"/>
                <a:gd name="T70" fmla="*/ 24 w 29"/>
                <a:gd name="T71" fmla="*/ 13 h 38"/>
                <a:gd name="T72" fmla="*/ 24 w 29"/>
                <a:gd name="T73" fmla="*/ 13 h 38"/>
                <a:gd name="T74" fmla="*/ 24 w 29"/>
                <a:gd name="T75" fmla="*/ 13 h 38"/>
                <a:gd name="T76" fmla="*/ 24 w 29"/>
                <a:gd name="T77" fmla="*/ 13 h 38"/>
                <a:gd name="T78" fmla="*/ 24 w 29"/>
                <a:gd name="T79" fmla="*/ 13 h 38"/>
                <a:gd name="T80" fmla="*/ 24 w 29"/>
                <a:gd name="T81" fmla="*/ 12 h 38"/>
                <a:gd name="T82" fmla="*/ 24 w 29"/>
                <a:gd name="T83" fmla="*/ 12 h 38"/>
                <a:gd name="T84" fmla="*/ 24 w 29"/>
                <a:gd name="T85" fmla="*/ 12 h 38"/>
                <a:gd name="T86" fmla="*/ 24 w 29"/>
                <a:gd name="T87" fmla="*/ 12 h 38"/>
                <a:gd name="T88" fmla="*/ 25 w 29"/>
                <a:gd name="T89" fmla="*/ 7 h 38"/>
                <a:gd name="T90" fmla="*/ 25 w 29"/>
                <a:gd name="T91" fmla="*/ 7 h 38"/>
                <a:gd name="T92" fmla="*/ 25 w 29"/>
                <a:gd name="T93" fmla="*/ 7 h 38"/>
                <a:gd name="T94" fmla="*/ 25 w 29"/>
                <a:gd name="T95" fmla="*/ 7 h 38"/>
                <a:gd name="T96" fmla="*/ 25 w 29"/>
                <a:gd name="T97" fmla="*/ 7 h 38"/>
                <a:gd name="T98" fmla="*/ 24 w 29"/>
                <a:gd name="T99" fmla="*/ 5 h 38"/>
                <a:gd name="T100" fmla="*/ 24 w 29"/>
                <a:gd name="T101" fmla="*/ 5 h 38"/>
                <a:gd name="T102" fmla="*/ 19 w 29"/>
                <a:gd name="T103" fmla="*/ 4 h 38"/>
                <a:gd name="T104" fmla="*/ 19 w 29"/>
                <a:gd name="T105" fmla="*/ 4 h 38"/>
                <a:gd name="T106" fmla="*/ 20 w 29"/>
                <a:gd name="T107" fmla="*/ 4 h 38"/>
                <a:gd name="T108" fmla="*/ 20 w 29"/>
                <a:gd name="T109"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 h="38">
                  <a:moveTo>
                    <a:pt x="14" y="33"/>
                  </a:moveTo>
                  <a:cubicBezTo>
                    <a:pt x="13" y="33"/>
                    <a:pt x="13" y="32"/>
                    <a:pt x="12" y="32"/>
                  </a:cubicBezTo>
                  <a:cubicBezTo>
                    <a:pt x="12" y="32"/>
                    <a:pt x="12" y="32"/>
                    <a:pt x="12" y="32"/>
                  </a:cubicBezTo>
                  <a:cubicBezTo>
                    <a:pt x="11" y="31"/>
                    <a:pt x="9" y="30"/>
                    <a:pt x="8" y="29"/>
                  </a:cubicBezTo>
                  <a:cubicBezTo>
                    <a:pt x="8" y="29"/>
                    <a:pt x="8" y="29"/>
                    <a:pt x="8" y="29"/>
                  </a:cubicBezTo>
                  <a:cubicBezTo>
                    <a:pt x="4" y="26"/>
                    <a:pt x="0" y="21"/>
                    <a:pt x="0" y="16"/>
                  </a:cubicBezTo>
                  <a:cubicBezTo>
                    <a:pt x="0" y="16"/>
                    <a:pt x="0" y="16"/>
                    <a:pt x="0" y="16"/>
                  </a:cubicBezTo>
                  <a:cubicBezTo>
                    <a:pt x="0" y="16"/>
                    <a:pt x="0" y="16"/>
                    <a:pt x="0" y="16"/>
                  </a:cubicBezTo>
                  <a:cubicBezTo>
                    <a:pt x="0" y="16"/>
                    <a:pt x="0" y="15"/>
                    <a:pt x="0" y="15"/>
                  </a:cubicBezTo>
                  <a:cubicBezTo>
                    <a:pt x="0" y="15"/>
                    <a:pt x="0" y="15"/>
                    <a:pt x="0" y="15"/>
                  </a:cubicBezTo>
                  <a:cubicBezTo>
                    <a:pt x="0" y="13"/>
                    <a:pt x="1" y="10"/>
                    <a:pt x="4" y="8"/>
                  </a:cubicBezTo>
                  <a:cubicBezTo>
                    <a:pt x="4" y="8"/>
                    <a:pt x="4" y="8"/>
                    <a:pt x="4" y="8"/>
                  </a:cubicBezTo>
                  <a:cubicBezTo>
                    <a:pt x="9" y="2"/>
                    <a:pt x="15" y="0"/>
                    <a:pt x="20" y="0"/>
                  </a:cubicBezTo>
                  <a:cubicBezTo>
                    <a:pt x="20" y="0"/>
                    <a:pt x="20" y="0"/>
                    <a:pt x="20" y="0"/>
                  </a:cubicBezTo>
                  <a:cubicBezTo>
                    <a:pt x="23" y="0"/>
                    <a:pt x="28" y="2"/>
                    <a:pt x="29" y="7"/>
                  </a:cubicBezTo>
                  <a:cubicBezTo>
                    <a:pt x="29" y="7"/>
                    <a:pt x="29" y="7"/>
                    <a:pt x="29" y="7"/>
                  </a:cubicBezTo>
                  <a:cubicBezTo>
                    <a:pt x="29" y="7"/>
                    <a:pt x="29" y="7"/>
                    <a:pt x="29" y="7"/>
                  </a:cubicBezTo>
                  <a:cubicBezTo>
                    <a:pt x="29" y="8"/>
                    <a:pt x="28" y="8"/>
                    <a:pt x="28" y="9"/>
                  </a:cubicBezTo>
                  <a:cubicBezTo>
                    <a:pt x="28" y="9"/>
                    <a:pt x="28" y="9"/>
                    <a:pt x="28" y="9"/>
                  </a:cubicBezTo>
                  <a:cubicBezTo>
                    <a:pt x="28" y="10"/>
                    <a:pt x="28" y="11"/>
                    <a:pt x="28" y="12"/>
                  </a:cubicBezTo>
                  <a:cubicBezTo>
                    <a:pt x="28" y="12"/>
                    <a:pt x="28" y="12"/>
                    <a:pt x="28" y="12"/>
                  </a:cubicBezTo>
                  <a:cubicBezTo>
                    <a:pt x="28" y="14"/>
                    <a:pt x="28" y="16"/>
                    <a:pt x="28" y="16"/>
                  </a:cubicBezTo>
                  <a:cubicBezTo>
                    <a:pt x="28" y="16"/>
                    <a:pt x="28" y="16"/>
                    <a:pt x="28" y="16"/>
                  </a:cubicBezTo>
                  <a:cubicBezTo>
                    <a:pt x="28" y="16"/>
                    <a:pt x="28" y="16"/>
                    <a:pt x="28" y="17"/>
                  </a:cubicBezTo>
                  <a:cubicBezTo>
                    <a:pt x="28" y="17"/>
                    <a:pt x="28" y="17"/>
                    <a:pt x="28" y="17"/>
                  </a:cubicBezTo>
                  <a:cubicBezTo>
                    <a:pt x="28" y="18"/>
                    <a:pt x="28" y="18"/>
                    <a:pt x="28" y="18"/>
                  </a:cubicBezTo>
                  <a:cubicBezTo>
                    <a:pt x="21" y="20"/>
                    <a:pt x="21" y="20"/>
                    <a:pt x="21" y="20"/>
                  </a:cubicBezTo>
                  <a:cubicBezTo>
                    <a:pt x="21" y="18"/>
                    <a:pt x="21" y="18"/>
                    <a:pt x="21" y="18"/>
                  </a:cubicBezTo>
                  <a:cubicBezTo>
                    <a:pt x="21" y="18"/>
                    <a:pt x="20" y="15"/>
                    <a:pt x="20" y="12"/>
                  </a:cubicBezTo>
                  <a:cubicBezTo>
                    <a:pt x="20" y="12"/>
                    <a:pt x="20" y="12"/>
                    <a:pt x="20" y="12"/>
                  </a:cubicBezTo>
                  <a:cubicBezTo>
                    <a:pt x="20" y="11"/>
                    <a:pt x="20" y="10"/>
                    <a:pt x="20" y="8"/>
                  </a:cubicBezTo>
                  <a:cubicBezTo>
                    <a:pt x="20" y="8"/>
                    <a:pt x="20" y="8"/>
                    <a:pt x="20" y="8"/>
                  </a:cubicBezTo>
                  <a:cubicBezTo>
                    <a:pt x="20" y="8"/>
                    <a:pt x="20" y="8"/>
                    <a:pt x="20" y="8"/>
                  </a:cubicBezTo>
                  <a:cubicBezTo>
                    <a:pt x="17" y="8"/>
                    <a:pt x="13" y="10"/>
                    <a:pt x="9" y="13"/>
                  </a:cubicBezTo>
                  <a:cubicBezTo>
                    <a:pt x="9" y="13"/>
                    <a:pt x="9" y="13"/>
                    <a:pt x="9" y="13"/>
                  </a:cubicBezTo>
                  <a:cubicBezTo>
                    <a:pt x="8" y="14"/>
                    <a:pt x="8" y="15"/>
                    <a:pt x="8" y="16"/>
                  </a:cubicBezTo>
                  <a:cubicBezTo>
                    <a:pt x="8" y="16"/>
                    <a:pt x="8" y="16"/>
                    <a:pt x="8" y="16"/>
                  </a:cubicBezTo>
                  <a:cubicBezTo>
                    <a:pt x="8" y="16"/>
                    <a:pt x="8" y="16"/>
                    <a:pt x="8" y="16"/>
                  </a:cubicBezTo>
                  <a:cubicBezTo>
                    <a:pt x="8" y="17"/>
                    <a:pt x="10" y="20"/>
                    <a:pt x="13" y="23"/>
                  </a:cubicBezTo>
                  <a:cubicBezTo>
                    <a:pt x="13" y="23"/>
                    <a:pt x="13" y="23"/>
                    <a:pt x="13" y="23"/>
                  </a:cubicBezTo>
                  <a:cubicBezTo>
                    <a:pt x="15" y="24"/>
                    <a:pt x="17" y="26"/>
                    <a:pt x="18" y="26"/>
                  </a:cubicBezTo>
                  <a:cubicBezTo>
                    <a:pt x="18" y="26"/>
                    <a:pt x="18" y="26"/>
                    <a:pt x="18" y="26"/>
                  </a:cubicBezTo>
                  <a:cubicBezTo>
                    <a:pt x="21" y="26"/>
                    <a:pt x="21" y="26"/>
                    <a:pt x="21" y="26"/>
                  </a:cubicBezTo>
                  <a:cubicBezTo>
                    <a:pt x="14" y="38"/>
                    <a:pt x="14" y="38"/>
                    <a:pt x="14" y="38"/>
                  </a:cubicBezTo>
                  <a:cubicBezTo>
                    <a:pt x="14" y="33"/>
                    <a:pt x="14" y="33"/>
                    <a:pt x="14" y="33"/>
                  </a:cubicBezTo>
                  <a:close/>
                  <a:moveTo>
                    <a:pt x="10" y="25"/>
                  </a:moveTo>
                  <a:cubicBezTo>
                    <a:pt x="11" y="26"/>
                    <a:pt x="12" y="27"/>
                    <a:pt x="13" y="28"/>
                  </a:cubicBezTo>
                  <a:cubicBezTo>
                    <a:pt x="13" y="28"/>
                    <a:pt x="13" y="28"/>
                    <a:pt x="13" y="28"/>
                  </a:cubicBezTo>
                  <a:cubicBezTo>
                    <a:pt x="12" y="27"/>
                    <a:pt x="11" y="26"/>
                    <a:pt x="10" y="26"/>
                  </a:cubicBezTo>
                  <a:cubicBezTo>
                    <a:pt x="10" y="26"/>
                    <a:pt x="10" y="26"/>
                    <a:pt x="10" y="26"/>
                  </a:cubicBezTo>
                  <a:cubicBezTo>
                    <a:pt x="9" y="24"/>
                    <a:pt x="8" y="23"/>
                    <a:pt x="7" y="22"/>
                  </a:cubicBezTo>
                  <a:cubicBezTo>
                    <a:pt x="7" y="22"/>
                    <a:pt x="7" y="22"/>
                    <a:pt x="7" y="22"/>
                  </a:cubicBezTo>
                  <a:cubicBezTo>
                    <a:pt x="8" y="23"/>
                    <a:pt x="9" y="24"/>
                    <a:pt x="10" y="25"/>
                  </a:cubicBezTo>
                  <a:close/>
                  <a:moveTo>
                    <a:pt x="24" y="17"/>
                  </a:moveTo>
                  <a:cubicBezTo>
                    <a:pt x="24" y="17"/>
                    <a:pt x="24" y="17"/>
                    <a:pt x="24" y="17"/>
                  </a:cubicBezTo>
                  <a:cubicBezTo>
                    <a:pt x="24" y="17"/>
                    <a:pt x="24" y="17"/>
                    <a:pt x="24" y="17"/>
                  </a:cubicBezTo>
                  <a:cubicBezTo>
                    <a:pt x="24" y="17"/>
                    <a:pt x="24" y="17"/>
                    <a:pt x="24" y="17"/>
                  </a:cubicBezTo>
                  <a:cubicBezTo>
                    <a:pt x="24" y="17"/>
                    <a:pt x="24" y="17"/>
                    <a:pt x="24" y="17"/>
                  </a:cubicBezTo>
                  <a:close/>
                  <a:moveTo>
                    <a:pt x="2" y="16"/>
                  </a:moveTo>
                  <a:cubicBezTo>
                    <a:pt x="4" y="15"/>
                    <a:pt x="4" y="15"/>
                    <a:pt x="4" y="15"/>
                  </a:cubicBezTo>
                  <a:cubicBezTo>
                    <a:pt x="3" y="15"/>
                    <a:pt x="3" y="15"/>
                    <a:pt x="3" y="15"/>
                  </a:cubicBezTo>
                  <a:cubicBezTo>
                    <a:pt x="4" y="15"/>
                    <a:pt x="4" y="15"/>
                    <a:pt x="4" y="15"/>
                  </a:cubicBezTo>
                  <a:cubicBezTo>
                    <a:pt x="2" y="16"/>
                    <a:pt x="2" y="16"/>
                    <a:pt x="2" y="16"/>
                  </a:cubicBezTo>
                  <a:close/>
                  <a:moveTo>
                    <a:pt x="4" y="15"/>
                  </a:moveTo>
                  <a:cubicBezTo>
                    <a:pt x="4" y="15"/>
                    <a:pt x="4" y="15"/>
                    <a:pt x="4" y="15"/>
                  </a:cubicBezTo>
                  <a:cubicBezTo>
                    <a:pt x="4" y="15"/>
                    <a:pt x="4" y="15"/>
                    <a:pt x="4" y="15"/>
                  </a:cubicBezTo>
                  <a:cubicBezTo>
                    <a:pt x="4" y="14"/>
                    <a:pt x="5" y="12"/>
                    <a:pt x="6" y="11"/>
                  </a:cubicBezTo>
                  <a:cubicBezTo>
                    <a:pt x="6" y="11"/>
                    <a:pt x="6" y="11"/>
                    <a:pt x="6" y="11"/>
                  </a:cubicBezTo>
                  <a:cubicBezTo>
                    <a:pt x="5" y="12"/>
                    <a:pt x="4" y="14"/>
                    <a:pt x="4" y="15"/>
                  </a:cubicBezTo>
                  <a:cubicBezTo>
                    <a:pt x="4" y="15"/>
                    <a:pt x="4" y="15"/>
                    <a:pt x="4" y="15"/>
                  </a:cubicBezTo>
                  <a:cubicBezTo>
                    <a:pt x="4" y="15"/>
                    <a:pt x="4" y="15"/>
                    <a:pt x="4" y="15"/>
                  </a:cubicBezTo>
                  <a:close/>
                  <a:moveTo>
                    <a:pt x="24" y="13"/>
                  </a:moveTo>
                  <a:cubicBezTo>
                    <a:pt x="24" y="13"/>
                    <a:pt x="24" y="13"/>
                    <a:pt x="24" y="13"/>
                  </a:cubicBezTo>
                  <a:cubicBezTo>
                    <a:pt x="24" y="13"/>
                    <a:pt x="24" y="13"/>
                    <a:pt x="24" y="13"/>
                  </a:cubicBezTo>
                  <a:cubicBezTo>
                    <a:pt x="24" y="13"/>
                    <a:pt x="24" y="13"/>
                    <a:pt x="24" y="13"/>
                  </a:cubicBezTo>
                  <a:close/>
                  <a:moveTo>
                    <a:pt x="24" y="13"/>
                  </a:moveTo>
                  <a:cubicBezTo>
                    <a:pt x="24" y="13"/>
                    <a:pt x="24" y="13"/>
                    <a:pt x="24" y="13"/>
                  </a:cubicBezTo>
                  <a:cubicBezTo>
                    <a:pt x="24" y="13"/>
                    <a:pt x="24" y="13"/>
                    <a:pt x="24" y="13"/>
                  </a:cubicBezTo>
                  <a:cubicBezTo>
                    <a:pt x="24" y="13"/>
                    <a:pt x="24" y="13"/>
                    <a:pt x="24" y="13"/>
                  </a:cubicBezTo>
                  <a:close/>
                  <a:moveTo>
                    <a:pt x="24" y="13"/>
                  </a:moveTo>
                  <a:cubicBezTo>
                    <a:pt x="24" y="13"/>
                    <a:pt x="24" y="12"/>
                    <a:pt x="24" y="12"/>
                  </a:cubicBezTo>
                  <a:cubicBezTo>
                    <a:pt x="24" y="12"/>
                    <a:pt x="24" y="12"/>
                    <a:pt x="24" y="12"/>
                  </a:cubicBezTo>
                  <a:cubicBezTo>
                    <a:pt x="24" y="12"/>
                    <a:pt x="24" y="13"/>
                    <a:pt x="24" y="13"/>
                  </a:cubicBezTo>
                  <a:close/>
                  <a:moveTo>
                    <a:pt x="24" y="12"/>
                  </a:moveTo>
                  <a:cubicBezTo>
                    <a:pt x="24" y="12"/>
                    <a:pt x="24" y="12"/>
                    <a:pt x="24" y="12"/>
                  </a:cubicBezTo>
                  <a:cubicBezTo>
                    <a:pt x="24" y="12"/>
                    <a:pt x="24" y="12"/>
                    <a:pt x="24" y="12"/>
                  </a:cubicBezTo>
                  <a:cubicBezTo>
                    <a:pt x="24" y="12"/>
                    <a:pt x="24" y="12"/>
                    <a:pt x="24" y="12"/>
                  </a:cubicBezTo>
                  <a:cubicBezTo>
                    <a:pt x="24" y="12"/>
                    <a:pt x="24" y="12"/>
                    <a:pt x="24" y="12"/>
                  </a:cubicBezTo>
                  <a:cubicBezTo>
                    <a:pt x="24" y="12"/>
                    <a:pt x="24" y="12"/>
                    <a:pt x="24" y="12"/>
                  </a:cubicBezTo>
                  <a:close/>
                  <a:moveTo>
                    <a:pt x="25" y="7"/>
                  </a:move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lose/>
                  <a:moveTo>
                    <a:pt x="25" y="7"/>
                  </a:moveTo>
                  <a:cubicBezTo>
                    <a:pt x="25" y="7"/>
                    <a:pt x="25" y="7"/>
                    <a:pt x="25" y="7"/>
                  </a:cubicBezTo>
                  <a:cubicBezTo>
                    <a:pt x="25" y="7"/>
                    <a:pt x="25" y="7"/>
                    <a:pt x="25" y="7"/>
                  </a:cubicBezTo>
                  <a:cubicBezTo>
                    <a:pt x="25" y="7"/>
                    <a:pt x="25" y="7"/>
                    <a:pt x="25" y="7"/>
                  </a:cubicBezTo>
                  <a:close/>
                  <a:moveTo>
                    <a:pt x="24" y="5"/>
                  </a:moveTo>
                  <a:cubicBezTo>
                    <a:pt x="24" y="5"/>
                    <a:pt x="24" y="5"/>
                    <a:pt x="24" y="5"/>
                  </a:cubicBezTo>
                  <a:cubicBezTo>
                    <a:pt x="24" y="5"/>
                    <a:pt x="24" y="5"/>
                    <a:pt x="24" y="5"/>
                  </a:cubicBezTo>
                  <a:cubicBezTo>
                    <a:pt x="24" y="5"/>
                    <a:pt x="24" y="5"/>
                    <a:pt x="24" y="5"/>
                  </a:cubicBezTo>
                  <a:close/>
                  <a:moveTo>
                    <a:pt x="19" y="4"/>
                  </a:moveTo>
                  <a:cubicBezTo>
                    <a:pt x="19" y="4"/>
                    <a:pt x="19" y="4"/>
                    <a:pt x="19" y="4"/>
                  </a:cubicBezTo>
                  <a:cubicBezTo>
                    <a:pt x="19" y="4"/>
                    <a:pt x="19" y="4"/>
                    <a:pt x="19" y="4"/>
                  </a:cubicBezTo>
                  <a:cubicBezTo>
                    <a:pt x="19" y="4"/>
                    <a:pt x="19" y="4"/>
                    <a:pt x="19" y="4"/>
                  </a:cubicBezTo>
                  <a:close/>
                  <a:moveTo>
                    <a:pt x="20" y="4"/>
                  </a:moveTo>
                  <a:cubicBezTo>
                    <a:pt x="20" y="4"/>
                    <a:pt x="20" y="4"/>
                    <a:pt x="20" y="4"/>
                  </a:cubicBezTo>
                  <a:cubicBezTo>
                    <a:pt x="20" y="4"/>
                    <a:pt x="20" y="4"/>
                    <a:pt x="20" y="4"/>
                  </a:cubicBezTo>
                  <a:cubicBezTo>
                    <a:pt x="20" y="4"/>
                    <a:pt x="20"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7"/>
            <p:cNvSpPr/>
            <p:nvPr/>
          </p:nvSpPr>
          <p:spPr bwMode="auto">
            <a:xfrm>
              <a:off x="4714" y="1908"/>
              <a:ext cx="12" cy="9"/>
            </a:xfrm>
            <a:custGeom>
              <a:avLst/>
              <a:gdLst>
                <a:gd name="T0" fmla="*/ 0 w 12"/>
                <a:gd name="T1" fmla="*/ 9 h 9"/>
                <a:gd name="T2" fmla="*/ 0 w 12"/>
                <a:gd name="T3" fmla="*/ 0 h 9"/>
                <a:gd name="T4" fmla="*/ 12 w 12"/>
                <a:gd name="T5" fmla="*/ 0 h 9"/>
                <a:gd name="T6" fmla="*/ 12 w 12"/>
                <a:gd name="T7" fmla="*/ 9 h 9"/>
                <a:gd name="T8" fmla="*/ 0 w 12"/>
                <a:gd name="T9" fmla="*/ 9 h 9"/>
                <a:gd name="T10" fmla="*/ 0 w 12"/>
                <a:gd name="T11" fmla="*/ 9 h 9"/>
              </a:gdLst>
              <a:ahLst/>
              <a:cxnLst>
                <a:cxn ang="0">
                  <a:pos x="T0" y="T1"/>
                </a:cxn>
                <a:cxn ang="0">
                  <a:pos x="T2" y="T3"/>
                </a:cxn>
                <a:cxn ang="0">
                  <a:pos x="T4" y="T5"/>
                </a:cxn>
                <a:cxn ang="0">
                  <a:pos x="T6" y="T7"/>
                </a:cxn>
                <a:cxn ang="0">
                  <a:pos x="T8" y="T9"/>
                </a:cxn>
                <a:cxn ang="0">
                  <a:pos x="T10" y="T11"/>
                </a:cxn>
              </a:cxnLst>
              <a:rect l="0" t="0" r="r" b="b"/>
              <a:pathLst>
                <a:path w="12" h="9">
                  <a:moveTo>
                    <a:pt x="0" y="9"/>
                  </a:moveTo>
                  <a:lnTo>
                    <a:pt x="0" y="0"/>
                  </a:lnTo>
                  <a:lnTo>
                    <a:pt x="12" y="0"/>
                  </a:lnTo>
                  <a:lnTo>
                    <a:pt x="12" y="9"/>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8"/>
            <p:cNvSpPr>
              <a:spLocks noEditPoints="1"/>
            </p:cNvSpPr>
            <p:nvPr/>
          </p:nvSpPr>
          <p:spPr bwMode="auto">
            <a:xfrm>
              <a:off x="4709" y="1903"/>
              <a:ext cx="22" cy="19"/>
            </a:xfrm>
            <a:custGeom>
              <a:avLst/>
              <a:gdLst>
                <a:gd name="T0" fmla="*/ 17 w 22"/>
                <a:gd name="T1" fmla="*/ 19 h 19"/>
                <a:gd name="T2" fmla="*/ 5 w 22"/>
                <a:gd name="T3" fmla="*/ 19 h 19"/>
                <a:gd name="T4" fmla="*/ 5 w 22"/>
                <a:gd name="T5" fmla="*/ 14 h 19"/>
                <a:gd name="T6" fmla="*/ 10 w 22"/>
                <a:gd name="T7" fmla="*/ 14 h 19"/>
                <a:gd name="T8" fmla="*/ 5 w 22"/>
                <a:gd name="T9" fmla="*/ 14 h 19"/>
                <a:gd name="T10" fmla="*/ 5 w 22"/>
                <a:gd name="T11" fmla="*/ 19 h 19"/>
                <a:gd name="T12" fmla="*/ 0 w 22"/>
                <a:gd name="T13" fmla="*/ 19 h 19"/>
                <a:gd name="T14" fmla="*/ 0 w 22"/>
                <a:gd name="T15" fmla="*/ 0 h 19"/>
                <a:gd name="T16" fmla="*/ 22 w 22"/>
                <a:gd name="T17" fmla="*/ 0 h 19"/>
                <a:gd name="T18" fmla="*/ 22 w 22"/>
                <a:gd name="T19" fmla="*/ 19 h 19"/>
                <a:gd name="T20" fmla="*/ 17 w 22"/>
                <a:gd name="T21" fmla="*/ 19 h 19"/>
                <a:gd name="T22" fmla="*/ 17 w 22"/>
                <a:gd name="T23" fmla="*/ 19 h 19"/>
                <a:gd name="T24" fmla="*/ 12 w 22"/>
                <a:gd name="T25" fmla="*/ 10 h 19"/>
                <a:gd name="T26" fmla="*/ 12 w 22"/>
                <a:gd name="T27" fmla="*/ 10 h 19"/>
                <a:gd name="T28" fmla="*/ 10 w 22"/>
                <a:gd name="T29" fmla="*/ 10 h 19"/>
                <a:gd name="T30" fmla="*/ 10 w 22"/>
                <a:gd name="T31" fmla="*/ 10 h 19"/>
                <a:gd name="T32" fmla="*/ 12 w 22"/>
                <a:gd name="T33" fmla="*/ 10 h 19"/>
                <a:gd name="T34" fmla="*/ 12 w 22"/>
                <a:gd name="T35"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19">
                  <a:moveTo>
                    <a:pt x="17" y="19"/>
                  </a:moveTo>
                  <a:lnTo>
                    <a:pt x="5" y="19"/>
                  </a:lnTo>
                  <a:lnTo>
                    <a:pt x="5" y="14"/>
                  </a:lnTo>
                  <a:lnTo>
                    <a:pt x="10" y="14"/>
                  </a:lnTo>
                  <a:lnTo>
                    <a:pt x="5" y="14"/>
                  </a:lnTo>
                  <a:lnTo>
                    <a:pt x="5" y="19"/>
                  </a:lnTo>
                  <a:lnTo>
                    <a:pt x="0" y="19"/>
                  </a:lnTo>
                  <a:lnTo>
                    <a:pt x="0" y="0"/>
                  </a:lnTo>
                  <a:lnTo>
                    <a:pt x="22" y="0"/>
                  </a:lnTo>
                  <a:lnTo>
                    <a:pt x="22" y="19"/>
                  </a:lnTo>
                  <a:lnTo>
                    <a:pt x="17" y="19"/>
                  </a:lnTo>
                  <a:lnTo>
                    <a:pt x="17" y="19"/>
                  </a:lnTo>
                  <a:close/>
                  <a:moveTo>
                    <a:pt x="12" y="10"/>
                  </a:moveTo>
                  <a:lnTo>
                    <a:pt x="12" y="10"/>
                  </a:lnTo>
                  <a:lnTo>
                    <a:pt x="10" y="10"/>
                  </a:lnTo>
                  <a:lnTo>
                    <a:pt x="10" y="10"/>
                  </a:lnTo>
                  <a:lnTo>
                    <a:pt x="12" y="10"/>
                  </a:ln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9"/>
            <p:cNvSpPr/>
            <p:nvPr/>
          </p:nvSpPr>
          <p:spPr bwMode="auto">
            <a:xfrm>
              <a:off x="4805" y="2084"/>
              <a:ext cx="10" cy="33"/>
            </a:xfrm>
            <a:custGeom>
              <a:avLst/>
              <a:gdLst>
                <a:gd name="T0" fmla="*/ 0 w 10"/>
                <a:gd name="T1" fmla="*/ 33 h 33"/>
                <a:gd name="T2" fmla="*/ 0 w 10"/>
                <a:gd name="T3" fmla="*/ 0 h 33"/>
                <a:gd name="T4" fmla="*/ 10 w 10"/>
                <a:gd name="T5" fmla="*/ 0 h 33"/>
                <a:gd name="T6" fmla="*/ 10 w 10"/>
                <a:gd name="T7" fmla="*/ 33 h 33"/>
                <a:gd name="T8" fmla="*/ 0 w 10"/>
                <a:gd name="T9" fmla="*/ 33 h 33"/>
                <a:gd name="T10" fmla="*/ 0 w 10"/>
                <a:gd name="T11" fmla="*/ 33 h 33"/>
              </a:gdLst>
              <a:ahLst/>
              <a:cxnLst>
                <a:cxn ang="0">
                  <a:pos x="T0" y="T1"/>
                </a:cxn>
                <a:cxn ang="0">
                  <a:pos x="T2" y="T3"/>
                </a:cxn>
                <a:cxn ang="0">
                  <a:pos x="T4" y="T5"/>
                </a:cxn>
                <a:cxn ang="0">
                  <a:pos x="T6" y="T7"/>
                </a:cxn>
                <a:cxn ang="0">
                  <a:pos x="T8" y="T9"/>
                </a:cxn>
                <a:cxn ang="0">
                  <a:pos x="T10" y="T11"/>
                </a:cxn>
              </a:cxnLst>
              <a:rect l="0" t="0" r="r" b="b"/>
              <a:pathLst>
                <a:path w="10" h="33">
                  <a:moveTo>
                    <a:pt x="0" y="33"/>
                  </a:moveTo>
                  <a:lnTo>
                    <a:pt x="0" y="0"/>
                  </a:lnTo>
                  <a:lnTo>
                    <a:pt x="10" y="0"/>
                  </a:lnTo>
                  <a:lnTo>
                    <a:pt x="10" y="33"/>
                  </a:lnTo>
                  <a:lnTo>
                    <a:pt x="0" y="33"/>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40"/>
            <p:cNvSpPr>
              <a:spLocks noEditPoints="1"/>
            </p:cNvSpPr>
            <p:nvPr/>
          </p:nvSpPr>
          <p:spPr bwMode="auto">
            <a:xfrm>
              <a:off x="4801" y="2079"/>
              <a:ext cx="19" cy="43"/>
            </a:xfrm>
            <a:custGeom>
              <a:avLst/>
              <a:gdLst>
                <a:gd name="T0" fmla="*/ 14 w 19"/>
                <a:gd name="T1" fmla="*/ 43 h 43"/>
                <a:gd name="T2" fmla="*/ 4 w 19"/>
                <a:gd name="T3" fmla="*/ 43 h 43"/>
                <a:gd name="T4" fmla="*/ 4 w 19"/>
                <a:gd name="T5" fmla="*/ 38 h 43"/>
                <a:gd name="T6" fmla="*/ 9 w 19"/>
                <a:gd name="T7" fmla="*/ 38 h 43"/>
                <a:gd name="T8" fmla="*/ 4 w 19"/>
                <a:gd name="T9" fmla="*/ 38 h 43"/>
                <a:gd name="T10" fmla="*/ 4 w 19"/>
                <a:gd name="T11" fmla="*/ 43 h 43"/>
                <a:gd name="T12" fmla="*/ 0 w 19"/>
                <a:gd name="T13" fmla="*/ 43 h 43"/>
                <a:gd name="T14" fmla="*/ 0 w 19"/>
                <a:gd name="T15" fmla="*/ 0 h 43"/>
                <a:gd name="T16" fmla="*/ 19 w 19"/>
                <a:gd name="T17" fmla="*/ 0 h 43"/>
                <a:gd name="T18" fmla="*/ 19 w 19"/>
                <a:gd name="T19" fmla="*/ 43 h 43"/>
                <a:gd name="T20" fmla="*/ 14 w 19"/>
                <a:gd name="T21" fmla="*/ 43 h 43"/>
                <a:gd name="T22" fmla="*/ 14 w 19"/>
                <a:gd name="T23" fmla="*/ 43 h 43"/>
                <a:gd name="T24" fmla="*/ 9 w 19"/>
                <a:gd name="T25" fmla="*/ 33 h 43"/>
                <a:gd name="T26" fmla="*/ 9 w 19"/>
                <a:gd name="T27" fmla="*/ 10 h 43"/>
                <a:gd name="T28" fmla="*/ 9 w 19"/>
                <a:gd name="T29" fmla="*/ 33 h 43"/>
                <a:gd name="T30" fmla="*/ 9 w 19"/>
                <a:gd name="T31" fmla="*/ 3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43">
                  <a:moveTo>
                    <a:pt x="14" y="43"/>
                  </a:moveTo>
                  <a:lnTo>
                    <a:pt x="4" y="43"/>
                  </a:lnTo>
                  <a:lnTo>
                    <a:pt x="4" y="38"/>
                  </a:lnTo>
                  <a:lnTo>
                    <a:pt x="9" y="38"/>
                  </a:lnTo>
                  <a:lnTo>
                    <a:pt x="4" y="38"/>
                  </a:lnTo>
                  <a:lnTo>
                    <a:pt x="4" y="43"/>
                  </a:lnTo>
                  <a:lnTo>
                    <a:pt x="0" y="43"/>
                  </a:lnTo>
                  <a:lnTo>
                    <a:pt x="0" y="0"/>
                  </a:lnTo>
                  <a:lnTo>
                    <a:pt x="19" y="0"/>
                  </a:lnTo>
                  <a:lnTo>
                    <a:pt x="19" y="43"/>
                  </a:lnTo>
                  <a:lnTo>
                    <a:pt x="14" y="43"/>
                  </a:lnTo>
                  <a:lnTo>
                    <a:pt x="14" y="43"/>
                  </a:lnTo>
                  <a:close/>
                  <a:moveTo>
                    <a:pt x="9" y="33"/>
                  </a:moveTo>
                  <a:lnTo>
                    <a:pt x="9" y="10"/>
                  </a:lnTo>
                  <a:lnTo>
                    <a:pt x="9" y="33"/>
                  </a:lnTo>
                  <a:lnTo>
                    <a:pt x="9"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1"/>
            <p:cNvSpPr>
              <a:spLocks noEditPoints="1"/>
            </p:cNvSpPr>
            <p:nvPr/>
          </p:nvSpPr>
          <p:spPr bwMode="auto">
            <a:xfrm>
              <a:off x="4688" y="2112"/>
              <a:ext cx="197" cy="260"/>
            </a:xfrm>
            <a:custGeom>
              <a:avLst/>
              <a:gdLst>
                <a:gd name="T0" fmla="*/ 35 w 82"/>
                <a:gd name="T1" fmla="*/ 109 h 109"/>
                <a:gd name="T2" fmla="*/ 10 w 82"/>
                <a:gd name="T3" fmla="*/ 85 h 109"/>
                <a:gd name="T4" fmla="*/ 10 w 82"/>
                <a:gd name="T5" fmla="*/ 85 h 109"/>
                <a:gd name="T6" fmla="*/ 0 w 82"/>
                <a:gd name="T7" fmla="*/ 43 h 109"/>
                <a:gd name="T8" fmla="*/ 0 w 82"/>
                <a:gd name="T9" fmla="*/ 43 h 109"/>
                <a:gd name="T10" fmla="*/ 51 w 82"/>
                <a:gd name="T11" fmla="*/ 0 h 109"/>
                <a:gd name="T12" fmla="*/ 51 w 82"/>
                <a:gd name="T13" fmla="*/ 0 h 109"/>
                <a:gd name="T14" fmla="*/ 75 w 82"/>
                <a:gd name="T15" fmla="*/ 16 h 109"/>
                <a:gd name="T16" fmla="*/ 75 w 82"/>
                <a:gd name="T17" fmla="*/ 16 h 109"/>
                <a:gd name="T18" fmla="*/ 82 w 82"/>
                <a:gd name="T19" fmla="*/ 54 h 109"/>
                <a:gd name="T20" fmla="*/ 82 w 82"/>
                <a:gd name="T21" fmla="*/ 54 h 109"/>
                <a:gd name="T22" fmla="*/ 42 w 82"/>
                <a:gd name="T23" fmla="*/ 107 h 109"/>
                <a:gd name="T24" fmla="*/ 42 w 82"/>
                <a:gd name="T25" fmla="*/ 107 h 109"/>
                <a:gd name="T26" fmla="*/ 35 w 82"/>
                <a:gd name="T27" fmla="*/ 109 h 109"/>
                <a:gd name="T28" fmla="*/ 35 w 82"/>
                <a:gd name="T29" fmla="*/ 109 h 109"/>
                <a:gd name="T30" fmla="*/ 35 w 82"/>
                <a:gd name="T31" fmla="*/ 109 h 109"/>
                <a:gd name="T32" fmla="*/ 19 w 82"/>
                <a:gd name="T33" fmla="*/ 13 h 109"/>
                <a:gd name="T34" fmla="*/ 4 w 82"/>
                <a:gd name="T35" fmla="*/ 43 h 109"/>
                <a:gd name="T36" fmla="*/ 4 w 82"/>
                <a:gd name="T37" fmla="*/ 43 h 109"/>
                <a:gd name="T38" fmla="*/ 14 w 82"/>
                <a:gd name="T39" fmla="*/ 83 h 109"/>
                <a:gd name="T40" fmla="*/ 14 w 82"/>
                <a:gd name="T41" fmla="*/ 83 h 109"/>
                <a:gd name="T42" fmla="*/ 35 w 82"/>
                <a:gd name="T43" fmla="*/ 105 h 109"/>
                <a:gd name="T44" fmla="*/ 35 w 82"/>
                <a:gd name="T45" fmla="*/ 105 h 109"/>
                <a:gd name="T46" fmla="*/ 40 w 82"/>
                <a:gd name="T47" fmla="*/ 103 h 109"/>
                <a:gd name="T48" fmla="*/ 40 w 82"/>
                <a:gd name="T49" fmla="*/ 103 h 109"/>
                <a:gd name="T50" fmla="*/ 78 w 82"/>
                <a:gd name="T51" fmla="*/ 54 h 109"/>
                <a:gd name="T52" fmla="*/ 78 w 82"/>
                <a:gd name="T53" fmla="*/ 54 h 109"/>
                <a:gd name="T54" fmla="*/ 72 w 82"/>
                <a:gd name="T55" fmla="*/ 18 h 109"/>
                <a:gd name="T56" fmla="*/ 72 w 82"/>
                <a:gd name="T57" fmla="*/ 18 h 109"/>
                <a:gd name="T58" fmla="*/ 51 w 82"/>
                <a:gd name="T59" fmla="*/ 4 h 109"/>
                <a:gd name="T60" fmla="*/ 51 w 82"/>
                <a:gd name="T61" fmla="*/ 4 h 109"/>
                <a:gd name="T62" fmla="*/ 51 w 82"/>
                <a:gd name="T63" fmla="*/ 4 h 109"/>
                <a:gd name="T64" fmla="*/ 51 w 82"/>
                <a:gd name="T65" fmla="*/ 4 h 109"/>
                <a:gd name="T66" fmla="*/ 19 w 82"/>
                <a:gd name="T67"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109">
                  <a:moveTo>
                    <a:pt x="35" y="109"/>
                  </a:moveTo>
                  <a:cubicBezTo>
                    <a:pt x="25" y="108"/>
                    <a:pt x="16" y="98"/>
                    <a:pt x="10" y="85"/>
                  </a:cubicBezTo>
                  <a:cubicBezTo>
                    <a:pt x="10" y="85"/>
                    <a:pt x="10" y="85"/>
                    <a:pt x="10" y="85"/>
                  </a:cubicBezTo>
                  <a:cubicBezTo>
                    <a:pt x="4" y="72"/>
                    <a:pt x="0" y="56"/>
                    <a:pt x="0" y="43"/>
                  </a:cubicBezTo>
                  <a:cubicBezTo>
                    <a:pt x="0" y="43"/>
                    <a:pt x="0" y="43"/>
                    <a:pt x="0" y="43"/>
                  </a:cubicBezTo>
                  <a:cubicBezTo>
                    <a:pt x="0" y="13"/>
                    <a:pt x="28" y="0"/>
                    <a:pt x="51" y="0"/>
                  </a:cubicBezTo>
                  <a:cubicBezTo>
                    <a:pt x="51" y="0"/>
                    <a:pt x="51" y="0"/>
                    <a:pt x="51" y="0"/>
                  </a:cubicBezTo>
                  <a:cubicBezTo>
                    <a:pt x="62" y="0"/>
                    <a:pt x="70" y="6"/>
                    <a:pt x="75" y="16"/>
                  </a:cubicBezTo>
                  <a:cubicBezTo>
                    <a:pt x="75" y="16"/>
                    <a:pt x="75" y="16"/>
                    <a:pt x="75" y="16"/>
                  </a:cubicBezTo>
                  <a:cubicBezTo>
                    <a:pt x="80" y="26"/>
                    <a:pt x="82" y="39"/>
                    <a:pt x="82" y="54"/>
                  </a:cubicBezTo>
                  <a:cubicBezTo>
                    <a:pt x="82" y="54"/>
                    <a:pt x="82" y="54"/>
                    <a:pt x="82" y="54"/>
                  </a:cubicBezTo>
                  <a:cubicBezTo>
                    <a:pt x="82" y="83"/>
                    <a:pt x="60" y="97"/>
                    <a:pt x="42" y="107"/>
                  </a:cubicBezTo>
                  <a:cubicBezTo>
                    <a:pt x="42" y="107"/>
                    <a:pt x="42" y="107"/>
                    <a:pt x="42" y="107"/>
                  </a:cubicBezTo>
                  <a:cubicBezTo>
                    <a:pt x="40" y="108"/>
                    <a:pt x="37" y="109"/>
                    <a:pt x="35" y="109"/>
                  </a:cubicBezTo>
                  <a:cubicBezTo>
                    <a:pt x="35" y="109"/>
                    <a:pt x="35" y="109"/>
                    <a:pt x="35" y="109"/>
                  </a:cubicBezTo>
                  <a:cubicBezTo>
                    <a:pt x="35" y="109"/>
                    <a:pt x="35" y="109"/>
                    <a:pt x="35" y="109"/>
                  </a:cubicBezTo>
                  <a:close/>
                  <a:moveTo>
                    <a:pt x="19" y="13"/>
                  </a:moveTo>
                  <a:cubicBezTo>
                    <a:pt x="10" y="20"/>
                    <a:pt x="4" y="29"/>
                    <a:pt x="4" y="43"/>
                  </a:cubicBezTo>
                  <a:cubicBezTo>
                    <a:pt x="4" y="43"/>
                    <a:pt x="4" y="43"/>
                    <a:pt x="4" y="43"/>
                  </a:cubicBezTo>
                  <a:cubicBezTo>
                    <a:pt x="4" y="55"/>
                    <a:pt x="7" y="71"/>
                    <a:pt x="14" y="83"/>
                  </a:cubicBezTo>
                  <a:cubicBezTo>
                    <a:pt x="14" y="83"/>
                    <a:pt x="14" y="83"/>
                    <a:pt x="14" y="83"/>
                  </a:cubicBezTo>
                  <a:cubicBezTo>
                    <a:pt x="20" y="96"/>
                    <a:pt x="28" y="105"/>
                    <a:pt x="35" y="105"/>
                  </a:cubicBezTo>
                  <a:cubicBezTo>
                    <a:pt x="35" y="105"/>
                    <a:pt x="35" y="105"/>
                    <a:pt x="35" y="105"/>
                  </a:cubicBezTo>
                  <a:cubicBezTo>
                    <a:pt x="37" y="105"/>
                    <a:pt x="38" y="104"/>
                    <a:pt x="40" y="103"/>
                  </a:cubicBezTo>
                  <a:cubicBezTo>
                    <a:pt x="40" y="103"/>
                    <a:pt x="40" y="103"/>
                    <a:pt x="40" y="103"/>
                  </a:cubicBezTo>
                  <a:cubicBezTo>
                    <a:pt x="58" y="93"/>
                    <a:pt x="78" y="81"/>
                    <a:pt x="78" y="54"/>
                  </a:cubicBezTo>
                  <a:cubicBezTo>
                    <a:pt x="78" y="54"/>
                    <a:pt x="78" y="54"/>
                    <a:pt x="78" y="54"/>
                  </a:cubicBezTo>
                  <a:cubicBezTo>
                    <a:pt x="78" y="40"/>
                    <a:pt x="76" y="27"/>
                    <a:pt x="72" y="18"/>
                  </a:cubicBezTo>
                  <a:cubicBezTo>
                    <a:pt x="72" y="18"/>
                    <a:pt x="72" y="18"/>
                    <a:pt x="72" y="18"/>
                  </a:cubicBezTo>
                  <a:cubicBezTo>
                    <a:pt x="67" y="9"/>
                    <a:pt x="61" y="4"/>
                    <a:pt x="51" y="4"/>
                  </a:cubicBezTo>
                  <a:cubicBezTo>
                    <a:pt x="51" y="4"/>
                    <a:pt x="51" y="4"/>
                    <a:pt x="51" y="4"/>
                  </a:cubicBezTo>
                  <a:cubicBezTo>
                    <a:pt x="51" y="4"/>
                    <a:pt x="51" y="4"/>
                    <a:pt x="51" y="4"/>
                  </a:cubicBezTo>
                  <a:cubicBezTo>
                    <a:pt x="51" y="4"/>
                    <a:pt x="51" y="4"/>
                    <a:pt x="51" y="4"/>
                  </a:cubicBezTo>
                  <a:cubicBezTo>
                    <a:pt x="40" y="4"/>
                    <a:pt x="28" y="7"/>
                    <a:pt x="19"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2"/>
            <p:cNvSpPr>
              <a:spLocks noEditPoints="1"/>
            </p:cNvSpPr>
            <p:nvPr/>
          </p:nvSpPr>
          <p:spPr bwMode="auto">
            <a:xfrm>
              <a:off x="4683" y="2108"/>
              <a:ext cx="206" cy="268"/>
            </a:xfrm>
            <a:custGeom>
              <a:avLst/>
              <a:gdLst>
                <a:gd name="T0" fmla="*/ 37 w 86"/>
                <a:gd name="T1" fmla="*/ 111 h 113"/>
                <a:gd name="T2" fmla="*/ 10 w 86"/>
                <a:gd name="T3" fmla="*/ 88 h 113"/>
                <a:gd name="T4" fmla="*/ 0 w 86"/>
                <a:gd name="T5" fmla="*/ 45 h 113"/>
                <a:gd name="T6" fmla="*/ 52 w 86"/>
                <a:gd name="T7" fmla="*/ 0 h 113"/>
                <a:gd name="T8" fmla="*/ 53 w 86"/>
                <a:gd name="T9" fmla="*/ 0 h 113"/>
                <a:gd name="T10" fmla="*/ 79 w 86"/>
                <a:gd name="T11" fmla="*/ 17 h 113"/>
                <a:gd name="T12" fmla="*/ 86 w 86"/>
                <a:gd name="T13" fmla="*/ 56 h 113"/>
                <a:gd name="T14" fmla="*/ 45 w 86"/>
                <a:gd name="T15" fmla="*/ 111 h 113"/>
                <a:gd name="T16" fmla="*/ 37 w 86"/>
                <a:gd name="T17" fmla="*/ 113 h 113"/>
                <a:gd name="T18" fmla="*/ 37 w 86"/>
                <a:gd name="T19" fmla="*/ 113 h 113"/>
                <a:gd name="T20" fmla="*/ 43 w 86"/>
                <a:gd name="T21" fmla="*/ 107 h 113"/>
                <a:gd name="T22" fmla="*/ 82 w 86"/>
                <a:gd name="T23" fmla="*/ 56 h 113"/>
                <a:gd name="T24" fmla="*/ 43 w 86"/>
                <a:gd name="T25" fmla="*/ 107 h 113"/>
                <a:gd name="T26" fmla="*/ 37 w 86"/>
                <a:gd name="T27" fmla="*/ 109 h 113"/>
                <a:gd name="T28" fmla="*/ 37 w 86"/>
                <a:gd name="T29" fmla="*/ 109 h 113"/>
                <a:gd name="T30" fmla="*/ 37 w 86"/>
                <a:gd name="T31" fmla="*/ 109 h 113"/>
                <a:gd name="T32" fmla="*/ 36 w 86"/>
                <a:gd name="T33" fmla="*/ 108 h 113"/>
                <a:gd name="T34" fmla="*/ 36 w 86"/>
                <a:gd name="T35" fmla="*/ 108 h 113"/>
                <a:gd name="T36" fmla="*/ 35 w 86"/>
                <a:gd name="T37" fmla="*/ 108 h 113"/>
                <a:gd name="T38" fmla="*/ 30 w 86"/>
                <a:gd name="T39" fmla="*/ 106 h 113"/>
                <a:gd name="T40" fmla="*/ 37 w 86"/>
                <a:gd name="T41" fmla="*/ 105 h 113"/>
                <a:gd name="T42" fmla="*/ 41 w 86"/>
                <a:gd name="T43" fmla="*/ 104 h 113"/>
                <a:gd name="T44" fmla="*/ 78 w 86"/>
                <a:gd name="T45" fmla="*/ 56 h 113"/>
                <a:gd name="T46" fmla="*/ 78 w 86"/>
                <a:gd name="T47" fmla="*/ 56 h 113"/>
                <a:gd name="T48" fmla="*/ 72 w 86"/>
                <a:gd name="T49" fmla="*/ 21 h 113"/>
                <a:gd name="T50" fmla="*/ 53 w 86"/>
                <a:gd name="T51" fmla="*/ 8 h 113"/>
                <a:gd name="T52" fmla="*/ 22 w 86"/>
                <a:gd name="T53" fmla="*/ 17 h 113"/>
                <a:gd name="T54" fmla="*/ 8 w 86"/>
                <a:gd name="T55" fmla="*/ 45 h 113"/>
                <a:gd name="T56" fmla="*/ 8 w 86"/>
                <a:gd name="T57" fmla="*/ 45 h 113"/>
                <a:gd name="T58" fmla="*/ 17 w 86"/>
                <a:gd name="T59" fmla="*/ 85 h 113"/>
                <a:gd name="T60" fmla="*/ 37 w 86"/>
                <a:gd name="T61" fmla="*/ 105 h 113"/>
                <a:gd name="T62" fmla="*/ 37 w 86"/>
                <a:gd name="T63" fmla="*/ 105 h 113"/>
                <a:gd name="T64" fmla="*/ 14 w 86"/>
                <a:gd name="T65" fmla="*/ 86 h 113"/>
                <a:gd name="T66" fmla="*/ 17 w 86"/>
                <a:gd name="T67" fmla="*/ 92 h 113"/>
                <a:gd name="T68" fmla="*/ 14 w 86"/>
                <a:gd name="T69" fmla="*/ 86 h 113"/>
                <a:gd name="T70" fmla="*/ 9 w 86"/>
                <a:gd name="T71" fmla="*/ 74 h 113"/>
                <a:gd name="T72" fmla="*/ 82 w 86"/>
                <a:gd name="T73" fmla="*/ 56 h 113"/>
                <a:gd name="T74" fmla="*/ 82 w 86"/>
                <a:gd name="T75" fmla="*/ 56 h 113"/>
                <a:gd name="T76" fmla="*/ 76 w 86"/>
                <a:gd name="T77" fmla="*/ 21 h 113"/>
                <a:gd name="T78" fmla="*/ 4 w 86"/>
                <a:gd name="T79" fmla="*/ 45 h 113"/>
                <a:gd name="T80" fmla="*/ 4 w 86"/>
                <a:gd name="T81" fmla="*/ 45 h 113"/>
                <a:gd name="T82" fmla="*/ 4 w 86"/>
                <a:gd name="T83" fmla="*/ 45 h 113"/>
                <a:gd name="T84" fmla="*/ 6 w 86"/>
                <a:gd name="T85" fmla="*/ 31 h 113"/>
                <a:gd name="T86" fmla="*/ 76 w 86"/>
                <a:gd name="T87" fmla="*/ 21 h 113"/>
                <a:gd name="T88" fmla="*/ 76 w 86"/>
                <a:gd name="T89" fmla="*/ 21 h 113"/>
                <a:gd name="T90" fmla="*/ 75 w 86"/>
                <a:gd name="T91" fmla="*/ 18 h 113"/>
                <a:gd name="T92" fmla="*/ 75 w 86"/>
                <a:gd name="T93" fmla="*/ 18 h 113"/>
                <a:gd name="T94" fmla="*/ 75 w 86"/>
                <a:gd name="T95" fmla="*/ 18 h 113"/>
                <a:gd name="T96" fmla="*/ 75 w 86"/>
                <a:gd name="T97" fmla="*/ 18 h 113"/>
                <a:gd name="T98" fmla="*/ 75 w 86"/>
                <a:gd name="T99" fmla="*/ 18 h 113"/>
                <a:gd name="T100" fmla="*/ 53 w 86"/>
                <a:gd name="T101" fmla="*/ 4 h 113"/>
                <a:gd name="T102" fmla="*/ 53 w 86"/>
                <a:gd name="T103" fmla="*/ 4 h 113"/>
                <a:gd name="T104" fmla="*/ 51 w 86"/>
                <a:gd name="T105" fmla="*/ 4 h 113"/>
                <a:gd name="T106" fmla="*/ 53 w 86"/>
                <a:gd name="T107" fmla="*/ 4 h 113"/>
                <a:gd name="T108" fmla="*/ 53 w 86"/>
                <a:gd name="T109" fmla="*/ 4 h 113"/>
                <a:gd name="T110" fmla="*/ 21 w 86"/>
                <a:gd name="T111" fmla="*/ 15 h 113"/>
                <a:gd name="T112" fmla="*/ 20 w 86"/>
                <a:gd name="T113" fmla="*/ 14 h 113"/>
                <a:gd name="T114" fmla="*/ 21 w 86"/>
                <a:gd name="T115" fmla="*/ 1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 h="113">
                  <a:moveTo>
                    <a:pt x="37" y="113"/>
                  </a:moveTo>
                  <a:cubicBezTo>
                    <a:pt x="37" y="111"/>
                    <a:pt x="37" y="111"/>
                    <a:pt x="37" y="111"/>
                  </a:cubicBezTo>
                  <a:cubicBezTo>
                    <a:pt x="37" y="113"/>
                    <a:pt x="37" y="113"/>
                    <a:pt x="37" y="113"/>
                  </a:cubicBezTo>
                  <a:cubicBezTo>
                    <a:pt x="25" y="112"/>
                    <a:pt x="17" y="101"/>
                    <a:pt x="10" y="88"/>
                  </a:cubicBezTo>
                  <a:cubicBezTo>
                    <a:pt x="10" y="88"/>
                    <a:pt x="10" y="88"/>
                    <a:pt x="10" y="88"/>
                  </a:cubicBezTo>
                  <a:cubicBezTo>
                    <a:pt x="4" y="75"/>
                    <a:pt x="0" y="59"/>
                    <a:pt x="0" y="45"/>
                  </a:cubicBezTo>
                  <a:cubicBezTo>
                    <a:pt x="0" y="45"/>
                    <a:pt x="0" y="45"/>
                    <a:pt x="0" y="45"/>
                  </a:cubicBezTo>
                  <a:cubicBezTo>
                    <a:pt x="0" y="14"/>
                    <a:pt x="30" y="0"/>
                    <a:pt x="52" y="0"/>
                  </a:cubicBezTo>
                  <a:cubicBezTo>
                    <a:pt x="52" y="0"/>
                    <a:pt x="52" y="0"/>
                    <a:pt x="52" y="0"/>
                  </a:cubicBezTo>
                  <a:cubicBezTo>
                    <a:pt x="53" y="0"/>
                    <a:pt x="53" y="0"/>
                    <a:pt x="53" y="0"/>
                  </a:cubicBezTo>
                  <a:cubicBezTo>
                    <a:pt x="53" y="0"/>
                    <a:pt x="53" y="0"/>
                    <a:pt x="53" y="0"/>
                  </a:cubicBezTo>
                  <a:cubicBezTo>
                    <a:pt x="65" y="0"/>
                    <a:pt x="74" y="7"/>
                    <a:pt x="79" y="17"/>
                  </a:cubicBezTo>
                  <a:cubicBezTo>
                    <a:pt x="79" y="17"/>
                    <a:pt x="79" y="17"/>
                    <a:pt x="79" y="17"/>
                  </a:cubicBezTo>
                  <a:cubicBezTo>
                    <a:pt x="84" y="28"/>
                    <a:pt x="86" y="41"/>
                    <a:pt x="86" y="56"/>
                  </a:cubicBezTo>
                  <a:cubicBezTo>
                    <a:pt x="86" y="56"/>
                    <a:pt x="86" y="56"/>
                    <a:pt x="86" y="56"/>
                  </a:cubicBezTo>
                  <a:cubicBezTo>
                    <a:pt x="86" y="86"/>
                    <a:pt x="63" y="101"/>
                    <a:pt x="45" y="111"/>
                  </a:cubicBezTo>
                  <a:cubicBezTo>
                    <a:pt x="45" y="111"/>
                    <a:pt x="45" y="111"/>
                    <a:pt x="45" y="111"/>
                  </a:cubicBezTo>
                  <a:cubicBezTo>
                    <a:pt x="42" y="112"/>
                    <a:pt x="40" y="113"/>
                    <a:pt x="37" y="113"/>
                  </a:cubicBezTo>
                  <a:cubicBezTo>
                    <a:pt x="37" y="113"/>
                    <a:pt x="37" y="113"/>
                    <a:pt x="37" y="113"/>
                  </a:cubicBezTo>
                  <a:cubicBezTo>
                    <a:pt x="37" y="113"/>
                    <a:pt x="37" y="113"/>
                    <a:pt x="37" y="113"/>
                  </a:cubicBezTo>
                  <a:close/>
                  <a:moveTo>
                    <a:pt x="37" y="109"/>
                  </a:moveTo>
                  <a:cubicBezTo>
                    <a:pt x="39" y="109"/>
                    <a:pt x="41" y="108"/>
                    <a:pt x="43" y="107"/>
                  </a:cubicBezTo>
                  <a:cubicBezTo>
                    <a:pt x="43" y="107"/>
                    <a:pt x="43" y="107"/>
                    <a:pt x="43" y="107"/>
                  </a:cubicBezTo>
                  <a:cubicBezTo>
                    <a:pt x="61" y="97"/>
                    <a:pt x="82" y="84"/>
                    <a:pt x="82" y="56"/>
                  </a:cubicBezTo>
                  <a:cubicBezTo>
                    <a:pt x="82" y="56"/>
                    <a:pt x="82" y="56"/>
                    <a:pt x="82" y="56"/>
                  </a:cubicBezTo>
                  <a:cubicBezTo>
                    <a:pt x="82" y="84"/>
                    <a:pt x="61" y="97"/>
                    <a:pt x="43" y="107"/>
                  </a:cubicBezTo>
                  <a:cubicBezTo>
                    <a:pt x="43" y="107"/>
                    <a:pt x="43" y="107"/>
                    <a:pt x="43" y="107"/>
                  </a:cubicBezTo>
                  <a:cubicBezTo>
                    <a:pt x="41" y="108"/>
                    <a:pt x="39" y="109"/>
                    <a:pt x="37" y="109"/>
                  </a:cubicBezTo>
                  <a:cubicBezTo>
                    <a:pt x="37" y="109"/>
                    <a:pt x="37" y="109"/>
                    <a:pt x="37" y="109"/>
                  </a:cubicBezTo>
                  <a:cubicBezTo>
                    <a:pt x="37" y="109"/>
                    <a:pt x="37" y="109"/>
                    <a:pt x="37" y="109"/>
                  </a:cubicBezTo>
                  <a:cubicBezTo>
                    <a:pt x="37" y="109"/>
                    <a:pt x="37" y="109"/>
                    <a:pt x="37" y="109"/>
                  </a:cubicBezTo>
                  <a:cubicBezTo>
                    <a:pt x="37" y="109"/>
                    <a:pt x="37" y="109"/>
                    <a:pt x="37" y="109"/>
                  </a:cubicBezTo>
                  <a:cubicBezTo>
                    <a:pt x="37" y="109"/>
                    <a:pt x="37" y="109"/>
                    <a:pt x="37" y="109"/>
                  </a:cubicBezTo>
                  <a:close/>
                  <a:moveTo>
                    <a:pt x="36" y="108"/>
                  </a:moveTo>
                  <a:cubicBezTo>
                    <a:pt x="36" y="108"/>
                    <a:pt x="36" y="108"/>
                    <a:pt x="36" y="108"/>
                  </a:cubicBezTo>
                  <a:cubicBezTo>
                    <a:pt x="36" y="108"/>
                    <a:pt x="36" y="108"/>
                    <a:pt x="36" y="108"/>
                  </a:cubicBezTo>
                  <a:cubicBezTo>
                    <a:pt x="36" y="108"/>
                    <a:pt x="36" y="108"/>
                    <a:pt x="36" y="108"/>
                  </a:cubicBezTo>
                  <a:close/>
                  <a:moveTo>
                    <a:pt x="35" y="108"/>
                  </a:moveTo>
                  <a:cubicBezTo>
                    <a:pt x="34" y="108"/>
                    <a:pt x="32" y="107"/>
                    <a:pt x="30" y="106"/>
                  </a:cubicBezTo>
                  <a:cubicBezTo>
                    <a:pt x="30" y="106"/>
                    <a:pt x="30" y="106"/>
                    <a:pt x="30" y="106"/>
                  </a:cubicBezTo>
                  <a:cubicBezTo>
                    <a:pt x="32" y="107"/>
                    <a:pt x="34" y="108"/>
                    <a:pt x="35" y="108"/>
                  </a:cubicBezTo>
                  <a:close/>
                  <a:moveTo>
                    <a:pt x="37" y="105"/>
                  </a:moveTo>
                  <a:cubicBezTo>
                    <a:pt x="38" y="105"/>
                    <a:pt x="39" y="104"/>
                    <a:pt x="41" y="104"/>
                  </a:cubicBezTo>
                  <a:cubicBezTo>
                    <a:pt x="41" y="104"/>
                    <a:pt x="41" y="104"/>
                    <a:pt x="41" y="104"/>
                  </a:cubicBezTo>
                  <a:cubicBezTo>
                    <a:pt x="59" y="94"/>
                    <a:pt x="78" y="82"/>
                    <a:pt x="78" y="56"/>
                  </a:cubicBezTo>
                  <a:cubicBezTo>
                    <a:pt x="78" y="56"/>
                    <a:pt x="78" y="56"/>
                    <a:pt x="78" y="56"/>
                  </a:cubicBezTo>
                  <a:cubicBezTo>
                    <a:pt x="78" y="56"/>
                    <a:pt x="78" y="56"/>
                    <a:pt x="78" y="56"/>
                  </a:cubicBezTo>
                  <a:cubicBezTo>
                    <a:pt x="78" y="56"/>
                    <a:pt x="78" y="56"/>
                    <a:pt x="78" y="56"/>
                  </a:cubicBezTo>
                  <a:cubicBezTo>
                    <a:pt x="78" y="42"/>
                    <a:pt x="76" y="29"/>
                    <a:pt x="72" y="21"/>
                  </a:cubicBezTo>
                  <a:cubicBezTo>
                    <a:pt x="72" y="21"/>
                    <a:pt x="72" y="21"/>
                    <a:pt x="72" y="21"/>
                  </a:cubicBezTo>
                  <a:cubicBezTo>
                    <a:pt x="67" y="12"/>
                    <a:pt x="62" y="8"/>
                    <a:pt x="53" y="8"/>
                  </a:cubicBezTo>
                  <a:cubicBezTo>
                    <a:pt x="53" y="8"/>
                    <a:pt x="53" y="8"/>
                    <a:pt x="53" y="8"/>
                  </a:cubicBezTo>
                  <a:cubicBezTo>
                    <a:pt x="53" y="8"/>
                    <a:pt x="53" y="8"/>
                    <a:pt x="53" y="8"/>
                  </a:cubicBezTo>
                  <a:cubicBezTo>
                    <a:pt x="43" y="8"/>
                    <a:pt x="31" y="11"/>
                    <a:pt x="22" y="17"/>
                  </a:cubicBezTo>
                  <a:cubicBezTo>
                    <a:pt x="22" y="17"/>
                    <a:pt x="22" y="17"/>
                    <a:pt x="22" y="17"/>
                  </a:cubicBezTo>
                  <a:cubicBezTo>
                    <a:pt x="14" y="23"/>
                    <a:pt x="8" y="32"/>
                    <a:pt x="8" y="45"/>
                  </a:cubicBezTo>
                  <a:cubicBezTo>
                    <a:pt x="8" y="45"/>
                    <a:pt x="8" y="45"/>
                    <a:pt x="8" y="45"/>
                  </a:cubicBezTo>
                  <a:cubicBezTo>
                    <a:pt x="8" y="45"/>
                    <a:pt x="8" y="45"/>
                    <a:pt x="8" y="45"/>
                  </a:cubicBezTo>
                  <a:cubicBezTo>
                    <a:pt x="7" y="57"/>
                    <a:pt x="11" y="72"/>
                    <a:pt x="17" y="85"/>
                  </a:cubicBezTo>
                  <a:cubicBezTo>
                    <a:pt x="17" y="85"/>
                    <a:pt x="17" y="85"/>
                    <a:pt x="17" y="85"/>
                  </a:cubicBezTo>
                  <a:cubicBezTo>
                    <a:pt x="23" y="97"/>
                    <a:pt x="31" y="105"/>
                    <a:pt x="37" y="105"/>
                  </a:cubicBezTo>
                  <a:cubicBezTo>
                    <a:pt x="37" y="105"/>
                    <a:pt x="37" y="105"/>
                    <a:pt x="37" y="105"/>
                  </a:cubicBezTo>
                  <a:cubicBezTo>
                    <a:pt x="37" y="105"/>
                    <a:pt x="37" y="105"/>
                    <a:pt x="37" y="105"/>
                  </a:cubicBezTo>
                  <a:cubicBezTo>
                    <a:pt x="37" y="105"/>
                    <a:pt x="37" y="105"/>
                    <a:pt x="37" y="105"/>
                  </a:cubicBezTo>
                  <a:cubicBezTo>
                    <a:pt x="37" y="105"/>
                    <a:pt x="37" y="105"/>
                    <a:pt x="37" y="105"/>
                  </a:cubicBezTo>
                  <a:close/>
                  <a:moveTo>
                    <a:pt x="14" y="86"/>
                  </a:moveTo>
                  <a:cubicBezTo>
                    <a:pt x="15" y="88"/>
                    <a:pt x="16" y="90"/>
                    <a:pt x="17" y="92"/>
                  </a:cubicBezTo>
                  <a:cubicBezTo>
                    <a:pt x="17" y="92"/>
                    <a:pt x="17" y="92"/>
                    <a:pt x="17" y="92"/>
                  </a:cubicBezTo>
                  <a:cubicBezTo>
                    <a:pt x="16" y="90"/>
                    <a:pt x="15" y="88"/>
                    <a:pt x="14" y="86"/>
                  </a:cubicBezTo>
                  <a:cubicBezTo>
                    <a:pt x="14" y="86"/>
                    <a:pt x="14" y="86"/>
                    <a:pt x="14" y="86"/>
                  </a:cubicBezTo>
                  <a:cubicBezTo>
                    <a:pt x="12" y="82"/>
                    <a:pt x="10" y="78"/>
                    <a:pt x="9" y="74"/>
                  </a:cubicBezTo>
                  <a:cubicBezTo>
                    <a:pt x="9" y="74"/>
                    <a:pt x="9" y="74"/>
                    <a:pt x="9" y="74"/>
                  </a:cubicBezTo>
                  <a:cubicBezTo>
                    <a:pt x="10" y="78"/>
                    <a:pt x="12" y="82"/>
                    <a:pt x="14" y="86"/>
                  </a:cubicBezTo>
                  <a:close/>
                  <a:moveTo>
                    <a:pt x="82" y="56"/>
                  </a:moveTo>
                  <a:cubicBezTo>
                    <a:pt x="82" y="56"/>
                    <a:pt x="82" y="56"/>
                    <a:pt x="82" y="56"/>
                  </a:cubicBezTo>
                  <a:cubicBezTo>
                    <a:pt x="82" y="56"/>
                    <a:pt x="82" y="56"/>
                    <a:pt x="82" y="56"/>
                  </a:cubicBezTo>
                  <a:cubicBezTo>
                    <a:pt x="82" y="43"/>
                    <a:pt x="80" y="31"/>
                    <a:pt x="76" y="21"/>
                  </a:cubicBezTo>
                  <a:cubicBezTo>
                    <a:pt x="76" y="21"/>
                    <a:pt x="76" y="21"/>
                    <a:pt x="76" y="21"/>
                  </a:cubicBezTo>
                  <a:cubicBezTo>
                    <a:pt x="80" y="31"/>
                    <a:pt x="82" y="43"/>
                    <a:pt x="82" y="56"/>
                  </a:cubicBezTo>
                  <a:close/>
                  <a:moveTo>
                    <a:pt x="4" y="45"/>
                  </a:moveTo>
                  <a:cubicBezTo>
                    <a:pt x="4" y="45"/>
                    <a:pt x="4" y="45"/>
                    <a:pt x="4" y="45"/>
                  </a:cubicBezTo>
                  <a:cubicBezTo>
                    <a:pt x="4" y="45"/>
                    <a:pt x="4" y="45"/>
                    <a:pt x="4" y="45"/>
                  </a:cubicBezTo>
                  <a:cubicBezTo>
                    <a:pt x="4" y="45"/>
                    <a:pt x="4" y="45"/>
                    <a:pt x="4" y="45"/>
                  </a:cubicBezTo>
                  <a:cubicBezTo>
                    <a:pt x="4" y="45"/>
                    <a:pt x="4" y="45"/>
                    <a:pt x="4" y="45"/>
                  </a:cubicBezTo>
                  <a:cubicBezTo>
                    <a:pt x="4" y="40"/>
                    <a:pt x="4" y="35"/>
                    <a:pt x="6" y="31"/>
                  </a:cubicBezTo>
                  <a:cubicBezTo>
                    <a:pt x="6" y="31"/>
                    <a:pt x="6" y="31"/>
                    <a:pt x="6" y="31"/>
                  </a:cubicBezTo>
                  <a:cubicBezTo>
                    <a:pt x="4" y="35"/>
                    <a:pt x="4" y="40"/>
                    <a:pt x="4" y="45"/>
                  </a:cubicBezTo>
                  <a:close/>
                  <a:moveTo>
                    <a:pt x="76" y="21"/>
                  </a:moveTo>
                  <a:cubicBezTo>
                    <a:pt x="76" y="21"/>
                    <a:pt x="76" y="21"/>
                    <a:pt x="76" y="21"/>
                  </a:cubicBezTo>
                  <a:cubicBezTo>
                    <a:pt x="76" y="21"/>
                    <a:pt x="76" y="21"/>
                    <a:pt x="76" y="21"/>
                  </a:cubicBezTo>
                  <a:cubicBezTo>
                    <a:pt x="76" y="21"/>
                    <a:pt x="76" y="21"/>
                    <a:pt x="76" y="21"/>
                  </a:cubicBezTo>
                  <a:close/>
                  <a:moveTo>
                    <a:pt x="75" y="18"/>
                  </a:moveTo>
                  <a:cubicBezTo>
                    <a:pt x="75" y="18"/>
                    <a:pt x="75" y="18"/>
                    <a:pt x="75" y="18"/>
                  </a:cubicBezTo>
                  <a:cubicBezTo>
                    <a:pt x="75" y="18"/>
                    <a:pt x="75" y="18"/>
                    <a:pt x="75" y="18"/>
                  </a:cubicBezTo>
                  <a:cubicBezTo>
                    <a:pt x="75" y="18"/>
                    <a:pt x="75" y="18"/>
                    <a:pt x="75" y="18"/>
                  </a:cubicBezTo>
                  <a:close/>
                  <a:moveTo>
                    <a:pt x="75" y="18"/>
                  </a:moveTo>
                  <a:cubicBezTo>
                    <a:pt x="75" y="18"/>
                    <a:pt x="75" y="18"/>
                    <a:pt x="75" y="18"/>
                  </a:cubicBezTo>
                  <a:cubicBezTo>
                    <a:pt x="75" y="18"/>
                    <a:pt x="75" y="18"/>
                    <a:pt x="75" y="18"/>
                  </a:cubicBezTo>
                  <a:cubicBezTo>
                    <a:pt x="75" y="18"/>
                    <a:pt x="75" y="18"/>
                    <a:pt x="75" y="18"/>
                  </a:cubicBezTo>
                  <a:close/>
                  <a:moveTo>
                    <a:pt x="75" y="18"/>
                  </a:moveTo>
                  <a:cubicBezTo>
                    <a:pt x="70" y="9"/>
                    <a:pt x="63" y="4"/>
                    <a:pt x="53" y="4"/>
                  </a:cubicBezTo>
                  <a:cubicBezTo>
                    <a:pt x="53" y="4"/>
                    <a:pt x="53" y="4"/>
                    <a:pt x="53" y="4"/>
                  </a:cubicBezTo>
                  <a:cubicBezTo>
                    <a:pt x="53" y="3"/>
                    <a:pt x="53" y="3"/>
                    <a:pt x="53" y="3"/>
                  </a:cubicBezTo>
                  <a:cubicBezTo>
                    <a:pt x="53" y="4"/>
                    <a:pt x="53" y="4"/>
                    <a:pt x="53" y="4"/>
                  </a:cubicBezTo>
                  <a:cubicBezTo>
                    <a:pt x="52" y="4"/>
                    <a:pt x="51" y="4"/>
                    <a:pt x="51" y="4"/>
                  </a:cubicBezTo>
                  <a:cubicBezTo>
                    <a:pt x="51" y="4"/>
                    <a:pt x="51" y="4"/>
                    <a:pt x="51" y="4"/>
                  </a:cubicBezTo>
                  <a:cubicBezTo>
                    <a:pt x="51" y="4"/>
                    <a:pt x="52" y="4"/>
                    <a:pt x="53" y="4"/>
                  </a:cubicBezTo>
                  <a:cubicBezTo>
                    <a:pt x="53" y="4"/>
                    <a:pt x="53" y="4"/>
                    <a:pt x="53" y="4"/>
                  </a:cubicBezTo>
                  <a:cubicBezTo>
                    <a:pt x="53" y="4"/>
                    <a:pt x="53" y="4"/>
                    <a:pt x="53" y="4"/>
                  </a:cubicBezTo>
                  <a:cubicBezTo>
                    <a:pt x="53" y="4"/>
                    <a:pt x="53" y="4"/>
                    <a:pt x="53" y="4"/>
                  </a:cubicBezTo>
                  <a:cubicBezTo>
                    <a:pt x="63" y="4"/>
                    <a:pt x="70" y="9"/>
                    <a:pt x="75" y="18"/>
                  </a:cubicBezTo>
                  <a:close/>
                  <a:moveTo>
                    <a:pt x="21" y="15"/>
                  </a:moveTo>
                  <a:cubicBezTo>
                    <a:pt x="20" y="14"/>
                    <a:pt x="20" y="14"/>
                    <a:pt x="20" y="14"/>
                  </a:cubicBezTo>
                  <a:cubicBezTo>
                    <a:pt x="20" y="14"/>
                    <a:pt x="20" y="14"/>
                    <a:pt x="20" y="14"/>
                  </a:cubicBezTo>
                  <a:cubicBezTo>
                    <a:pt x="20" y="14"/>
                    <a:pt x="20" y="14"/>
                    <a:pt x="20" y="14"/>
                  </a:cubicBezTo>
                  <a:cubicBezTo>
                    <a:pt x="21" y="15"/>
                    <a:pt x="21" y="15"/>
                    <a:pt x="2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3"/>
            <p:cNvSpPr/>
            <p:nvPr/>
          </p:nvSpPr>
          <p:spPr bwMode="auto">
            <a:xfrm>
              <a:off x="4853" y="2117"/>
              <a:ext cx="178" cy="167"/>
            </a:xfrm>
            <a:custGeom>
              <a:avLst/>
              <a:gdLst>
                <a:gd name="T0" fmla="*/ 55 w 74"/>
                <a:gd name="T1" fmla="*/ 67 h 70"/>
                <a:gd name="T2" fmla="*/ 70 w 74"/>
                <a:gd name="T3" fmla="*/ 58 h 70"/>
                <a:gd name="T4" fmla="*/ 70 w 74"/>
                <a:gd name="T5" fmla="*/ 56 h 70"/>
                <a:gd name="T6" fmla="*/ 70 w 74"/>
                <a:gd name="T7" fmla="*/ 56 h 70"/>
                <a:gd name="T8" fmla="*/ 50 w 74"/>
                <a:gd name="T9" fmla="*/ 6 h 70"/>
                <a:gd name="T10" fmla="*/ 50 w 74"/>
                <a:gd name="T11" fmla="*/ 6 h 70"/>
                <a:gd name="T12" fmla="*/ 41 w 74"/>
                <a:gd name="T13" fmla="*/ 4 h 70"/>
                <a:gd name="T14" fmla="*/ 41 w 74"/>
                <a:gd name="T15" fmla="*/ 4 h 70"/>
                <a:gd name="T16" fmla="*/ 2 w 74"/>
                <a:gd name="T17" fmla="*/ 11 h 70"/>
                <a:gd name="T18" fmla="*/ 2 w 74"/>
                <a:gd name="T19" fmla="*/ 11 h 70"/>
                <a:gd name="T20" fmla="*/ 0 w 74"/>
                <a:gd name="T21" fmla="*/ 7 h 70"/>
                <a:gd name="T22" fmla="*/ 41 w 74"/>
                <a:gd name="T23" fmla="*/ 0 h 70"/>
                <a:gd name="T24" fmla="*/ 41 w 74"/>
                <a:gd name="T25" fmla="*/ 0 h 70"/>
                <a:gd name="T26" fmla="*/ 53 w 74"/>
                <a:gd name="T27" fmla="*/ 3 h 70"/>
                <a:gd name="T28" fmla="*/ 53 w 74"/>
                <a:gd name="T29" fmla="*/ 3 h 70"/>
                <a:gd name="T30" fmla="*/ 74 w 74"/>
                <a:gd name="T31" fmla="*/ 56 h 70"/>
                <a:gd name="T32" fmla="*/ 74 w 74"/>
                <a:gd name="T33" fmla="*/ 56 h 70"/>
                <a:gd name="T34" fmla="*/ 72 w 74"/>
                <a:gd name="T35" fmla="*/ 62 h 70"/>
                <a:gd name="T36" fmla="*/ 72 w 74"/>
                <a:gd name="T37" fmla="*/ 62 h 70"/>
                <a:gd name="T38" fmla="*/ 72 w 74"/>
                <a:gd name="T39" fmla="*/ 62 h 70"/>
                <a:gd name="T40" fmla="*/ 57 w 74"/>
                <a:gd name="T41" fmla="*/ 70 h 70"/>
                <a:gd name="T42" fmla="*/ 57 w 74"/>
                <a:gd name="T43" fmla="*/ 70 h 70"/>
                <a:gd name="T44" fmla="*/ 55 w 74"/>
                <a:gd name="T45"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0">
                  <a:moveTo>
                    <a:pt x="55" y="67"/>
                  </a:moveTo>
                  <a:cubicBezTo>
                    <a:pt x="70" y="58"/>
                    <a:pt x="70" y="58"/>
                    <a:pt x="70" y="58"/>
                  </a:cubicBezTo>
                  <a:cubicBezTo>
                    <a:pt x="70" y="58"/>
                    <a:pt x="70" y="57"/>
                    <a:pt x="70" y="56"/>
                  </a:cubicBezTo>
                  <a:cubicBezTo>
                    <a:pt x="70" y="56"/>
                    <a:pt x="70" y="56"/>
                    <a:pt x="70" y="56"/>
                  </a:cubicBezTo>
                  <a:cubicBezTo>
                    <a:pt x="71" y="45"/>
                    <a:pt x="55" y="12"/>
                    <a:pt x="50" y="6"/>
                  </a:cubicBezTo>
                  <a:cubicBezTo>
                    <a:pt x="50" y="6"/>
                    <a:pt x="50" y="6"/>
                    <a:pt x="50" y="6"/>
                  </a:cubicBezTo>
                  <a:cubicBezTo>
                    <a:pt x="49" y="5"/>
                    <a:pt x="46" y="4"/>
                    <a:pt x="41" y="4"/>
                  </a:cubicBezTo>
                  <a:cubicBezTo>
                    <a:pt x="41" y="4"/>
                    <a:pt x="41" y="4"/>
                    <a:pt x="41" y="4"/>
                  </a:cubicBezTo>
                  <a:cubicBezTo>
                    <a:pt x="27" y="4"/>
                    <a:pt x="2" y="11"/>
                    <a:pt x="2" y="11"/>
                  </a:cubicBezTo>
                  <a:cubicBezTo>
                    <a:pt x="2" y="11"/>
                    <a:pt x="2" y="11"/>
                    <a:pt x="2" y="11"/>
                  </a:cubicBezTo>
                  <a:cubicBezTo>
                    <a:pt x="0" y="7"/>
                    <a:pt x="0" y="7"/>
                    <a:pt x="0" y="7"/>
                  </a:cubicBezTo>
                  <a:cubicBezTo>
                    <a:pt x="1" y="7"/>
                    <a:pt x="26" y="0"/>
                    <a:pt x="41" y="0"/>
                  </a:cubicBezTo>
                  <a:cubicBezTo>
                    <a:pt x="41" y="0"/>
                    <a:pt x="41" y="0"/>
                    <a:pt x="41" y="0"/>
                  </a:cubicBezTo>
                  <a:cubicBezTo>
                    <a:pt x="46" y="0"/>
                    <a:pt x="51" y="0"/>
                    <a:pt x="53" y="3"/>
                  </a:cubicBezTo>
                  <a:cubicBezTo>
                    <a:pt x="53" y="3"/>
                    <a:pt x="53" y="3"/>
                    <a:pt x="53" y="3"/>
                  </a:cubicBezTo>
                  <a:cubicBezTo>
                    <a:pt x="59" y="11"/>
                    <a:pt x="74" y="43"/>
                    <a:pt x="74" y="56"/>
                  </a:cubicBezTo>
                  <a:cubicBezTo>
                    <a:pt x="74" y="56"/>
                    <a:pt x="74" y="56"/>
                    <a:pt x="74" y="56"/>
                  </a:cubicBezTo>
                  <a:cubicBezTo>
                    <a:pt x="74" y="58"/>
                    <a:pt x="74" y="60"/>
                    <a:pt x="72" y="62"/>
                  </a:cubicBezTo>
                  <a:cubicBezTo>
                    <a:pt x="72" y="62"/>
                    <a:pt x="72" y="62"/>
                    <a:pt x="72" y="62"/>
                  </a:cubicBezTo>
                  <a:cubicBezTo>
                    <a:pt x="72" y="62"/>
                    <a:pt x="72" y="62"/>
                    <a:pt x="72" y="62"/>
                  </a:cubicBezTo>
                  <a:cubicBezTo>
                    <a:pt x="57" y="70"/>
                    <a:pt x="57" y="70"/>
                    <a:pt x="57" y="70"/>
                  </a:cubicBezTo>
                  <a:cubicBezTo>
                    <a:pt x="57" y="70"/>
                    <a:pt x="57" y="70"/>
                    <a:pt x="57" y="70"/>
                  </a:cubicBezTo>
                  <a:cubicBezTo>
                    <a:pt x="55" y="67"/>
                    <a:pt x="55" y="67"/>
                    <a:pt x="55"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4"/>
            <p:cNvSpPr>
              <a:spLocks noEditPoints="1"/>
            </p:cNvSpPr>
            <p:nvPr/>
          </p:nvSpPr>
          <p:spPr bwMode="auto">
            <a:xfrm>
              <a:off x="4849" y="2112"/>
              <a:ext cx="187" cy="191"/>
            </a:xfrm>
            <a:custGeom>
              <a:avLst/>
              <a:gdLst>
                <a:gd name="T0" fmla="*/ 57 w 78"/>
                <a:gd name="T1" fmla="*/ 69 h 80"/>
                <a:gd name="T2" fmla="*/ 57 w 78"/>
                <a:gd name="T3" fmla="*/ 69 h 80"/>
                <a:gd name="T4" fmla="*/ 54 w 78"/>
                <a:gd name="T5" fmla="*/ 68 h 80"/>
                <a:gd name="T6" fmla="*/ 70 w 78"/>
                <a:gd name="T7" fmla="*/ 58 h 80"/>
                <a:gd name="T8" fmla="*/ 70 w 78"/>
                <a:gd name="T9" fmla="*/ 58 h 80"/>
                <a:gd name="T10" fmla="*/ 70 w 78"/>
                <a:gd name="T11" fmla="*/ 58 h 80"/>
                <a:gd name="T12" fmla="*/ 50 w 78"/>
                <a:gd name="T13" fmla="*/ 9 h 80"/>
                <a:gd name="T14" fmla="*/ 50 w 78"/>
                <a:gd name="T15" fmla="*/ 9 h 80"/>
                <a:gd name="T16" fmla="*/ 50 w 78"/>
                <a:gd name="T17" fmla="*/ 9 h 80"/>
                <a:gd name="T18" fmla="*/ 50 w 78"/>
                <a:gd name="T19" fmla="*/ 9 h 80"/>
                <a:gd name="T20" fmla="*/ 49 w 78"/>
                <a:gd name="T21" fmla="*/ 8 h 80"/>
                <a:gd name="T22" fmla="*/ 44 w 78"/>
                <a:gd name="T23" fmla="*/ 8 h 80"/>
                <a:gd name="T24" fmla="*/ 44 w 78"/>
                <a:gd name="T25" fmla="*/ 8 h 80"/>
                <a:gd name="T26" fmla="*/ 43 w 78"/>
                <a:gd name="T27" fmla="*/ 8 h 80"/>
                <a:gd name="T28" fmla="*/ 5 w 78"/>
                <a:gd name="T29" fmla="*/ 15 h 80"/>
                <a:gd name="T30" fmla="*/ 3 w 78"/>
                <a:gd name="T31" fmla="*/ 18 h 80"/>
                <a:gd name="T32" fmla="*/ 2 w 78"/>
                <a:gd name="T33" fmla="*/ 7 h 80"/>
                <a:gd name="T34" fmla="*/ 2 w 78"/>
                <a:gd name="T35" fmla="*/ 7 h 80"/>
                <a:gd name="T36" fmla="*/ 3 w 78"/>
                <a:gd name="T37" fmla="*/ 7 h 80"/>
                <a:gd name="T38" fmla="*/ 6 w 78"/>
                <a:gd name="T39" fmla="*/ 6 h 80"/>
                <a:gd name="T40" fmla="*/ 17 w 78"/>
                <a:gd name="T41" fmla="*/ 4 h 80"/>
                <a:gd name="T42" fmla="*/ 43 w 78"/>
                <a:gd name="T43" fmla="*/ 0 h 80"/>
                <a:gd name="T44" fmla="*/ 57 w 78"/>
                <a:gd name="T45" fmla="*/ 4 h 80"/>
                <a:gd name="T46" fmla="*/ 78 w 78"/>
                <a:gd name="T47" fmla="*/ 58 h 80"/>
                <a:gd name="T48" fmla="*/ 76 w 78"/>
                <a:gd name="T49" fmla="*/ 65 h 80"/>
                <a:gd name="T50" fmla="*/ 61 w 78"/>
                <a:gd name="T51" fmla="*/ 73 h 80"/>
                <a:gd name="T52" fmla="*/ 55 w 78"/>
                <a:gd name="T53" fmla="*/ 70 h 80"/>
                <a:gd name="T54" fmla="*/ 73 w 78"/>
                <a:gd name="T55" fmla="*/ 62 h 80"/>
                <a:gd name="T56" fmla="*/ 73 w 78"/>
                <a:gd name="T57" fmla="*/ 62 h 80"/>
                <a:gd name="T58" fmla="*/ 60 w 78"/>
                <a:gd name="T59" fmla="*/ 69 h 80"/>
                <a:gd name="T60" fmla="*/ 74 w 78"/>
                <a:gd name="T61" fmla="*/ 61 h 80"/>
                <a:gd name="T62" fmla="*/ 74 w 78"/>
                <a:gd name="T63" fmla="*/ 58 h 80"/>
                <a:gd name="T64" fmla="*/ 54 w 78"/>
                <a:gd name="T65" fmla="*/ 7 h 80"/>
                <a:gd name="T66" fmla="*/ 53 w 78"/>
                <a:gd name="T67" fmla="*/ 7 h 80"/>
                <a:gd name="T68" fmla="*/ 74 w 78"/>
                <a:gd name="T69" fmla="*/ 58 h 80"/>
                <a:gd name="T70" fmla="*/ 74 w 78"/>
                <a:gd name="T71" fmla="*/ 58 h 80"/>
                <a:gd name="T72" fmla="*/ 74 w 78"/>
                <a:gd name="T73" fmla="*/ 58 h 80"/>
                <a:gd name="T74" fmla="*/ 48 w 78"/>
                <a:gd name="T75" fmla="*/ 4 h 80"/>
                <a:gd name="T76" fmla="*/ 44 w 78"/>
                <a:gd name="T77" fmla="*/ 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80">
                  <a:moveTo>
                    <a:pt x="55" y="70"/>
                  </a:moveTo>
                  <a:cubicBezTo>
                    <a:pt x="57" y="69"/>
                    <a:pt x="57" y="69"/>
                    <a:pt x="57" y="69"/>
                  </a:cubicBezTo>
                  <a:cubicBezTo>
                    <a:pt x="58" y="70"/>
                    <a:pt x="58" y="70"/>
                    <a:pt x="58" y="70"/>
                  </a:cubicBezTo>
                  <a:cubicBezTo>
                    <a:pt x="57" y="69"/>
                    <a:pt x="57" y="69"/>
                    <a:pt x="57" y="69"/>
                  </a:cubicBezTo>
                  <a:cubicBezTo>
                    <a:pt x="55" y="70"/>
                    <a:pt x="55" y="70"/>
                    <a:pt x="55" y="70"/>
                  </a:cubicBezTo>
                  <a:cubicBezTo>
                    <a:pt x="54" y="68"/>
                    <a:pt x="54" y="68"/>
                    <a:pt x="54" y="68"/>
                  </a:cubicBezTo>
                  <a:cubicBezTo>
                    <a:pt x="70" y="59"/>
                    <a:pt x="70" y="59"/>
                    <a:pt x="70" y="59"/>
                  </a:cubicBezTo>
                  <a:cubicBezTo>
                    <a:pt x="70" y="59"/>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1" y="48"/>
                    <a:pt x="55" y="15"/>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49" y="8"/>
                    <a:pt x="49" y="8"/>
                  </a:cubicBezTo>
                  <a:cubicBezTo>
                    <a:pt x="49" y="8"/>
                    <a:pt x="49" y="8"/>
                    <a:pt x="49" y="8"/>
                  </a:cubicBezTo>
                  <a:cubicBezTo>
                    <a:pt x="48" y="8"/>
                    <a:pt x="46" y="8"/>
                    <a:pt x="44" y="8"/>
                  </a:cubicBezTo>
                  <a:cubicBezTo>
                    <a:pt x="44" y="8"/>
                    <a:pt x="44" y="8"/>
                    <a:pt x="44" y="8"/>
                  </a:cubicBezTo>
                  <a:cubicBezTo>
                    <a:pt x="44" y="8"/>
                    <a:pt x="44" y="8"/>
                    <a:pt x="44" y="8"/>
                  </a:cubicBezTo>
                  <a:cubicBezTo>
                    <a:pt x="44" y="8"/>
                    <a:pt x="44" y="8"/>
                    <a:pt x="44" y="8"/>
                  </a:cubicBezTo>
                  <a:cubicBezTo>
                    <a:pt x="43" y="8"/>
                    <a:pt x="43" y="8"/>
                    <a:pt x="43" y="8"/>
                  </a:cubicBezTo>
                  <a:cubicBezTo>
                    <a:pt x="43" y="8"/>
                    <a:pt x="43" y="8"/>
                    <a:pt x="43" y="8"/>
                  </a:cubicBezTo>
                  <a:cubicBezTo>
                    <a:pt x="43" y="8"/>
                    <a:pt x="43" y="8"/>
                    <a:pt x="43" y="8"/>
                  </a:cubicBezTo>
                  <a:cubicBezTo>
                    <a:pt x="31" y="8"/>
                    <a:pt x="9" y="14"/>
                    <a:pt x="5" y="15"/>
                  </a:cubicBezTo>
                  <a:cubicBezTo>
                    <a:pt x="5" y="15"/>
                    <a:pt x="5" y="15"/>
                    <a:pt x="5" y="15"/>
                  </a:cubicBezTo>
                  <a:cubicBezTo>
                    <a:pt x="3" y="18"/>
                    <a:pt x="3" y="18"/>
                    <a:pt x="3" y="18"/>
                  </a:cubicBezTo>
                  <a:cubicBezTo>
                    <a:pt x="0" y="8"/>
                    <a:pt x="0" y="8"/>
                    <a:pt x="0" y="8"/>
                  </a:cubicBezTo>
                  <a:cubicBezTo>
                    <a:pt x="2" y="7"/>
                    <a:pt x="2" y="7"/>
                    <a:pt x="2" y="7"/>
                  </a:cubicBezTo>
                  <a:cubicBezTo>
                    <a:pt x="2" y="7"/>
                    <a:pt x="2" y="7"/>
                    <a:pt x="2" y="7"/>
                  </a:cubicBezTo>
                  <a:cubicBezTo>
                    <a:pt x="2" y="7"/>
                    <a:pt x="2" y="7"/>
                    <a:pt x="2" y="7"/>
                  </a:cubicBezTo>
                  <a:cubicBezTo>
                    <a:pt x="2" y="7"/>
                    <a:pt x="3" y="7"/>
                    <a:pt x="3" y="7"/>
                  </a:cubicBezTo>
                  <a:cubicBezTo>
                    <a:pt x="3" y="7"/>
                    <a:pt x="3" y="7"/>
                    <a:pt x="3" y="7"/>
                  </a:cubicBezTo>
                  <a:cubicBezTo>
                    <a:pt x="4" y="7"/>
                    <a:pt x="5" y="7"/>
                    <a:pt x="6" y="6"/>
                  </a:cubicBezTo>
                  <a:cubicBezTo>
                    <a:pt x="6" y="6"/>
                    <a:pt x="6" y="6"/>
                    <a:pt x="6" y="6"/>
                  </a:cubicBezTo>
                  <a:cubicBezTo>
                    <a:pt x="9" y="6"/>
                    <a:pt x="12" y="5"/>
                    <a:pt x="17" y="4"/>
                  </a:cubicBezTo>
                  <a:cubicBezTo>
                    <a:pt x="17" y="4"/>
                    <a:pt x="17" y="4"/>
                    <a:pt x="17" y="4"/>
                  </a:cubicBezTo>
                  <a:cubicBezTo>
                    <a:pt x="25" y="2"/>
                    <a:pt x="35" y="0"/>
                    <a:pt x="43" y="0"/>
                  </a:cubicBezTo>
                  <a:cubicBezTo>
                    <a:pt x="43" y="0"/>
                    <a:pt x="43" y="0"/>
                    <a:pt x="43" y="0"/>
                  </a:cubicBezTo>
                  <a:cubicBezTo>
                    <a:pt x="48" y="0"/>
                    <a:pt x="53" y="0"/>
                    <a:pt x="57" y="4"/>
                  </a:cubicBezTo>
                  <a:cubicBezTo>
                    <a:pt x="57" y="4"/>
                    <a:pt x="57" y="4"/>
                    <a:pt x="57" y="4"/>
                  </a:cubicBezTo>
                  <a:cubicBezTo>
                    <a:pt x="63" y="13"/>
                    <a:pt x="78" y="43"/>
                    <a:pt x="78" y="58"/>
                  </a:cubicBezTo>
                  <a:cubicBezTo>
                    <a:pt x="78" y="58"/>
                    <a:pt x="78" y="58"/>
                    <a:pt x="78" y="58"/>
                  </a:cubicBezTo>
                  <a:cubicBezTo>
                    <a:pt x="78" y="60"/>
                    <a:pt x="78" y="63"/>
                    <a:pt x="76" y="65"/>
                  </a:cubicBezTo>
                  <a:cubicBezTo>
                    <a:pt x="76" y="65"/>
                    <a:pt x="76" y="65"/>
                    <a:pt x="76" y="65"/>
                  </a:cubicBezTo>
                  <a:cubicBezTo>
                    <a:pt x="75" y="65"/>
                    <a:pt x="75" y="65"/>
                    <a:pt x="75" y="65"/>
                  </a:cubicBezTo>
                  <a:cubicBezTo>
                    <a:pt x="61" y="73"/>
                    <a:pt x="61" y="73"/>
                    <a:pt x="61" y="73"/>
                  </a:cubicBezTo>
                  <a:cubicBezTo>
                    <a:pt x="61" y="80"/>
                    <a:pt x="61" y="80"/>
                    <a:pt x="61" y="80"/>
                  </a:cubicBezTo>
                  <a:cubicBezTo>
                    <a:pt x="55" y="70"/>
                    <a:pt x="55" y="70"/>
                    <a:pt x="55" y="70"/>
                  </a:cubicBezTo>
                  <a:close/>
                  <a:moveTo>
                    <a:pt x="60" y="69"/>
                  </a:moveTo>
                  <a:cubicBezTo>
                    <a:pt x="73" y="62"/>
                    <a:pt x="73" y="62"/>
                    <a:pt x="73" y="62"/>
                  </a:cubicBezTo>
                  <a:cubicBezTo>
                    <a:pt x="73" y="62"/>
                    <a:pt x="73" y="62"/>
                    <a:pt x="73" y="62"/>
                  </a:cubicBezTo>
                  <a:cubicBezTo>
                    <a:pt x="73" y="62"/>
                    <a:pt x="73" y="62"/>
                    <a:pt x="73" y="62"/>
                  </a:cubicBezTo>
                  <a:cubicBezTo>
                    <a:pt x="73" y="62"/>
                    <a:pt x="73" y="62"/>
                    <a:pt x="73" y="62"/>
                  </a:cubicBezTo>
                  <a:cubicBezTo>
                    <a:pt x="60" y="69"/>
                    <a:pt x="60" y="69"/>
                    <a:pt x="60" y="69"/>
                  </a:cubicBezTo>
                  <a:cubicBezTo>
                    <a:pt x="60" y="69"/>
                    <a:pt x="60" y="69"/>
                    <a:pt x="60" y="69"/>
                  </a:cubicBezTo>
                  <a:close/>
                  <a:moveTo>
                    <a:pt x="74" y="61"/>
                  </a:moveTo>
                  <a:cubicBezTo>
                    <a:pt x="74" y="60"/>
                    <a:pt x="74" y="59"/>
                    <a:pt x="74" y="58"/>
                  </a:cubicBezTo>
                  <a:cubicBezTo>
                    <a:pt x="74" y="58"/>
                    <a:pt x="74" y="58"/>
                    <a:pt x="74" y="58"/>
                  </a:cubicBezTo>
                  <a:cubicBezTo>
                    <a:pt x="74" y="46"/>
                    <a:pt x="59" y="14"/>
                    <a:pt x="54" y="7"/>
                  </a:cubicBezTo>
                  <a:cubicBezTo>
                    <a:pt x="54" y="7"/>
                    <a:pt x="54" y="7"/>
                    <a:pt x="54" y="7"/>
                  </a:cubicBezTo>
                  <a:cubicBezTo>
                    <a:pt x="54" y="7"/>
                    <a:pt x="53" y="7"/>
                    <a:pt x="53" y="7"/>
                  </a:cubicBezTo>
                  <a:cubicBezTo>
                    <a:pt x="53" y="7"/>
                    <a:pt x="53" y="7"/>
                    <a:pt x="53" y="7"/>
                  </a:cubicBezTo>
                  <a:cubicBezTo>
                    <a:pt x="59" y="14"/>
                    <a:pt x="74" y="45"/>
                    <a:pt x="74" y="58"/>
                  </a:cubicBezTo>
                  <a:cubicBezTo>
                    <a:pt x="74" y="58"/>
                    <a:pt x="74" y="58"/>
                    <a:pt x="74" y="58"/>
                  </a:cubicBezTo>
                  <a:cubicBezTo>
                    <a:pt x="74" y="58"/>
                    <a:pt x="74" y="58"/>
                    <a:pt x="74" y="58"/>
                  </a:cubicBezTo>
                  <a:cubicBezTo>
                    <a:pt x="74" y="58"/>
                    <a:pt x="74" y="58"/>
                    <a:pt x="74" y="58"/>
                  </a:cubicBezTo>
                  <a:cubicBezTo>
                    <a:pt x="74" y="58"/>
                    <a:pt x="74" y="58"/>
                    <a:pt x="74" y="58"/>
                  </a:cubicBezTo>
                  <a:cubicBezTo>
                    <a:pt x="74" y="58"/>
                    <a:pt x="74" y="58"/>
                    <a:pt x="74" y="58"/>
                  </a:cubicBezTo>
                  <a:cubicBezTo>
                    <a:pt x="74" y="60"/>
                    <a:pt x="74" y="60"/>
                    <a:pt x="74" y="61"/>
                  </a:cubicBezTo>
                  <a:close/>
                  <a:moveTo>
                    <a:pt x="48" y="4"/>
                  </a:moveTo>
                  <a:cubicBezTo>
                    <a:pt x="47" y="4"/>
                    <a:pt x="46" y="4"/>
                    <a:pt x="44" y="4"/>
                  </a:cubicBezTo>
                  <a:cubicBezTo>
                    <a:pt x="44" y="4"/>
                    <a:pt x="44" y="4"/>
                    <a:pt x="44" y="4"/>
                  </a:cubicBezTo>
                  <a:cubicBezTo>
                    <a:pt x="46" y="4"/>
                    <a:pt x="47" y="4"/>
                    <a:pt x="4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5"/>
            <p:cNvSpPr/>
            <p:nvPr/>
          </p:nvSpPr>
          <p:spPr bwMode="auto">
            <a:xfrm>
              <a:off x="5014" y="2262"/>
              <a:ext cx="10" cy="29"/>
            </a:xfrm>
            <a:custGeom>
              <a:avLst/>
              <a:gdLst>
                <a:gd name="T0" fmla="*/ 0 w 10"/>
                <a:gd name="T1" fmla="*/ 29 h 29"/>
                <a:gd name="T2" fmla="*/ 0 w 10"/>
                <a:gd name="T3" fmla="*/ 0 h 29"/>
                <a:gd name="T4" fmla="*/ 10 w 10"/>
                <a:gd name="T5" fmla="*/ 0 h 29"/>
                <a:gd name="T6" fmla="*/ 10 w 10"/>
                <a:gd name="T7" fmla="*/ 29 h 29"/>
                <a:gd name="T8" fmla="*/ 0 w 10"/>
                <a:gd name="T9" fmla="*/ 29 h 29"/>
                <a:gd name="T10" fmla="*/ 0 w 10"/>
                <a:gd name="T11" fmla="*/ 29 h 29"/>
              </a:gdLst>
              <a:ahLst/>
              <a:cxnLst>
                <a:cxn ang="0">
                  <a:pos x="T0" y="T1"/>
                </a:cxn>
                <a:cxn ang="0">
                  <a:pos x="T2" y="T3"/>
                </a:cxn>
                <a:cxn ang="0">
                  <a:pos x="T4" y="T5"/>
                </a:cxn>
                <a:cxn ang="0">
                  <a:pos x="T6" y="T7"/>
                </a:cxn>
                <a:cxn ang="0">
                  <a:pos x="T8" y="T9"/>
                </a:cxn>
                <a:cxn ang="0">
                  <a:pos x="T10" y="T11"/>
                </a:cxn>
              </a:cxnLst>
              <a:rect l="0" t="0" r="r" b="b"/>
              <a:pathLst>
                <a:path w="10" h="29">
                  <a:moveTo>
                    <a:pt x="0" y="29"/>
                  </a:moveTo>
                  <a:lnTo>
                    <a:pt x="0" y="0"/>
                  </a:lnTo>
                  <a:lnTo>
                    <a:pt x="10" y="0"/>
                  </a:lnTo>
                  <a:lnTo>
                    <a:pt x="10" y="29"/>
                  </a:lnTo>
                  <a:lnTo>
                    <a:pt x="0" y="29"/>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6"/>
            <p:cNvSpPr>
              <a:spLocks noEditPoints="1"/>
            </p:cNvSpPr>
            <p:nvPr/>
          </p:nvSpPr>
          <p:spPr bwMode="auto">
            <a:xfrm>
              <a:off x="5009" y="2258"/>
              <a:ext cx="20" cy="38"/>
            </a:xfrm>
            <a:custGeom>
              <a:avLst/>
              <a:gdLst>
                <a:gd name="T0" fmla="*/ 15 w 20"/>
                <a:gd name="T1" fmla="*/ 38 h 38"/>
                <a:gd name="T2" fmla="*/ 5 w 20"/>
                <a:gd name="T3" fmla="*/ 38 h 38"/>
                <a:gd name="T4" fmla="*/ 5 w 20"/>
                <a:gd name="T5" fmla="*/ 33 h 38"/>
                <a:gd name="T6" fmla="*/ 10 w 20"/>
                <a:gd name="T7" fmla="*/ 33 h 38"/>
                <a:gd name="T8" fmla="*/ 5 w 20"/>
                <a:gd name="T9" fmla="*/ 33 h 38"/>
                <a:gd name="T10" fmla="*/ 5 w 20"/>
                <a:gd name="T11" fmla="*/ 38 h 38"/>
                <a:gd name="T12" fmla="*/ 0 w 20"/>
                <a:gd name="T13" fmla="*/ 38 h 38"/>
                <a:gd name="T14" fmla="*/ 0 w 20"/>
                <a:gd name="T15" fmla="*/ 0 h 38"/>
                <a:gd name="T16" fmla="*/ 20 w 20"/>
                <a:gd name="T17" fmla="*/ 0 h 38"/>
                <a:gd name="T18" fmla="*/ 20 w 20"/>
                <a:gd name="T19" fmla="*/ 38 h 38"/>
                <a:gd name="T20" fmla="*/ 15 w 20"/>
                <a:gd name="T21" fmla="*/ 38 h 38"/>
                <a:gd name="T22" fmla="*/ 15 w 20"/>
                <a:gd name="T23" fmla="*/ 38 h 38"/>
                <a:gd name="T24" fmla="*/ 10 w 20"/>
                <a:gd name="T25" fmla="*/ 28 h 38"/>
                <a:gd name="T26" fmla="*/ 10 w 20"/>
                <a:gd name="T27" fmla="*/ 9 h 38"/>
                <a:gd name="T28" fmla="*/ 10 w 20"/>
                <a:gd name="T29" fmla="*/ 28 h 38"/>
                <a:gd name="T30" fmla="*/ 10 w 20"/>
                <a:gd name="T3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38">
                  <a:moveTo>
                    <a:pt x="15" y="38"/>
                  </a:moveTo>
                  <a:lnTo>
                    <a:pt x="5" y="38"/>
                  </a:lnTo>
                  <a:lnTo>
                    <a:pt x="5" y="33"/>
                  </a:lnTo>
                  <a:lnTo>
                    <a:pt x="10" y="33"/>
                  </a:lnTo>
                  <a:lnTo>
                    <a:pt x="5" y="33"/>
                  </a:lnTo>
                  <a:lnTo>
                    <a:pt x="5" y="38"/>
                  </a:lnTo>
                  <a:lnTo>
                    <a:pt x="0" y="38"/>
                  </a:lnTo>
                  <a:lnTo>
                    <a:pt x="0" y="0"/>
                  </a:lnTo>
                  <a:lnTo>
                    <a:pt x="20" y="0"/>
                  </a:lnTo>
                  <a:lnTo>
                    <a:pt x="20" y="38"/>
                  </a:lnTo>
                  <a:lnTo>
                    <a:pt x="15" y="38"/>
                  </a:lnTo>
                  <a:lnTo>
                    <a:pt x="15" y="38"/>
                  </a:lnTo>
                  <a:close/>
                  <a:moveTo>
                    <a:pt x="10" y="28"/>
                  </a:moveTo>
                  <a:lnTo>
                    <a:pt x="10" y="9"/>
                  </a:lnTo>
                  <a:lnTo>
                    <a:pt x="10" y="28"/>
                  </a:lnTo>
                  <a:lnTo>
                    <a:pt x="1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7"/>
            <p:cNvSpPr/>
            <p:nvPr/>
          </p:nvSpPr>
          <p:spPr bwMode="auto">
            <a:xfrm>
              <a:off x="4558" y="2048"/>
              <a:ext cx="178" cy="122"/>
            </a:xfrm>
            <a:custGeom>
              <a:avLst/>
              <a:gdLst>
                <a:gd name="T0" fmla="*/ 7 w 74"/>
                <a:gd name="T1" fmla="*/ 47 h 51"/>
                <a:gd name="T2" fmla="*/ 1 w 74"/>
                <a:gd name="T3" fmla="*/ 34 h 51"/>
                <a:gd name="T4" fmla="*/ 1 w 74"/>
                <a:gd name="T5" fmla="*/ 34 h 51"/>
                <a:gd name="T6" fmla="*/ 0 w 74"/>
                <a:gd name="T7" fmla="*/ 29 h 51"/>
                <a:gd name="T8" fmla="*/ 0 w 74"/>
                <a:gd name="T9" fmla="*/ 29 h 51"/>
                <a:gd name="T10" fmla="*/ 13 w 74"/>
                <a:gd name="T11" fmla="*/ 5 h 51"/>
                <a:gd name="T12" fmla="*/ 13 w 74"/>
                <a:gd name="T13" fmla="*/ 5 h 51"/>
                <a:gd name="T14" fmla="*/ 15 w 74"/>
                <a:gd name="T15" fmla="*/ 0 h 51"/>
                <a:gd name="T16" fmla="*/ 15 w 74"/>
                <a:gd name="T17" fmla="*/ 0 h 51"/>
                <a:gd name="T18" fmla="*/ 18 w 74"/>
                <a:gd name="T19" fmla="*/ 2 h 51"/>
                <a:gd name="T20" fmla="*/ 16 w 74"/>
                <a:gd name="T21" fmla="*/ 7 h 51"/>
                <a:gd name="T22" fmla="*/ 16 w 74"/>
                <a:gd name="T23" fmla="*/ 8 h 51"/>
                <a:gd name="T24" fmla="*/ 10 w 74"/>
                <a:gd name="T25" fmla="*/ 14 h 51"/>
                <a:gd name="T26" fmla="*/ 10 w 74"/>
                <a:gd name="T27" fmla="*/ 14 h 51"/>
                <a:gd name="T28" fmla="*/ 4 w 74"/>
                <a:gd name="T29" fmla="*/ 29 h 51"/>
                <a:gd name="T30" fmla="*/ 4 w 74"/>
                <a:gd name="T31" fmla="*/ 29 h 51"/>
                <a:gd name="T32" fmla="*/ 5 w 74"/>
                <a:gd name="T33" fmla="*/ 33 h 51"/>
                <a:gd name="T34" fmla="*/ 5 w 74"/>
                <a:gd name="T35" fmla="*/ 33 h 51"/>
                <a:gd name="T36" fmla="*/ 10 w 74"/>
                <a:gd name="T37" fmla="*/ 44 h 51"/>
                <a:gd name="T38" fmla="*/ 10 w 74"/>
                <a:gd name="T39" fmla="*/ 44 h 51"/>
                <a:gd name="T40" fmla="*/ 18 w 74"/>
                <a:gd name="T41" fmla="*/ 47 h 51"/>
                <a:gd name="T42" fmla="*/ 18 w 74"/>
                <a:gd name="T43" fmla="*/ 47 h 51"/>
                <a:gd name="T44" fmla="*/ 22 w 74"/>
                <a:gd name="T45" fmla="*/ 47 h 51"/>
                <a:gd name="T46" fmla="*/ 22 w 74"/>
                <a:gd name="T47" fmla="*/ 47 h 51"/>
                <a:gd name="T48" fmla="*/ 73 w 74"/>
                <a:gd name="T49" fmla="*/ 35 h 51"/>
                <a:gd name="T50" fmla="*/ 73 w 74"/>
                <a:gd name="T51" fmla="*/ 35 h 51"/>
                <a:gd name="T52" fmla="*/ 74 w 74"/>
                <a:gd name="T53" fmla="*/ 39 h 51"/>
                <a:gd name="T54" fmla="*/ 22 w 74"/>
                <a:gd name="T55" fmla="*/ 51 h 51"/>
                <a:gd name="T56" fmla="*/ 22 w 74"/>
                <a:gd name="T57" fmla="*/ 51 h 51"/>
                <a:gd name="T58" fmla="*/ 18 w 74"/>
                <a:gd name="T59" fmla="*/ 51 h 51"/>
                <a:gd name="T60" fmla="*/ 18 w 74"/>
                <a:gd name="T61" fmla="*/ 51 h 51"/>
                <a:gd name="T62" fmla="*/ 17 w 74"/>
                <a:gd name="T63" fmla="*/ 51 h 51"/>
                <a:gd name="T64" fmla="*/ 17 w 74"/>
                <a:gd name="T65" fmla="*/ 51 h 51"/>
                <a:gd name="T66" fmla="*/ 7 w 74"/>
                <a:gd name="T6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51">
                  <a:moveTo>
                    <a:pt x="7" y="47"/>
                  </a:moveTo>
                  <a:cubicBezTo>
                    <a:pt x="4" y="44"/>
                    <a:pt x="3" y="40"/>
                    <a:pt x="1" y="34"/>
                  </a:cubicBezTo>
                  <a:cubicBezTo>
                    <a:pt x="1" y="34"/>
                    <a:pt x="1" y="34"/>
                    <a:pt x="1" y="34"/>
                  </a:cubicBezTo>
                  <a:cubicBezTo>
                    <a:pt x="0" y="32"/>
                    <a:pt x="0" y="31"/>
                    <a:pt x="0" y="29"/>
                  </a:cubicBezTo>
                  <a:cubicBezTo>
                    <a:pt x="0" y="29"/>
                    <a:pt x="0" y="29"/>
                    <a:pt x="0" y="29"/>
                  </a:cubicBezTo>
                  <a:cubicBezTo>
                    <a:pt x="0" y="17"/>
                    <a:pt x="11" y="7"/>
                    <a:pt x="13" y="5"/>
                  </a:cubicBezTo>
                  <a:cubicBezTo>
                    <a:pt x="13" y="5"/>
                    <a:pt x="13" y="5"/>
                    <a:pt x="13" y="5"/>
                  </a:cubicBezTo>
                  <a:cubicBezTo>
                    <a:pt x="15" y="0"/>
                    <a:pt x="15" y="0"/>
                    <a:pt x="15" y="0"/>
                  </a:cubicBezTo>
                  <a:cubicBezTo>
                    <a:pt x="15" y="0"/>
                    <a:pt x="15" y="0"/>
                    <a:pt x="15" y="0"/>
                  </a:cubicBezTo>
                  <a:cubicBezTo>
                    <a:pt x="18" y="2"/>
                    <a:pt x="18" y="2"/>
                    <a:pt x="18" y="2"/>
                  </a:cubicBezTo>
                  <a:cubicBezTo>
                    <a:pt x="16" y="7"/>
                    <a:pt x="16" y="7"/>
                    <a:pt x="16" y="7"/>
                  </a:cubicBezTo>
                  <a:cubicBezTo>
                    <a:pt x="16" y="8"/>
                    <a:pt x="16" y="8"/>
                    <a:pt x="16" y="8"/>
                  </a:cubicBezTo>
                  <a:cubicBezTo>
                    <a:pt x="16" y="8"/>
                    <a:pt x="13" y="10"/>
                    <a:pt x="10" y="14"/>
                  </a:cubicBezTo>
                  <a:cubicBezTo>
                    <a:pt x="10" y="14"/>
                    <a:pt x="10" y="14"/>
                    <a:pt x="10" y="14"/>
                  </a:cubicBezTo>
                  <a:cubicBezTo>
                    <a:pt x="7" y="19"/>
                    <a:pt x="4" y="24"/>
                    <a:pt x="4" y="29"/>
                  </a:cubicBezTo>
                  <a:cubicBezTo>
                    <a:pt x="4" y="29"/>
                    <a:pt x="4" y="29"/>
                    <a:pt x="4" y="29"/>
                  </a:cubicBezTo>
                  <a:cubicBezTo>
                    <a:pt x="4" y="30"/>
                    <a:pt x="4" y="32"/>
                    <a:pt x="5" y="33"/>
                  </a:cubicBezTo>
                  <a:cubicBezTo>
                    <a:pt x="5" y="33"/>
                    <a:pt x="5" y="33"/>
                    <a:pt x="5" y="33"/>
                  </a:cubicBezTo>
                  <a:cubicBezTo>
                    <a:pt x="6" y="39"/>
                    <a:pt x="8" y="42"/>
                    <a:pt x="10" y="44"/>
                  </a:cubicBezTo>
                  <a:cubicBezTo>
                    <a:pt x="10" y="44"/>
                    <a:pt x="10" y="44"/>
                    <a:pt x="10" y="44"/>
                  </a:cubicBezTo>
                  <a:cubicBezTo>
                    <a:pt x="11" y="46"/>
                    <a:pt x="13" y="47"/>
                    <a:pt x="18" y="47"/>
                  </a:cubicBezTo>
                  <a:cubicBezTo>
                    <a:pt x="18" y="47"/>
                    <a:pt x="18" y="47"/>
                    <a:pt x="18" y="47"/>
                  </a:cubicBezTo>
                  <a:cubicBezTo>
                    <a:pt x="19" y="47"/>
                    <a:pt x="20" y="47"/>
                    <a:pt x="22" y="47"/>
                  </a:cubicBezTo>
                  <a:cubicBezTo>
                    <a:pt x="22" y="47"/>
                    <a:pt x="22" y="47"/>
                    <a:pt x="22" y="47"/>
                  </a:cubicBezTo>
                  <a:cubicBezTo>
                    <a:pt x="34" y="46"/>
                    <a:pt x="73" y="35"/>
                    <a:pt x="73" y="35"/>
                  </a:cubicBezTo>
                  <a:cubicBezTo>
                    <a:pt x="73" y="35"/>
                    <a:pt x="73" y="35"/>
                    <a:pt x="73" y="35"/>
                  </a:cubicBezTo>
                  <a:cubicBezTo>
                    <a:pt x="74" y="39"/>
                    <a:pt x="74" y="39"/>
                    <a:pt x="74" y="39"/>
                  </a:cubicBezTo>
                  <a:cubicBezTo>
                    <a:pt x="74" y="39"/>
                    <a:pt x="35" y="50"/>
                    <a:pt x="22" y="51"/>
                  </a:cubicBezTo>
                  <a:cubicBezTo>
                    <a:pt x="22" y="51"/>
                    <a:pt x="22" y="51"/>
                    <a:pt x="22" y="51"/>
                  </a:cubicBezTo>
                  <a:cubicBezTo>
                    <a:pt x="20" y="51"/>
                    <a:pt x="19" y="51"/>
                    <a:pt x="18" y="51"/>
                  </a:cubicBezTo>
                  <a:cubicBezTo>
                    <a:pt x="18" y="51"/>
                    <a:pt x="18" y="51"/>
                    <a:pt x="18" y="51"/>
                  </a:cubicBezTo>
                  <a:cubicBezTo>
                    <a:pt x="18" y="51"/>
                    <a:pt x="18" y="51"/>
                    <a:pt x="17" y="51"/>
                  </a:cubicBezTo>
                  <a:cubicBezTo>
                    <a:pt x="17" y="51"/>
                    <a:pt x="17" y="51"/>
                    <a:pt x="17" y="51"/>
                  </a:cubicBezTo>
                  <a:cubicBezTo>
                    <a:pt x="13" y="51"/>
                    <a:pt x="9" y="50"/>
                    <a:pt x="7"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8"/>
            <p:cNvSpPr>
              <a:spLocks noEditPoints="1"/>
            </p:cNvSpPr>
            <p:nvPr/>
          </p:nvSpPr>
          <p:spPr bwMode="auto">
            <a:xfrm>
              <a:off x="4553" y="2043"/>
              <a:ext cx="190" cy="131"/>
            </a:xfrm>
            <a:custGeom>
              <a:avLst/>
              <a:gdLst>
                <a:gd name="T0" fmla="*/ 1 w 79"/>
                <a:gd name="T1" fmla="*/ 37 h 55"/>
                <a:gd name="T2" fmla="*/ 0 w 79"/>
                <a:gd name="T3" fmla="*/ 31 h 55"/>
                <a:gd name="T4" fmla="*/ 15 w 79"/>
                <a:gd name="T5" fmla="*/ 1 h 55"/>
                <a:gd name="T6" fmla="*/ 23 w 79"/>
                <a:gd name="T7" fmla="*/ 2 h 55"/>
                <a:gd name="T8" fmla="*/ 19 w 79"/>
                <a:gd name="T9" fmla="*/ 11 h 55"/>
                <a:gd name="T10" fmla="*/ 18 w 79"/>
                <a:gd name="T11" fmla="*/ 13 h 55"/>
                <a:gd name="T12" fmla="*/ 14 w 79"/>
                <a:gd name="T13" fmla="*/ 18 h 55"/>
                <a:gd name="T14" fmla="*/ 8 w 79"/>
                <a:gd name="T15" fmla="*/ 31 h 55"/>
                <a:gd name="T16" fmla="*/ 13 w 79"/>
                <a:gd name="T17" fmla="*/ 45 h 55"/>
                <a:gd name="T18" fmla="*/ 20 w 79"/>
                <a:gd name="T19" fmla="*/ 47 h 55"/>
                <a:gd name="T20" fmla="*/ 74 w 79"/>
                <a:gd name="T21" fmla="*/ 36 h 55"/>
                <a:gd name="T22" fmla="*/ 77 w 79"/>
                <a:gd name="T23" fmla="*/ 35 h 55"/>
                <a:gd name="T24" fmla="*/ 76 w 79"/>
                <a:gd name="T25" fmla="*/ 43 h 55"/>
                <a:gd name="T26" fmla="*/ 75 w 79"/>
                <a:gd name="T27" fmla="*/ 44 h 55"/>
                <a:gd name="T28" fmla="*/ 55 w 79"/>
                <a:gd name="T29" fmla="*/ 49 h 55"/>
                <a:gd name="T30" fmla="*/ 24 w 79"/>
                <a:gd name="T31" fmla="*/ 55 h 55"/>
                <a:gd name="T32" fmla="*/ 19 w 79"/>
                <a:gd name="T33" fmla="*/ 55 h 55"/>
                <a:gd name="T34" fmla="*/ 19 w 79"/>
                <a:gd name="T35" fmla="*/ 55 h 55"/>
                <a:gd name="T36" fmla="*/ 23 w 79"/>
                <a:gd name="T37" fmla="*/ 51 h 55"/>
                <a:gd name="T38" fmla="*/ 20 w 79"/>
                <a:gd name="T39" fmla="*/ 51 h 55"/>
                <a:gd name="T40" fmla="*/ 19 w 79"/>
                <a:gd name="T41" fmla="*/ 51 h 55"/>
                <a:gd name="T42" fmla="*/ 19 w 79"/>
                <a:gd name="T43" fmla="*/ 51 h 55"/>
                <a:gd name="T44" fmla="*/ 17 w 79"/>
                <a:gd name="T45" fmla="*/ 51 h 55"/>
                <a:gd name="T46" fmla="*/ 17 w 79"/>
                <a:gd name="T47" fmla="*/ 51 h 55"/>
                <a:gd name="T48" fmla="*/ 17 w 79"/>
                <a:gd name="T49" fmla="*/ 51 h 55"/>
                <a:gd name="T50" fmla="*/ 10 w 79"/>
                <a:gd name="T51" fmla="*/ 48 h 55"/>
                <a:gd name="T52" fmla="*/ 10 w 79"/>
                <a:gd name="T53" fmla="*/ 48 h 55"/>
                <a:gd name="T54" fmla="*/ 54 w 79"/>
                <a:gd name="T55" fmla="*/ 45 h 55"/>
                <a:gd name="T56" fmla="*/ 47 w 79"/>
                <a:gd name="T57" fmla="*/ 46 h 55"/>
                <a:gd name="T58" fmla="*/ 74 w 79"/>
                <a:gd name="T59" fmla="*/ 40 h 55"/>
                <a:gd name="T60" fmla="*/ 5 w 79"/>
                <a:gd name="T61" fmla="*/ 36 h 55"/>
                <a:gd name="T62" fmla="*/ 5 w 79"/>
                <a:gd name="T63" fmla="*/ 36 h 55"/>
                <a:gd name="T64" fmla="*/ 4 w 79"/>
                <a:gd name="T65" fmla="*/ 31 h 55"/>
                <a:gd name="T66" fmla="*/ 5 w 79"/>
                <a:gd name="T67" fmla="*/ 36 h 55"/>
                <a:gd name="T68" fmla="*/ 7 w 79"/>
                <a:gd name="T69" fmla="*/ 21 h 55"/>
                <a:gd name="T70" fmla="*/ 10 w 79"/>
                <a:gd name="T71" fmla="*/ 15 h 55"/>
                <a:gd name="T72" fmla="*/ 13 w 79"/>
                <a:gd name="T73" fmla="*/ 12 h 55"/>
                <a:gd name="T74" fmla="*/ 20 w 79"/>
                <a:gd name="T75" fmla="*/ 9 h 55"/>
                <a:gd name="T76" fmla="*/ 16 w 79"/>
                <a:gd name="T77" fmla="*/ 9 h 55"/>
                <a:gd name="T78" fmla="*/ 16 w 79"/>
                <a:gd name="T79" fmla="*/ 9 h 55"/>
                <a:gd name="T80" fmla="*/ 16 w 79"/>
                <a:gd name="T81" fmla="*/ 8 h 55"/>
                <a:gd name="T82" fmla="*/ 16 w 79"/>
                <a:gd name="T83" fmla="*/ 8 h 55"/>
                <a:gd name="T84" fmla="*/ 19 w 79"/>
                <a:gd name="T85"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 h="55">
                  <a:moveTo>
                    <a:pt x="7" y="50"/>
                  </a:moveTo>
                  <a:cubicBezTo>
                    <a:pt x="7" y="50"/>
                    <a:pt x="7" y="50"/>
                    <a:pt x="7" y="50"/>
                  </a:cubicBezTo>
                  <a:cubicBezTo>
                    <a:pt x="4" y="47"/>
                    <a:pt x="3" y="42"/>
                    <a:pt x="1" y="37"/>
                  </a:cubicBezTo>
                  <a:cubicBezTo>
                    <a:pt x="1" y="37"/>
                    <a:pt x="1" y="37"/>
                    <a:pt x="1" y="37"/>
                  </a:cubicBezTo>
                  <a:cubicBezTo>
                    <a:pt x="0" y="35"/>
                    <a:pt x="0" y="33"/>
                    <a:pt x="0" y="31"/>
                  </a:cubicBezTo>
                  <a:cubicBezTo>
                    <a:pt x="0" y="31"/>
                    <a:pt x="0" y="31"/>
                    <a:pt x="0" y="31"/>
                  </a:cubicBezTo>
                  <a:cubicBezTo>
                    <a:pt x="0" y="19"/>
                    <a:pt x="10" y="9"/>
                    <a:pt x="13" y="6"/>
                  </a:cubicBezTo>
                  <a:cubicBezTo>
                    <a:pt x="13" y="6"/>
                    <a:pt x="13" y="6"/>
                    <a:pt x="13" y="6"/>
                  </a:cubicBezTo>
                  <a:cubicBezTo>
                    <a:pt x="15" y="1"/>
                    <a:pt x="15" y="1"/>
                    <a:pt x="15" y="1"/>
                  </a:cubicBezTo>
                  <a:cubicBezTo>
                    <a:pt x="17" y="2"/>
                    <a:pt x="17" y="2"/>
                    <a:pt x="17" y="2"/>
                  </a:cubicBezTo>
                  <a:cubicBezTo>
                    <a:pt x="17" y="0"/>
                    <a:pt x="17" y="0"/>
                    <a:pt x="17" y="0"/>
                  </a:cubicBezTo>
                  <a:cubicBezTo>
                    <a:pt x="23" y="2"/>
                    <a:pt x="23" y="2"/>
                    <a:pt x="23" y="2"/>
                  </a:cubicBezTo>
                  <a:cubicBezTo>
                    <a:pt x="20" y="10"/>
                    <a:pt x="20" y="10"/>
                    <a:pt x="20" y="10"/>
                  </a:cubicBezTo>
                  <a:cubicBezTo>
                    <a:pt x="20" y="11"/>
                    <a:pt x="20" y="11"/>
                    <a:pt x="20" y="11"/>
                  </a:cubicBezTo>
                  <a:cubicBezTo>
                    <a:pt x="19" y="11"/>
                    <a:pt x="19" y="11"/>
                    <a:pt x="19" y="11"/>
                  </a:cubicBezTo>
                  <a:cubicBezTo>
                    <a:pt x="19" y="11"/>
                    <a:pt x="19" y="11"/>
                    <a:pt x="19" y="11"/>
                  </a:cubicBezTo>
                  <a:cubicBezTo>
                    <a:pt x="19" y="11"/>
                    <a:pt x="19" y="11"/>
                    <a:pt x="19" y="11"/>
                  </a:cubicBezTo>
                  <a:cubicBezTo>
                    <a:pt x="19" y="12"/>
                    <a:pt x="18" y="12"/>
                    <a:pt x="18" y="13"/>
                  </a:cubicBezTo>
                  <a:cubicBezTo>
                    <a:pt x="18" y="13"/>
                    <a:pt x="18" y="13"/>
                    <a:pt x="18" y="13"/>
                  </a:cubicBezTo>
                  <a:cubicBezTo>
                    <a:pt x="16" y="14"/>
                    <a:pt x="15" y="16"/>
                    <a:pt x="14" y="18"/>
                  </a:cubicBezTo>
                  <a:cubicBezTo>
                    <a:pt x="14" y="18"/>
                    <a:pt x="14" y="18"/>
                    <a:pt x="14" y="18"/>
                  </a:cubicBezTo>
                  <a:cubicBezTo>
                    <a:pt x="11" y="21"/>
                    <a:pt x="8" y="27"/>
                    <a:pt x="8" y="31"/>
                  </a:cubicBezTo>
                  <a:cubicBezTo>
                    <a:pt x="8" y="31"/>
                    <a:pt x="8" y="31"/>
                    <a:pt x="8" y="31"/>
                  </a:cubicBezTo>
                  <a:cubicBezTo>
                    <a:pt x="8" y="31"/>
                    <a:pt x="8" y="31"/>
                    <a:pt x="8" y="31"/>
                  </a:cubicBezTo>
                  <a:cubicBezTo>
                    <a:pt x="8" y="32"/>
                    <a:pt x="8" y="33"/>
                    <a:pt x="9" y="34"/>
                  </a:cubicBezTo>
                  <a:cubicBezTo>
                    <a:pt x="9" y="34"/>
                    <a:pt x="9" y="34"/>
                    <a:pt x="9" y="34"/>
                  </a:cubicBezTo>
                  <a:cubicBezTo>
                    <a:pt x="10" y="40"/>
                    <a:pt x="12" y="44"/>
                    <a:pt x="13" y="45"/>
                  </a:cubicBezTo>
                  <a:cubicBezTo>
                    <a:pt x="13" y="45"/>
                    <a:pt x="13" y="45"/>
                    <a:pt x="13" y="45"/>
                  </a:cubicBezTo>
                  <a:cubicBezTo>
                    <a:pt x="15" y="47"/>
                    <a:pt x="16" y="47"/>
                    <a:pt x="20" y="47"/>
                  </a:cubicBezTo>
                  <a:cubicBezTo>
                    <a:pt x="20" y="47"/>
                    <a:pt x="20" y="47"/>
                    <a:pt x="20" y="47"/>
                  </a:cubicBezTo>
                  <a:cubicBezTo>
                    <a:pt x="21" y="47"/>
                    <a:pt x="22" y="47"/>
                    <a:pt x="23" y="47"/>
                  </a:cubicBezTo>
                  <a:cubicBezTo>
                    <a:pt x="23" y="47"/>
                    <a:pt x="23" y="47"/>
                    <a:pt x="23" y="47"/>
                  </a:cubicBezTo>
                  <a:cubicBezTo>
                    <a:pt x="34" y="46"/>
                    <a:pt x="70" y="37"/>
                    <a:pt x="74" y="36"/>
                  </a:cubicBezTo>
                  <a:cubicBezTo>
                    <a:pt x="74" y="36"/>
                    <a:pt x="74" y="36"/>
                    <a:pt x="74" y="36"/>
                  </a:cubicBezTo>
                  <a:cubicBezTo>
                    <a:pt x="75" y="36"/>
                    <a:pt x="75" y="36"/>
                    <a:pt x="75" y="36"/>
                  </a:cubicBezTo>
                  <a:cubicBezTo>
                    <a:pt x="77" y="35"/>
                    <a:pt x="77" y="35"/>
                    <a:pt x="77" y="35"/>
                  </a:cubicBezTo>
                  <a:cubicBezTo>
                    <a:pt x="79" y="43"/>
                    <a:pt x="79" y="43"/>
                    <a:pt x="79" y="43"/>
                  </a:cubicBezTo>
                  <a:cubicBezTo>
                    <a:pt x="77" y="43"/>
                    <a:pt x="77" y="43"/>
                    <a:pt x="77" y="43"/>
                  </a:cubicBezTo>
                  <a:cubicBezTo>
                    <a:pt x="77" y="43"/>
                    <a:pt x="77" y="43"/>
                    <a:pt x="76" y="43"/>
                  </a:cubicBezTo>
                  <a:cubicBezTo>
                    <a:pt x="76" y="43"/>
                    <a:pt x="76" y="43"/>
                    <a:pt x="76" y="43"/>
                  </a:cubicBezTo>
                  <a:cubicBezTo>
                    <a:pt x="76" y="43"/>
                    <a:pt x="76" y="44"/>
                    <a:pt x="75" y="44"/>
                  </a:cubicBezTo>
                  <a:cubicBezTo>
                    <a:pt x="75" y="44"/>
                    <a:pt x="75" y="44"/>
                    <a:pt x="75" y="44"/>
                  </a:cubicBezTo>
                  <a:cubicBezTo>
                    <a:pt x="74" y="44"/>
                    <a:pt x="72" y="44"/>
                    <a:pt x="71" y="45"/>
                  </a:cubicBezTo>
                  <a:cubicBezTo>
                    <a:pt x="71" y="45"/>
                    <a:pt x="71" y="45"/>
                    <a:pt x="71" y="45"/>
                  </a:cubicBezTo>
                  <a:cubicBezTo>
                    <a:pt x="67" y="46"/>
                    <a:pt x="61" y="47"/>
                    <a:pt x="55" y="49"/>
                  </a:cubicBezTo>
                  <a:cubicBezTo>
                    <a:pt x="55" y="49"/>
                    <a:pt x="55" y="49"/>
                    <a:pt x="55" y="49"/>
                  </a:cubicBezTo>
                  <a:cubicBezTo>
                    <a:pt x="44" y="51"/>
                    <a:pt x="31" y="54"/>
                    <a:pt x="24" y="55"/>
                  </a:cubicBezTo>
                  <a:cubicBezTo>
                    <a:pt x="24" y="55"/>
                    <a:pt x="24" y="55"/>
                    <a:pt x="24" y="55"/>
                  </a:cubicBezTo>
                  <a:cubicBezTo>
                    <a:pt x="23" y="55"/>
                    <a:pt x="21" y="55"/>
                    <a:pt x="20" y="55"/>
                  </a:cubicBezTo>
                  <a:cubicBezTo>
                    <a:pt x="20" y="55"/>
                    <a:pt x="20" y="55"/>
                    <a:pt x="20" y="55"/>
                  </a:cubicBezTo>
                  <a:cubicBezTo>
                    <a:pt x="20" y="55"/>
                    <a:pt x="20" y="55"/>
                    <a:pt x="19" y="55"/>
                  </a:cubicBezTo>
                  <a:cubicBezTo>
                    <a:pt x="19" y="55"/>
                    <a:pt x="19" y="55"/>
                    <a:pt x="19" y="55"/>
                  </a:cubicBezTo>
                  <a:cubicBezTo>
                    <a:pt x="19" y="55"/>
                    <a:pt x="19" y="55"/>
                    <a:pt x="19" y="55"/>
                  </a:cubicBezTo>
                  <a:cubicBezTo>
                    <a:pt x="19" y="55"/>
                    <a:pt x="19" y="55"/>
                    <a:pt x="19" y="55"/>
                  </a:cubicBezTo>
                  <a:cubicBezTo>
                    <a:pt x="14" y="55"/>
                    <a:pt x="10" y="54"/>
                    <a:pt x="7" y="50"/>
                  </a:cubicBezTo>
                  <a:close/>
                  <a:moveTo>
                    <a:pt x="20" y="51"/>
                  </a:moveTo>
                  <a:cubicBezTo>
                    <a:pt x="21" y="51"/>
                    <a:pt x="22" y="51"/>
                    <a:pt x="23" y="51"/>
                  </a:cubicBezTo>
                  <a:cubicBezTo>
                    <a:pt x="23" y="51"/>
                    <a:pt x="23" y="51"/>
                    <a:pt x="23" y="51"/>
                  </a:cubicBezTo>
                  <a:cubicBezTo>
                    <a:pt x="22" y="51"/>
                    <a:pt x="21" y="51"/>
                    <a:pt x="20" y="51"/>
                  </a:cubicBezTo>
                  <a:cubicBezTo>
                    <a:pt x="20" y="51"/>
                    <a:pt x="20" y="51"/>
                    <a:pt x="20" y="51"/>
                  </a:cubicBezTo>
                  <a:cubicBezTo>
                    <a:pt x="20" y="51"/>
                    <a:pt x="20" y="51"/>
                    <a:pt x="20" y="51"/>
                  </a:cubicBezTo>
                  <a:close/>
                  <a:moveTo>
                    <a:pt x="19" y="51"/>
                  </a:moveTo>
                  <a:cubicBezTo>
                    <a:pt x="19" y="51"/>
                    <a:pt x="19" y="51"/>
                    <a:pt x="19" y="51"/>
                  </a:cubicBezTo>
                  <a:cubicBezTo>
                    <a:pt x="19" y="51"/>
                    <a:pt x="19" y="51"/>
                    <a:pt x="19" y="51"/>
                  </a:cubicBezTo>
                  <a:cubicBezTo>
                    <a:pt x="19" y="51"/>
                    <a:pt x="19" y="51"/>
                    <a:pt x="19" y="51"/>
                  </a:cubicBezTo>
                  <a:cubicBezTo>
                    <a:pt x="19" y="51"/>
                    <a:pt x="19" y="51"/>
                    <a:pt x="19" y="51"/>
                  </a:cubicBezTo>
                  <a:cubicBezTo>
                    <a:pt x="19" y="51"/>
                    <a:pt x="19" y="51"/>
                    <a:pt x="19" y="51"/>
                  </a:cubicBezTo>
                  <a:close/>
                  <a:moveTo>
                    <a:pt x="17" y="51"/>
                  </a:moveTo>
                  <a:cubicBezTo>
                    <a:pt x="17" y="51"/>
                    <a:pt x="17" y="51"/>
                    <a:pt x="17" y="51"/>
                  </a:cubicBezTo>
                  <a:cubicBezTo>
                    <a:pt x="17" y="51"/>
                    <a:pt x="17" y="51"/>
                    <a:pt x="17" y="51"/>
                  </a:cubicBezTo>
                  <a:cubicBezTo>
                    <a:pt x="17" y="51"/>
                    <a:pt x="17" y="51"/>
                    <a:pt x="17" y="51"/>
                  </a:cubicBezTo>
                  <a:close/>
                  <a:moveTo>
                    <a:pt x="17" y="51"/>
                  </a:moveTo>
                  <a:cubicBezTo>
                    <a:pt x="14" y="51"/>
                    <a:pt x="13" y="50"/>
                    <a:pt x="11" y="49"/>
                  </a:cubicBezTo>
                  <a:cubicBezTo>
                    <a:pt x="11" y="49"/>
                    <a:pt x="11" y="49"/>
                    <a:pt x="11" y="49"/>
                  </a:cubicBezTo>
                  <a:cubicBezTo>
                    <a:pt x="13" y="50"/>
                    <a:pt x="14" y="51"/>
                    <a:pt x="17" y="51"/>
                  </a:cubicBezTo>
                  <a:close/>
                  <a:moveTo>
                    <a:pt x="9" y="49"/>
                  </a:moveTo>
                  <a:cubicBezTo>
                    <a:pt x="10" y="48"/>
                    <a:pt x="10" y="48"/>
                    <a:pt x="10" y="48"/>
                  </a:cubicBezTo>
                  <a:cubicBezTo>
                    <a:pt x="10" y="48"/>
                    <a:pt x="10" y="48"/>
                    <a:pt x="10" y="48"/>
                  </a:cubicBezTo>
                  <a:cubicBezTo>
                    <a:pt x="10" y="48"/>
                    <a:pt x="10" y="48"/>
                    <a:pt x="10" y="48"/>
                  </a:cubicBezTo>
                  <a:cubicBezTo>
                    <a:pt x="10" y="48"/>
                    <a:pt x="10" y="48"/>
                    <a:pt x="10" y="48"/>
                  </a:cubicBezTo>
                  <a:cubicBezTo>
                    <a:pt x="10" y="48"/>
                    <a:pt x="10" y="48"/>
                    <a:pt x="10" y="48"/>
                  </a:cubicBezTo>
                  <a:cubicBezTo>
                    <a:pt x="9" y="49"/>
                    <a:pt x="9" y="49"/>
                    <a:pt x="9" y="49"/>
                  </a:cubicBezTo>
                  <a:close/>
                  <a:moveTo>
                    <a:pt x="69" y="41"/>
                  </a:moveTo>
                  <a:cubicBezTo>
                    <a:pt x="66" y="42"/>
                    <a:pt x="60" y="43"/>
                    <a:pt x="54" y="45"/>
                  </a:cubicBezTo>
                  <a:cubicBezTo>
                    <a:pt x="54" y="45"/>
                    <a:pt x="54" y="45"/>
                    <a:pt x="54" y="45"/>
                  </a:cubicBezTo>
                  <a:cubicBezTo>
                    <a:pt x="52" y="45"/>
                    <a:pt x="50" y="46"/>
                    <a:pt x="47" y="46"/>
                  </a:cubicBezTo>
                  <a:cubicBezTo>
                    <a:pt x="47" y="46"/>
                    <a:pt x="47" y="46"/>
                    <a:pt x="47" y="46"/>
                  </a:cubicBezTo>
                  <a:cubicBezTo>
                    <a:pt x="56" y="45"/>
                    <a:pt x="64" y="42"/>
                    <a:pt x="70" y="41"/>
                  </a:cubicBezTo>
                  <a:cubicBezTo>
                    <a:pt x="70" y="41"/>
                    <a:pt x="70" y="41"/>
                    <a:pt x="70" y="41"/>
                  </a:cubicBezTo>
                  <a:cubicBezTo>
                    <a:pt x="71" y="41"/>
                    <a:pt x="73" y="40"/>
                    <a:pt x="74" y="40"/>
                  </a:cubicBezTo>
                  <a:cubicBezTo>
                    <a:pt x="74" y="40"/>
                    <a:pt x="74" y="40"/>
                    <a:pt x="74" y="40"/>
                  </a:cubicBezTo>
                  <a:cubicBezTo>
                    <a:pt x="73" y="40"/>
                    <a:pt x="71" y="41"/>
                    <a:pt x="69" y="41"/>
                  </a:cubicBezTo>
                  <a:close/>
                  <a:moveTo>
                    <a:pt x="5" y="36"/>
                  </a:moveTo>
                  <a:cubicBezTo>
                    <a:pt x="6" y="39"/>
                    <a:pt x="7" y="41"/>
                    <a:pt x="8" y="44"/>
                  </a:cubicBezTo>
                  <a:cubicBezTo>
                    <a:pt x="8" y="44"/>
                    <a:pt x="8" y="44"/>
                    <a:pt x="8" y="44"/>
                  </a:cubicBezTo>
                  <a:cubicBezTo>
                    <a:pt x="7" y="41"/>
                    <a:pt x="6" y="39"/>
                    <a:pt x="5" y="36"/>
                  </a:cubicBezTo>
                  <a:cubicBezTo>
                    <a:pt x="5" y="36"/>
                    <a:pt x="5" y="36"/>
                    <a:pt x="5" y="36"/>
                  </a:cubicBezTo>
                  <a:cubicBezTo>
                    <a:pt x="4" y="34"/>
                    <a:pt x="4" y="33"/>
                    <a:pt x="4" y="31"/>
                  </a:cubicBezTo>
                  <a:cubicBezTo>
                    <a:pt x="4" y="31"/>
                    <a:pt x="4" y="31"/>
                    <a:pt x="4" y="31"/>
                  </a:cubicBezTo>
                  <a:cubicBezTo>
                    <a:pt x="4" y="31"/>
                    <a:pt x="4" y="31"/>
                    <a:pt x="4" y="31"/>
                  </a:cubicBezTo>
                  <a:cubicBezTo>
                    <a:pt x="4" y="31"/>
                    <a:pt x="4" y="31"/>
                    <a:pt x="4" y="31"/>
                  </a:cubicBezTo>
                  <a:cubicBezTo>
                    <a:pt x="4" y="33"/>
                    <a:pt x="4" y="34"/>
                    <a:pt x="5" y="36"/>
                  </a:cubicBezTo>
                  <a:close/>
                  <a:moveTo>
                    <a:pt x="7" y="21"/>
                  </a:moveTo>
                  <a:cubicBezTo>
                    <a:pt x="7" y="21"/>
                    <a:pt x="7" y="21"/>
                    <a:pt x="7" y="21"/>
                  </a:cubicBezTo>
                  <a:cubicBezTo>
                    <a:pt x="7" y="21"/>
                    <a:pt x="7" y="21"/>
                    <a:pt x="7" y="21"/>
                  </a:cubicBezTo>
                  <a:cubicBezTo>
                    <a:pt x="7" y="21"/>
                    <a:pt x="7" y="21"/>
                    <a:pt x="7" y="21"/>
                  </a:cubicBezTo>
                  <a:close/>
                  <a:moveTo>
                    <a:pt x="7" y="21"/>
                  </a:moveTo>
                  <a:cubicBezTo>
                    <a:pt x="8" y="19"/>
                    <a:pt x="9" y="17"/>
                    <a:pt x="10" y="15"/>
                  </a:cubicBezTo>
                  <a:cubicBezTo>
                    <a:pt x="10" y="15"/>
                    <a:pt x="10" y="15"/>
                    <a:pt x="10" y="15"/>
                  </a:cubicBezTo>
                  <a:cubicBezTo>
                    <a:pt x="11" y="14"/>
                    <a:pt x="12" y="13"/>
                    <a:pt x="13" y="12"/>
                  </a:cubicBezTo>
                  <a:cubicBezTo>
                    <a:pt x="13" y="12"/>
                    <a:pt x="13" y="12"/>
                    <a:pt x="13" y="12"/>
                  </a:cubicBezTo>
                  <a:cubicBezTo>
                    <a:pt x="11" y="15"/>
                    <a:pt x="9" y="18"/>
                    <a:pt x="7" y="21"/>
                  </a:cubicBezTo>
                  <a:close/>
                  <a:moveTo>
                    <a:pt x="20" y="10"/>
                  </a:moveTo>
                  <a:cubicBezTo>
                    <a:pt x="20" y="9"/>
                    <a:pt x="20" y="9"/>
                    <a:pt x="20" y="9"/>
                  </a:cubicBezTo>
                  <a:cubicBezTo>
                    <a:pt x="20" y="9"/>
                    <a:pt x="20" y="9"/>
                    <a:pt x="20" y="9"/>
                  </a:cubicBezTo>
                  <a:cubicBezTo>
                    <a:pt x="20" y="9"/>
                    <a:pt x="20" y="9"/>
                    <a:pt x="20" y="10"/>
                  </a:cubicBezTo>
                  <a:close/>
                  <a:moveTo>
                    <a:pt x="16" y="9"/>
                  </a:moveTo>
                  <a:cubicBezTo>
                    <a:pt x="16" y="9"/>
                    <a:pt x="16" y="9"/>
                    <a:pt x="16" y="9"/>
                  </a:cubicBezTo>
                  <a:cubicBezTo>
                    <a:pt x="16" y="9"/>
                    <a:pt x="16" y="9"/>
                    <a:pt x="16" y="9"/>
                  </a:cubicBezTo>
                  <a:cubicBezTo>
                    <a:pt x="16" y="9"/>
                    <a:pt x="16" y="9"/>
                    <a:pt x="16" y="9"/>
                  </a:cubicBezTo>
                  <a:close/>
                  <a:moveTo>
                    <a:pt x="16" y="8"/>
                  </a:move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lose/>
                  <a:moveTo>
                    <a:pt x="19" y="8"/>
                  </a:moveTo>
                  <a:cubicBezTo>
                    <a:pt x="19" y="8"/>
                    <a:pt x="19" y="8"/>
                    <a:pt x="19" y="8"/>
                  </a:cubicBezTo>
                  <a:cubicBezTo>
                    <a:pt x="19" y="8"/>
                    <a:pt x="19" y="8"/>
                    <a:pt x="19" y="8"/>
                  </a:cubicBezTo>
                  <a:cubicBezTo>
                    <a:pt x="19" y="8"/>
                    <a:pt x="19" y="8"/>
                    <a:pt x="1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49"/>
            <p:cNvSpPr/>
            <p:nvPr/>
          </p:nvSpPr>
          <p:spPr bwMode="auto">
            <a:xfrm>
              <a:off x="4592" y="2058"/>
              <a:ext cx="24" cy="16"/>
            </a:xfrm>
            <a:custGeom>
              <a:avLst/>
              <a:gdLst>
                <a:gd name="T0" fmla="*/ 0 w 24"/>
                <a:gd name="T1" fmla="*/ 9 h 16"/>
                <a:gd name="T2" fmla="*/ 2 w 24"/>
                <a:gd name="T3" fmla="*/ 0 h 16"/>
                <a:gd name="T4" fmla="*/ 24 w 24"/>
                <a:gd name="T5" fmla="*/ 7 h 16"/>
                <a:gd name="T6" fmla="*/ 19 w 24"/>
                <a:gd name="T7" fmla="*/ 16 h 16"/>
                <a:gd name="T8" fmla="*/ 0 w 24"/>
                <a:gd name="T9" fmla="*/ 9 h 16"/>
                <a:gd name="T10" fmla="*/ 0 w 24"/>
                <a:gd name="T11" fmla="*/ 9 h 16"/>
              </a:gdLst>
              <a:ahLst/>
              <a:cxnLst>
                <a:cxn ang="0">
                  <a:pos x="T0" y="T1"/>
                </a:cxn>
                <a:cxn ang="0">
                  <a:pos x="T2" y="T3"/>
                </a:cxn>
                <a:cxn ang="0">
                  <a:pos x="T4" y="T5"/>
                </a:cxn>
                <a:cxn ang="0">
                  <a:pos x="T6" y="T7"/>
                </a:cxn>
                <a:cxn ang="0">
                  <a:pos x="T8" y="T9"/>
                </a:cxn>
                <a:cxn ang="0">
                  <a:pos x="T10" y="T11"/>
                </a:cxn>
              </a:cxnLst>
              <a:rect l="0" t="0" r="r" b="b"/>
              <a:pathLst>
                <a:path w="24" h="16">
                  <a:moveTo>
                    <a:pt x="0" y="9"/>
                  </a:moveTo>
                  <a:lnTo>
                    <a:pt x="2" y="0"/>
                  </a:lnTo>
                  <a:lnTo>
                    <a:pt x="24" y="7"/>
                  </a:lnTo>
                  <a:lnTo>
                    <a:pt x="19" y="16"/>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50"/>
            <p:cNvSpPr>
              <a:spLocks noEditPoints="1"/>
            </p:cNvSpPr>
            <p:nvPr/>
          </p:nvSpPr>
          <p:spPr bwMode="auto">
            <a:xfrm>
              <a:off x="4585" y="2053"/>
              <a:ext cx="36" cy="26"/>
            </a:xfrm>
            <a:custGeom>
              <a:avLst/>
              <a:gdLst>
                <a:gd name="T0" fmla="*/ 4 w 36"/>
                <a:gd name="T1" fmla="*/ 19 h 26"/>
                <a:gd name="T2" fmla="*/ 7 w 36"/>
                <a:gd name="T3" fmla="*/ 14 h 26"/>
                <a:gd name="T4" fmla="*/ 12 w 36"/>
                <a:gd name="T5" fmla="*/ 17 h 26"/>
                <a:gd name="T6" fmla="*/ 7 w 36"/>
                <a:gd name="T7" fmla="*/ 14 h 26"/>
                <a:gd name="T8" fmla="*/ 4 w 36"/>
                <a:gd name="T9" fmla="*/ 19 h 26"/>
                <a:gd name="T10" fmla="*/ 0 w 36"/>
                <a:gd name="T11" fmla="*/ 17 h 26"/>
                <a:gd name="T12" fmla="*/ 7 w 36"/>
                <a:gd name="T13" fmla="*/ 0 h 26"/>
                <a:gd name="T14" fmla="*/ 36 w 36"/>
                <a:gd name="T15" fmla="*/ 7 h 26"/>
                <a:gd name="T16" fmla="*/ 31 w 36"/>
                <a:gd name="T17" fmla="*/ 26 h 26"/>
                <a:gd name="T18" fmla="*/ 4 w 36"/>
                <a:gd name="T19" fmla="*/ 19 h 26"/>
                <a:gd name="T20" fmla="*/ 4 w 36"/>
                <a:gd name="T21" fmla="*/ 19 h 26"/>
                <a:gd name="T22" fmla="*/ 24 w 36"/>
                <a:gd name="T23" fmla="*/ 14 h 26"/>
                <a:gd name="T24" fmla="*/ 12 w 36"/>
                <a:gd name="T25" fmla="*/ 12 h 26"/>
                <a:gd name="T26" fmla="*/ 12 w 36"/>
                <a:gd name="T27" fmla="*/ 12 h 26"/>
                <a:gd name="T28" fmla="*/ 24 w 36"/>
                <a:gd name="T29" fmla="*/ 14 h 26"/>
                <a:gd name="T30" fmla="*/ 24 w 36"/>
                <a:gd name="T31"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26">
                  <a:moveTo>
                    <a:pt x="4" y="19"/>
                  </a:moveTo>
                  <a:lnTo>
                    <a:pt x="7" y="14"/>
                  </a:lnTo>
                  <a:lnTo>
                    <a:pt x="12" y="17"/>
                  </a:lnTo>
                  <a:lnTo>
                    <a:pt x="7" y="14"/>
                  </a:lnTo>
                  <a:lnTo>
                    <a:pt x="4" y="19"/>
                  </a:lnTo>
                  <a:lnTo>
                    <a:pt x="0" y="17"/>
                  </a:lnTo>
                  <a:lnTo>
                    <a:pt x="7" y="0"/>
                  </a:lnTo>
                  <a:lnTo>
                    <a:pt x="36" y="7"/>
                  </a:lnTo>
                  <a:lnTo>
                    <a:pt x="31" y="26"/>
                  </a:lnTo>
                  <a:lnTo>
                    <a:pt x="4" y="19"/>
                  </a:lnTo>
                  <a:lnTo>
                    <a:pt x="4" y="19"/>
                  </a:lnTo>
                  <a:close/>
                  <a:moveTo>
                    <a:pt x="24" y="14"/>
                  </a:moveTo>
                  <a:lnTo>
                    <a:pt x="12" y="12"/>
                  </a:lnTo>
                  <a:lnTo>
                    <a:pt x="12" y="12"/>
                  </a:lnTo>
                  <a:lnTo>
                    <a:pt x="24" y="14"/>
                  </a:lnTo>
                  <a:lnTo>
                    <a:pt x="24"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51"/>
            <p:cNvSpPr/>
            <p:nvPr/>
          </p:nvSpPr>
          <p:spPr bwMode="auto">
            <a:xfrm>
              <a:off x="4587" y="2341"/>
              <a:ext cx="163" cy="254"/>
            </a:xfrm>
            <a:custGeom>
              <a:avLst/>
              <a:gdLst>
                <a:gd name="T0" fmla="*/ 7 w 68"/>
                <a:gd name="T1" fmla="*/ 103 h 107"/>
                <a:gd name="T2" fmla="*/ 21 w 68"/>
                <a:gd name="T3" fmla="*/ 103 h 107"/>
                <a:gd name="T4" fmla="*/ 0 w 68"/>
                <a:gd name="T5" fmla="*/ 13 h 107"/>
                <a:gd name="T6" fmla="*/ 0 w 68"/>
                <a:gd name="T7" fmla="*/ 13 h 107"/>
                <a:gd name="T8" fmla="*/ 1 w 68"/>
                <a:gd name="T9" fmla="*/ 10 h 107"/>
                <a:gd name="T10" fmla="*/ 1 w 68"/>
                <a:gd name="T11" fmla="*/ 10 h 107"/>
                <a:gd name="T12" fmla="*/ 7 w 68"/>
                <a:gd name="T13" fmla="*/ 2 h 107"/>
                <a:gd name="T14" fmla="*/ 7 w 68"/>
                <a:gd name="T15" fmla="*/ 2 h 107"/>
                <a:gd name="T16" fmla="*/ 20 w 68"/>
                <a:gd name="T17" fmla="*/ 0 h 107"/>
                <a:gd name="T18" fmla="*/ 20 w 68"/>
                <a:gd name="T19" fmla="*/ 0 h 107"/>
                <a:gd name="T20" fmla="*/ 68 w 68"/>
                <a:gd name="T21" fmla="*/ 9 h 107"/>
                <a:gd name="T22" fmla="*/ 68 w 68"/>
                <a:gd name="T23" fmla="*/ 9 h 107"/>
                <a:gd name="T24" fmla="*/ 68 w 68"/>
                <a:gd name="T25" fmla="*/ 9 h 107"/>
                <a:gd name="T26" fmla="*/ 67 w 68"/>
                <a:gd name="T27" fmla="*/ 12 h 107"/>
                <a:gd name="T28" fmla="*/ 50 w 68"/>
                <a:gd name="T29" fmla="*/ 8 h 107"/>
                <a:gd name="T30" fmla="*/ 50 w 68"/>
                <a:gd name="T31" fmla="*/ 8 h 107"/>
                <a:gd name="T32" fmla="*/ 20 w 68"/>
                <a:gd name="T33" fmla="*/ 4 h 107"/>
                <a:gd name="T34" fmla="*/ 20 w 68"/>
                <a:gd name="T35" fmla="*/ 4 h 107"/>
                <a:gd name="T36" fmla="*/ 9 w 68"/>
                <a:gd name="T37" fmla="*/ 6 h 107"/>
                <a:gd name="T38" fmla="*/ 9 w 68"/>
                <a:gd name="T39" fmla="*/ 6 h 107"/>
                <a:gd name="T40" fmla="*/ 5 w 68"/>
                <a:gd name="T41" fmla="*/ 11 h 107"/>
                <a:gd name="T42" fmla="*/ 5 w 68"/>
                <a:gd name="T43" fmla="*/ 11 h 107"/>
                <a:gd name="T44" fmla="*/ 4 w 68"/>
                <a:gd name="T45" fmla="*/ 13 h 107"/>
                <a:gd name="T46" fmla="*/ 4 w 68"/>
                <a:gd name="T47" fmla="*/ 13 h 107"/>
                <a:gd name="T48" fmla="*/ 15 w 68"/>
                <a:gd name="T49" fmla="*/ 67 h 107"/>
                <a:gd name="T50" fmla="*/ 15 w 68"/>
                <a:gd name="T51" fmla="*/ 67 h 107"/>
                <a:gd name="T52" fmla="*/ 26 w 68"/>
                <a:gd name="T53" fmla="*/ 104 h 107"/>
                <a:gd name="T54" fmla="*/ 26 w 68"/>
                <a:gd name="T55" fmla="*/ 104 h 107"/>
                <a:gd name="T56" fmla="*/ 27 w 68"/>
                <a:gd name="T57" fmla="*/ 107 h 107"/>
                <a:gd name="T58" fmla="*/ 7 w 68"/>
                <a:gd name="T59" fmla="*/ 107 h 107"/>
                <a:gd name="T60" fmla="*/ 7 w 68"/>
                <a:gd name="T61" fmla="*/ 10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8" h="107">
                  <a:moveTo>
                    <a:pt x="7" y="103"/>
                  </a:moveTo>
                  <a:cubicBezTo>
                    <a:pt x="21" y="103"/>
                    <a:pt x="21" y="103"/>
                    <a:pt x="21" y="103"/>
                  </a:cubicBezTo>
                  <a:cubicBezTo>
                    <a:pt x="18" y="90"/>
                    <a:pt x="1" y="34"/>
                    <a:pt x="0" y="13"/>
                  </a:cubicBezTo>
                  <a:cubicBezTo>
                    <a:pt x="0" y="13"/>
                    <a:pt x="0" y="13"/>
                    <a:pt x="0" y="13"/>
                  </a:cubicBezTo>
                  <a:cubicBezTo>
                    <a:pt x="0" y="12"/>
                    <a:pt x="0" y="11"/>
                    <a:pt x="1" y="10"/>
                  </a:cubicBezTo>
                  <a:cubicBezTo>
                    <a:pt x="1" y="10"/>
                    <a:pt x="1" y="10"/>
                    <a:pt x="1" y="10"/>
                  </a:cubicBezTo>
                  <a:cubicBezTo>
                    <a:pt x="1" y="6"/>
                    <a:pt x="4" y="3"/>
                    <a:pt x="7" y="2"/>
                  </a:cubicBezTo>
                  <a:cubicBezTo>
                    <a:pt x="7" y="2"/>
                    <a:pt x="7" y="2"/>
                    <a:pt x="7" y="2"/>
                  </a:cubicBezTo>
                  <a:cubicBezTo>
                    <a:pt x="11" y="0"/>
                    <a:pt x="15" y="0"/>
                    <a:pt x="20" y="0"/>
                  </a:cubicBezTo>
                  <a:cubicBezTo>
                    <a:pt x="20" y="0"/>
                    <a:pt x="20" y="0"/>
                    <a:pt x="20" y="0"/>
                  </a:cubicBezTo>
                  <a:cubicBezTo>
                    <a:pt x="40" y="0"/>
                    <a:pt x="68" y="9"/>
                    <a:pt x="68" y="9"/>
                  </a:cubicBezTo>
                  <a:cubicBezTo>
                    <a:pt x="68" y="9"/>
                    <a:pt x="68" y="9"/>
                    <a:pt x="68" y="9"/>
                  </a:cubicBezTo>
                  <a:cubicBezTo>
                    <a:pt x="68" y="9"/>
                    <a:pt x="68" y="9"/>
                    <a:pt x="68" y="9"/>
                  </a:cubicBezTo>
                  <a:cubicBezTo>
                    <a:pt x="67" y="12"/>
                    <a:pt x="67" y="12"/>
                    <a:pt x="67" y="12"/>
                  </a:cubicBezTo>
                  <a:cubicBezTo>
                    <a:pt x="67" y="12"/>
                    <a:pt x="60" y="10"/>
                    <a:pt x="50" y="8"/>
                  </a:cubicBezTo>
                  <a:cubicBezTo>
                    <a:pt x="50" y="8"/>
                    <a:pt x="50" y="8"/>
                    <a:pt x="50" y="8"/>
                  </a:cubicBezTo>
                  <a:cubicBezTo>
                    <a:pt x="41" y="6"/>
                    <a:pt x="30" y="4"/>
                    <a:pt x="20" y="4"/>
                  </a:cubicBezTo>
                  <a:cubicBezTo>
                    <a:pt x="20" y="4"/>
                    <a:pt x="20" y="4"/>
                    <a:pt x="20" y="4"/>
                  </a:cubicBezTo>
                  <a:cubicBezTo>
                    <a:pt x="16" y="4"/>
                    <a:pt x="12" y="4"/>
                    <a:pt x="9" y="6"/>
                  </a:cubicBezTo>
                  <a:cubicBezTo>
                    <a:pt x="9" y="6"/>
                    <a:pt x="9" y="6"/>
                    <a:pt x="9" y="6"/>
                  </a:cubicBezTo>
                  <a:cubicBezTo>
                    <a:pt x="6" y="7"/>
                    <a:pt x="5" y="8"/>
                    <a:pt x="5" y="11"/>
                  </a:cubicBezTo>
                  <a:cubicBezTo>
                    <a:pt x="5" y="11"/>
                    <a:pt x="5" y="11"/>
                    <a:pt x="5" y="11"/>
                  </a:cubicBezTo>
                  <a:cubicBezTo>
                    <a:pt x="4" y="11"/>
                    <a:pt x="4" y="12"/>
                    <a:pt x="4" y="13"/>
                  </a:cubicBezTo>
                  <a:cubicBezTo>
                    <a:pt x="4" y="13"/>
                    <a:pt x="4" y="13"/>
                    <a:pt x="4" y="13"/>
                  </a:cubicBezTo>
                  <a:cubicBezTo>
                    <a:pt x="4" y="24"/>
                    <a:pt x="10" y="47"/>
                    <a:pt x="15" y="67"/>
                  </a:cubicBezTo>
                  <a:cubicBezTo>
                    <a:pt x="15" y="67"/>
                    <a:pt x="15" y="67"/>
                    <a:pt x="15" y="67"/>
                  </a:cubicBezTo>
                  <a:cubicBezTo>
                    <a:pt x="21" y="87"/>
                    <a:pt x="26" y="104"/>
                    <a:pt x="26" y="104"/>
                  </a:cubicBezTo>
                  <a:cubicBezTo>
                    <a:pt x="26" y="104"/>
                    <a:pt x="26" y="104"/>
                    <a:pt x="26" y="104"/>
                  </a:cubicBezTo>
                  <a:cubicBezTo>
                    <a:pt x="27" y="107"/>
                    <a:pt x="27" y="107"/>
                    <a:pt x="27" y="107"/>
                  </a:cubicBezTo>
                  <a:cubicBezTo>
                    <a:pt x="7" y="107"/>
                    <a:pt x="7" y="107"/>
                    <a:pt x="7" y="107"/>
                  </a:cubicBezTo>
                  <a:cubicBezTo>
                    <a:pt x="7" y="103"/>
                    <a:pt x="7" y="103"/>
                    <a:pt x="7"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2"/>
            <p:cNvSpPr>
              <a:spLocks noEditPoints="1"/>
            </p:cNvSpPr>
            <p:nvPr/>
          </p:nvSpPr>
          <p:spPr bwMode="auto">
            <a:xfrm>
              <a:off x="4582" y="2336"/>
              <a:ext cx="173" cy="264"/>
            </a:xfrm>
            <a:custGeom>
              <a:avLst/>
              <a:gdLst>
                <a:gd name="T0" fmla="*/ 7 w 72"/>
                <a:gd name="T1" fmla="*/ 105 h 111"/>
                <a:gd name="T2" fmla="*/ 21 w 72"/>
                <a:gd name="T3" fmla="*/ 103 h 111"/>
                <a:gd name="T4" fmla="*/ 0 w 72"/>
                <a:gd name="T5" fmla="*/ 15 h 111"/>
                <a:gd name="T6" fmla="*/ 1 w 72"/>
                <a:gd name="T7" fmla="*/ 12 h 111"/>
                <a:gd name="T8" fmla="*/ 8 w 72"/>
                <a:gd name="T9" fmla="*/ 2 h 111"/>
                <a:gd name="T10" fmla="*/ 22 w 72"/>
                <a:gd name="T11" fmla="*/ 0 h 111"/>
                <a:gd name="T12" fmla="*/ 70 w 72"/>
                <a:gd name="T13" fmla="*/ 9 h 111"/>
                <a:gd name="T14" fmla="*/ 71 w 72"/>
                <a:gd name="T15" fmla="*/ 9 h 111"/>
                <a:gd name="T16" fmla="*/ 72 w 72"/>
                <a:gd name="T17" fmla="*/ 10 h 111"/>
                <a:gd name="T18" fmla="*/ 69 w 72"/>
                <a:gd name="T19" fmla="*/ 16 h 111"/>
                <a:gd name="T20" fmla="*/ 69 w 72"/>
                <a:gd name="T21" fmla="*/ 16 h 111"/>
                <a:gd name="T22" fmla="*/ 68 w 72"/>
                <a:gd name="T23" fmla="*/ 16 h 111"/>
                <a:gd name="T24" fmla="*/ 68 w 72"/>
                <a:gd name="T25" fmla="*/ 16 h 111"/>
                <a:gd name="T26" fmla="*/ 68 w 72"/>
                <a:gd name="T27" fmla="*/ 16 h 111"/>
                <a:gd name="T28" fmla="*/ 68 w 72"/>
                <a:gd name="T29" fmla="*/ 16 h 111"/>
                <a:gd name="T30" fmla="*/ 67 w 72"/>
                <a:gd name="T31" fmla="*/ 16 h 111"/>
                <a:gd name="T32" fmla="*/ 64 w 72"/>
                <a:gd name="T33" fmla="*/ 15 h 111"/>
                <a:gd name="T34" fmla="*/ 52 w 72"/>
                <a:gd name="T35" fmla="*/ 12 h 111"/>
                <a:gd name="T36" fmla="*/ 23 w 72"/>
                <a:gd name="T37" fmla="*/ 8 h 111"/>
                <a:gd name="T38" fmla="*/ 22 w 72"/>
                <a:gd name="T39" fmla="*/ 8 h 111"/>
                <a:gd name="T40" fmla="*/ 12 w 72"/>
                <a:gd name="T41" fmla="*/ 9 h 111"/>
                <a:gd name="T42" fmla="*/ 9 w 72"/>
                <a:gd name="T43" fmla="*/ 13 h 111"/>
                <a:gd name="T44" fmla="*/ 8 w 72"/>
                <a:gd name="T45" fmla="*/ 15 h 111"/>
                <a:gd name="T46" fmla="*/ 8 w 72"/>
                <a:gd name="T47" fmla="*/ 15 h 111"/>
                <a:gd name="T48" fmla="*/ 19 w 72"/>
                <a:gd name="T49" fmla="*/ 69 h 111"/>
                <a:gd name="T50" fmla="*/ 30 w 72"/>
                <a:gd name="T51" fmla="*/ 106 h 111"/>
                <a:gd name="T52" fmla="*/ 30 w 72"/>
                <a:gd name="T53" fmla="*/ 106 h 111"/>
                <a:gd name="T54" fmla="*/ 7 w 72"/>
                <a:gd name="T55" fmla="*/ 111 h 111"/>
                <a:gd name="T56" fmla="*/ 23 w 72"/>
                <a:gd name="T57" fmla="*/ 96 h 111"/>
                <a:gd name="T58" fmla="*/ 17 w 72"/>
                <a:gd name="T59" fmla="*/ 76 h 111"/>
                <a:gd name="T60" fmla="*/ 4 w 72"/>
                <a:gd name="T61" fmla="*/ 15 h 111"/>
                <a:gd name="T62" fmla="*/ 4 w 72"/>
                <a:gd name="T63" fmla="*/ 15 h 111"/>
                <a:gd name="T64" fmla="*/ 4 w 72"/>
                <a:gd name="T65" fmla="*/ 14 h 111"/>
                <a:gd name="T66" fmla="*/ 4 w 72"/>
                <a:gd name="T67" fmla="*/ 14 h 111"/>
                <a:gd name="T68" fmla="*/ 4 w 72"/>
                <a:gd name="T69" fmla="*/ 14 h 111"/>
                <a:gd name="T70" fmla="*/ 53 w 72"/>
                <a:gd name="T71" fmla="*/ 8 h 111"/>
                <a:gd name="T72" fmla="*/ 67 w 72"/>
                <a:gd name="T73" fmla="*/ 12 h 111"/>
                <a:gd name="T74" fmla="*/ 65 w 72"/>
                <a:gd name="T75" fmla="*/ 11 h 111"/>
                <a:gd name="T76" fmla="*/ 53 w 72"/>
                <a:gd name="T77" fmla="*/ 8 h 111"/>
                <a:gd name="T78" fmla="*/ 41 w 72"/>
                <a:gd name="T79" fmla="*/ 6 h 111"/>
                <a:gd name="T80" fmla="*/ 53 w 72"/>
                <a:gd name="T81" fmla="*/ 8 h 111"/>
                <a:gd name="T82" fmla="*/ 6 w 72"/>
                <a:gd name="T83" fmla="*/ 8 h 111"/>
                <a:gd name="T84" fmla="*/ 6 w 72"/>
                <a:gd name="T85" fmla="*/ 8 h 111"/>
                <a:gd name="T86" fmla="*/ 8 w 72"/>
                <a:gd name="T87" fmla="*/ 7 h 111"/>
                <a:gd name="T88" fmla="*/ 6 w 72"/>
                <a:gd name="T89" fmla="*/ 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111">
                  <a:moveTo>
                    <a:pt x="7" y="109"/>
                  </a:moveTo>
                  <a:cubicBezTo>
                    <a:pt x="7" y="105"/>
                    <a:pt x="7" y="105"/>
                    <a:pt x="7" y="105"/>
                  </a:cubicBezTo>
                  <a:cubicBezTo>
                    <a:pt x="7" y="103"/>
                    <a:pt x="7" y="103"/>
                    <a:pt x="7" y="103"/>
                  </a:cubicBezTo>
                  <a:cubicBezTo>
                    <a:pt x="21" y="103"/>
                    <a:pt x="21" y="103"/>
                    <a:pt x="21" y="103"/>
                  </a:cubicBezTo>
                  <a:cubicBezTo>
                    <a:pt x="16" y="86"/>
                    <a:pt x="1" y="35"/>
                    <a:pt x="0" y="15"/>
                  </a:cubicBezTo>
                  <a:cubicBezTo>
                    <a:pt x="0" y="15"/>
                    <a:pt x="0" y="15"/>
                    <a:pt x="0" y="15"/>
                  </a:cubicBezTo>
                  <a:cubicBezTo>
                    <a:pt x="0" y="14"/>
                    <a:pt x="0" y="13"/>
                    <a:pt x="1" y="12"/>
                  </a:cubicBezTo>
                  <a:cubicBezTo>
                    <a:pt x="1" y="12"/>
                    <a:pt x="1" y="12"/>
                    <a:pt x="1" y="12"/>
                  </a:cubicBezTo>
                  <a:cubicBezTo>
                    <a:pt x="1" y="7"/>
                    <a:pt x="4" y="4"/>
                    <a:pt x="8" y="2"/>
                  </a:cubicBezTo>
                  <a:cubicBezTo>
                    <a:pt x="8" y="2"/>
                    <a:pt x="8" y="2"/>
                    <a:pt x="8" y="2"/>
                  </a:cubicBezTo>
                  <a:cubicBezTo>
                    <a:pt x="12" y="0"/>
                    <a:pt x="17" y="0"/>
                    <a:pt x="22" y="0"/>
                  </a:cubicBezTo>
                  <a:cubicBezTo>
                    <a:pt x="22" y="0"/>
                    <a:pt x="22" y="0"/>
                    <a:pt x="22" y="0"/>
                  </a:cubicBezTo>
                  <a:cubicBezTo>
                    <a:pt x="41" y="0"/>
                    <a:pt x="67" y="8"/>
                    <a:pt x="70" y="9"/>
                  </a:cubicBezTo>
                  <a:cubicBezTo>
                    <a:pt x="70" y="9"/>
                    <a:pt x="70" y="9"/>
                    <a:pt x="70" y="9"/>
                  </a:cubicBezTo>
                  <a:cubicBezTo>
                    <a:pt x="70" y="9"/>
                    <a:pt x="70" y="9"/>
                    <a:pt x="70" y="9"/>
                  </a:cubicBezTo>
                  <a:cubicBezTo>
                    <a:pt x="71" y="9"/>
                    <a:pt x="71" y="9"/>
                    <a:pt x="71" y="9"/>
                  </a:cubicBezTo>
                  <a:cubicBezTo>
                    <a:pt x="71" y="9"/>
                    <a:pt x="71" y="9"/>
                    <a:pt x="71" y="9"/>
                  </a:cubicBezTo>
                  <a:cubicBezTo>
                    <a:pt x="72" y="10"/>
                    <a:pt x="72" y="10"/>
                    <a:pt x="72" y="10"/>
                  </a:cubicBezTo>
                  <a:cubicBezTo>
                    <a:pt x="70" y="16"/>
                    <a:pt x="70" y="16"/>
                    <a:pt x="70" y="16"/>
                  </a:cubicBezTo>
                  <a:cubicBezTo>
                    <a:pt x="69" y="16"/>
                    <a:pt x="69" y="16"/>
                    <a:pt x="69" y="16"/>
                  </a:cubicBezTo>
                  <a:cubicBezTo>
                    <a:pt x="69" y="16"/>
                    <a:pt x="69" y="16"/>
                    <a:pt x="69" y="16"/>
                  </a:cubicBezTo>
                  <a:cubicBezTo>
                    <a:pt x="69" y="16"/>
                    <a:pt x="69" y="16"/>
                    <a:pt x="69" y="16"/>
                  </a:cubicBezTo>
                  <a:cubicBezTo>
                    <a:pt x="69" y="16"/>
                    <a:pt x="69" y="16"/>
                    <a:pt x="69"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7" y="16"/>
                    <a:pt x="67" y="16"/>
                  </a:cubicBezTo>
                  <a:cubicBezTo>
                    <a:pt x="67" y="16"/>
                    <a:pt x="67" y="16"/>
                    <a:pt x="67" y="16"/>
                  </a:cubicBezTo>
                  <a:cubicBezTo>
                    <a:pt x="66" y="16"/>
                    <a:pt x="65" y="15"/>
                    <a:pt x="64" y="15"/>
                  </a:cubicBezTo>
                  <a:cubicBezTo>
                    <a:pt x="64" y="15"/>
                    <a:pt x="64" y="15"/>
                    <a:pt x="64" y="15"/>
                  </a:cubicBezTo>
                  <a:cubicBezTo>
                    <a:pt x="61" y="14"/>
                    <a:pt x="57" y="13"/>
                    <a:pt x="52" y="12"/>
                  </a:cubicBezTo>
                  <a:cubicBezTo>
                    <a:pt x="52" y="12"/>
                    <a:pt x="52" y="12"/>
                    <a:pt x="52" y="12"/>
                  </a:cubicBezTo>
                  <a:cubicBezTo>
                    <a:pt x="43" y="10"/>
                    <a:pt x="32" y="8"/>
                    <a:pt x="23" y="8"/>
                  </a:cubicBezTo>
                  <a:cubicBezTo>
                    <a:pt x="23" y="8"/>
                    <a:pt x="23" y="8"/>
                    <a:pt x="23" y="8"/>
                  </a:cubicBezTo>
                  <a:cubicBezTo>
                    <a:pt x="23" y="8"/>
                    <a:pt x="23" y="8"/>
                    <a:pt x="23" y="8"/>
                  </a:cubicBezTo>
                  <a:cubicBezTo>
                    <a:pt x="22" y="8"/>
                    <a:pt x="22" y="8"/>
                    <a:pt x="22" y="8"/>
                  </a:cubicBezTo>
                  <a:cubicBezTo>
                    <a:pt x="18" y="8"/>
                    <a:pt x="14" y="8"/>
                    <a:pt x="12" y="9"/>
                  </a:cubicBezTo>
                  <a:cubicBezTo>
                    <a:pt x="12" y="9"/>
                    <a:pt x="12" y="9"/>
                    <a:pt x="12" y="9"/>
                  </a:cubicBezTo>
                  <a:cubicBezTo>
                    <a:pt x="9" y="11"/>
                    <a:pt x="9" y="11"/>
                    <a:pt x="9" y="13"/>
                  </a:cubicBezTo>
                  <a:cubicBezTo>
                    <a:pt x="9" y="13"/>
                    <a:pt x="9" y="13"/>
                    <a:pt x="9" y="13"/>
                  </a:cubicBezTo>
                  <a:cubicBezTo>
                    <a:pt x="8" y="14"/>
                    <a:pt x="8" y="14"/>
                    <a:pt x="8" y="15"/>
                  </a:cubicBezTo>
                  <a:cubicBezTo>
                    <a:pt x="8" y="15"/>
                    <a:pt x="8" y="15"/>
                    <a:pt x="8" y="15"/>
                  </a:cubicBezTo>
                  <a:cubicBezTo>
                    <a:pt x="8" y="15"/>
                    <a:pt x="8" y="15"/>
                    <a:pt x="8" y="15"/>
                  </a:cubicBezTo>
                  <a:cubicBezTo>
                    <a:pt x="8" y="15"/>
                    <a:pt x="8" y="15"/>
                    <a:pt x="8" y="15"/>
                  </a:cubicBezTo>
                  <a:cubicBezTo>
                    <a:pt x="8" y="26"/>
                    <a:pt x="14" y="49"/>
                    <a:pt x="19" y="69"/>
                  </a:cubicBezTo>
                  <a:cubicBezTo>
                    <a:pt x="19" y="69"/>
                    <a:pt x="19" y="69"/>
                    <a:pt x="19" y="69"/>
                  </a:cubicBezTo>
                  <a:cubicBezTo>
                    <a:pt x="24" y="87"/>
                    <a:pt x="29" y="104"/>
                    <a:pt x="30" y="106"/>
                  </a:cubicBezTo>
                  <a:cubicBezTo>
                    <a:pt x="30" y="106"/>
                    <a:pt x="30" y="106"/>
                    <a:pt x="30" y="106"/>
                  </a:cubicBezTo>
                  <a:cubicBezTo>
                    <a:pt x="30" y="106"/>
                    <a:pt x="30" y="106"/>
                    <a:pt x="30" y="106"/>
                  </a:cubicBezTo>
                  <a:cubicBezTo>
                    <a:pt x="30" y="106"/>
                    <a:pt x="30" y="106"/>
                    <a:pt x="30" y="106"/>
                  </a:cubicBezTo>
                  <a:cubicBezTo>
                    <a:pt x="32" y="111"/>
                    <a:pt x="32" y="111"/>
                    <a:pt x="32" y="111"/>
                  </a:cubicBezTo>
                  <a:cubicBezTo>
                    <a:pt x="7" y="111"/>
                    <a:pt x="7" y="111"/>
                    <a:pt x="7" y="111"/>
                  </a:cubicBezTo>
                  <a:cubicBezTo>
                    <a:pt x="7" y="109"/>
                    <a:pt x="7" y="109"/>
                    <a:pt x="7" y="109"/>
                  </a:cubicBezTo>
                  <a:close/>
                  <a:moveTo>
                    <a:pt x="23" y="96"/>
                  </a:moveTo>
                  <a:cubicBezTo>
                    <a:pt x="21" y="90"/>
                    <a:pt x="19" y="84"/>
                    <a:pt x="17" y="76"/>
                  </a:cubicBezTo>
                  <a:cubicBezTo>
                    <a:pt x="17" y="76"/>
                    <a:pt x="17" y="76"/>
                    <a:pt x="17" y="76"/>
                  </a:cubicBezTo>
                  <a:cubicBezTo>
                    <a:pt x="19" y="84"/>
                    <a:pt x="21" y="90"/>
                    <a:pt x="23" y="96"/>
                  </a:cubicBezTo>
                  <a:close/>
                  <a:moveTo>
                    <a:pt x="4" y="15"/>
                  </a:moveTo>
                  <a:cubicBezTo>
                    <a:pt x="4" y="15"/>
                    <a:pt x="4" y="15"/>
                    <a:pt x="4" y="15"/>
                  </a:cubicBezTo>
                  <a:cubicBezTo>
                    <a:pt x="4" y="15"/>
                    <a:pt x="4" y="15"/>
                    <a:pt x="4" y="15"/>
                  </a:cubicBezTo>
                  <a:cubicBezTo>
                    <a:pt x="4" y="15"/>
                    <a:pt x="4" y="14"/>
                    <a:pt x="4" y="14"/>
                  </a:cubicBezTo>
                  <a:cubicBezTo>
                    <a:pt x="4" y="14"/>
                    <a:pt x="4" y="14"/>
                    <a:pt x="4" y="14"/>
                  </a:cubicBezTo>
                  <a:cubicBezTo>
                    <a:pt x="4" y="14"/>
                    <a:pt x="4" y="15"/>
                    <a:pt x="4" y="15"/>
                  </a:cubicBezTo>
                  <a:close/>
                  <a:moveTo>
                    <a:pt x="4" y="14"/>
                  </a:moveTo>
                  <a:cubicBezTo>
                    <a:pt x="4" y="14"/>
                    <a:pt x="4" y="14"/>
                    <a:pt x="4" y="14"/>
                  </a:cubicBezTo>
                  <a:cubicBezTo>
                    <a:pt x="4" y="14"/>
                    <a:pt x="4" y="14"/>
                    <a:pt x="4" y="14"/>
                  </a:cubicBezTo>
                  <a:cubicBezTo>
                    <a:pt x="4" y="14"/>
                    <a:pt x="4" y="14"/>
                    <a:pt x="4" y="14"/>
                  </a:cubicBezTo>
                  <a:close/>
                  <a:moveTo>
                    <a:pt x="53" y="8"/>
                  </a:moveTo>
                  <a:cubicBezTo>
                    <a:pt x="59" y="10"/>
                    <a:pt x="65" y="11"/>
                    <a:pt x="67" y="12"/>
                  </a:cubicBezTo>
                  <a:cubicBezTo>
                    <a:pt x="67" y="12"/>
                    <a:pt x="67" y="12"/>
                    <a:pt x="67" y="12"/>
                  </a:cubicBezTo>
                  <a:cubicBezTo>
                    <a:pt x="67" y="12"/>
                    <a:pt x="67" y="12"/>
                    <a:pt x="67" y="12"/>
                  </a:cubicBezTo>
                  <a:cubicBezTo>
                    <a:pt x="67" y="12"/>
                    <a:pt x="66" y="11"/>
                    <a:pt x="65" y="11"/>
                  </a:cubicBezTo>
                  <a:cubicBezTo>
                    <a:pt x="65" y="11"/>
                    <a:pt x="65" y="11"/>
                    <a:pt x="65" y="11"/>
                  </a:cubicBezTo>
                  <a:cubicBezTo>
                    <a:pt x="62" y="10"/>
                    <a:pt x="58" y="9"/>
                    <a:pt x="53" y="8"/>
                  </a:cubicBezTo>
                  <a:cubicBezTo>
                    <a:pt x="53" y="8"/>
                    <a:pt x="53" y="8"/>
                    <a:pt x="53" y="8"/>
                  </a:cubicBezTo>
                  <a:cubicBezTo>
                    <a:pt x="49" y="7"/>
                    <a:pt x="45" y="7"/>
                    <a:pt x="41" y="6"/>
                  </a:cubicBezTo>
                  <a:cubicBezTo>
                    <a:pt x="41" y="6"/>
                    <a:pt x="41" y="6"/>
                    <a:pt x="41" y="6"/>
                  </a:cubicBezTo>
                  <a:cubicBezTo>
                    <a:pt x="45" y="7"/>
                    <a:pt x="49" y="7"/>
                    <a:pt x="53" y="8"/>
                  </a:cubicBezTo>
                  <a:close/>
                  <a:moveTo>
                    <a:pt x="6" y="8"/>
                  </a:moveTo>
                  <a:cubicBezTo>
                    <a:pt x="6" y="8"/>
                    <a:pt x="6" y="8"/>
                    <a:pt x="6" y="8"/>
                  </a:cubicBezTo>
                  <a:cubicBezTo>
                    <a:pt x="6" y="8"/>
                    <a:pt x="6" y="8"/>
                    <a:pt x="6" y="8"/>
                  </a:cubicBezTo>
                  <a:cubicBezTo>
                    <a:pt x="6" y="8"/>
                    <a:pt x="6" y="8"/>
                    <a:pt x="6" y="8"/>
                  </a:cubicBezTo>
                  <a:close/>
                  <a:moveTo>
                    <a:pt x="6" y="8"/>
                  </a:moveTo>
                  <a:cubicBezTo>
                    <a:pt x="7" y="8"/>
                    <a:pt x="7" y="8"/>
                    <a:pt x="8" y="7"/>
                  </a:cubicBezTo>
                  <a:cubicBezTo>
                    <a:pt x="8" y="7"/>
                    <a:pt x="8" y="7"/>
                    <a:pt x="8" y="7"/>
                  </a:cubicBezTo>
                  <a:cubicBezTo>
                    <a:pt x="7" y="8"/>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53"/>
            <p:cNvSpPr>
              <a:spLocks noEditPoints="1"/>
            </p:cNvSpPr>
            <p:nvPr/>
          </p:nvSpPr>
          <p:spPr bwMode="auto">
            <a:xfrm>
              <a:off x="4805" y="2365"/>
              <a:ext cx="243" cy="180"/>
            </a:xfrm>
            <a:custGeom>
              <a:avLst/>
              <a:gdLst>
                <a:gd name="T0" fmla="*/ 30 w 101"/>
                <a:gd name="T1" fmla="*/ 72 h 76"/>
                <a:gd name="T2" fmla="*/ 25 w 101"/>
                <a:gd name="T3" fmla="*/ 64 h 76"/>
                <a:gd name="T4" fmla="*/ 25 w 101"/>
                <a:gd name="T5" fmla="*/ 64 h 76"/>
                <a:gd name="T6" fmla="*/ 13 w 101"/>
                <a:gd name="T7" fmla="*/ 38 h 76"/>
                <a:gd name="T8" fmla="*/ 13 w 101"/>
                <a:gd name="T9" fmla="*/ 38 h 76"/>
                <a:gd name="T10" fmla="*/ 0 w 101"/>
                <a:gd name="T11" fmla="*/ 1 h 76"/>
                <a:gd name="T12" fmla="*/ 0 w 101"/>
                <a:gd name="T13" fmla="*/ 1 h 76"/>
                <a:gd name="T14" fmla="*/ 4 w 101"/>
                <a:gd name="T15" fmla="*/ 0 h 76"/>
                <a:gd name="T16" fmla="*/ 16 w 101"/>
                <a:gd name="T17" fmla="*/ 33 h 76"/>
                <a:gd name="T18" fmla="*/ 16 w 101"/>
                <a:gd name="T19" fmla="*/ 33 h 76"/>
                <a:gd name="T20" fmla="*/ 35 w 101"/>
                <a:gd name="T21" fmla="*/ 72 h 76"/>
                <a:gd name="T22" fmla="*/ 35 w 101"/>
                <a:gd name="T23" fmla="*/ 72 h 76"/>
                <a:gd name="T24" fmla="*/ 36 w 101"/>
                <a:gd name="T25" fmla="*/ 72 h 76"/>
                <a:gd name="T26" fmla="*/ 36 w 101"/>
                <a:gd name="T27" fmla="*/ 72 h 76"/>
                <a:gd name="T28" fmla="*/ 59 w 101"/>
                <a:gd name="T29" fmla="*/ 52 h 76"/>
                <a:gd name="T30" fmla="*/ 59 w 101"/>
                <a:gd name="T31" fmla="*/ 52 h 76"/>
                <a:gd name="T32" fmla="*/ 76 w 101"/>
                <a:gd name="T33" fmla="*/ 36 h 76"/>
                <a:gd name="T34" fmla="*/ 76 w 101"/>
                <a:gd name="T35" fmla="*/ 36 h 76"/>
                <a:gd name="T36" fmla="*/ 78 w 101"/>
                <a:gd name="T37" fmla="*/ 34 h 76"/>
                <a:gd name="T38" fmla="*/ 101 w 101"/>
                <a:gd name="T39" fmla="*/ 63 h 76"/>
                <a:gd name="T40" fmla="*/ 98 w 101"/>
                <a:gd name="T41" fmla="*/ 66 h 76"/>
                <a:gd name="T42" fmla="*/ 77 w 101"/>
                <a:gd name="T43" fmla="*/ 40 h 76"/>
                <a:gd name="T44" fmla="*/ 38 w 101"/>
                <a:gd name="T45" fmla="*/ 76 h 76"/>
                <a:gd name="T46" fmla="*/ 38 w 101"/>
                <a:gd name="T47" fmla="*/ 76 h 76"/>
                <a:gd name="T48" fmla="*/ 36 w 101"/>
                <a:gd name="T49" fmla="*/ 76 h 76"/>
                <a:gd name="T50" fmla="*/ 36 w 101"/>
                <a:gd name="T51" fmla="*/ 76 h 76"/>
                <a:gd name="T52" fmla="*/ 30 w 101"/>
                <a:gd name="T53" fmla="*/ 72 h 76"/>
                <a:gd name="T54" fmla="*/ 0 w 101"/>
                <a:gd name="T55" fmla="*/ 1 h 76"/>
                <a:gd name="T56" fmla="*/ 0 w 101"/>
                <a:gd name="T57" fmla="*/ 1 h 76"/>
                <a:gd name="T58" fmla="*/ 0 w 101"/>
                <a:gd name="T59" fmla="*/ 1 h 76"/>
                <a:gd name="T60" fmla="*/ 0 w 101"/>
                <a:gd name="T61" fmla="*/ 1 h 76"/>
                <a:gd name="T62" fmla="*/ 0 w 101"/>
                <a:gd name="T63"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1" h="76">
                  <a:moveTo>
                    <a:pt x="30" y="72"/>
                  </a:moveTo>
                  <a:cubicBezTo>
                    <a:pt x="29" y="70"/>
                    <a:pt x="27" y="67"/>
                    <a:pt x="25" y="64"/>
                  </a:cubicBezTo>
                  <a:cubicBezTo>
                    <a:pt x="25" y="64"/>
                    <a:pt x="25" y="64"/>
                    <a:pt x="25" y="64"/>
                  </a:cubicBezTo>
                  <a:cubicBezTo>
                    <a:pt x="21" y="57"/>
                    <a:pt x="17" y="47"/>
                    <a:pt x="13" y="38"/>
                  </a:cubicBezTo>
                  <a:cubicBezTo>
                    <a:pt x="13" y="38"/>
                    <a:pt x="13" y="38"/>
                    <a:pt x="13" y="38"/>
                  </a:cubicBezTo>
                  <a:cubicBezTo>
                    <a:pt x="6" y="20"/>
                    <a:pt x="0" y="2"/>
                    <a:pt x="0" y="1"/>
                  </a:cubicBezTo>
                  <a:cubicBezTo>
                    <a:pt x="0" y="1"/>
                    <a:pt x="0" y="1"/>
                    <a:pt x="0" y="1"/>
                  </a:cubicBezTo>
                  <a:cubicBezTo>
                    <a:pt x="4" y="0"/>
                    <a:pt x="4" y="0"/>
                    <a:pt x="4" y="0"/>
                  </a:cubicBezTo>
                  <a:cubicBezTo>
                    <a:pt x="4" y="0"/>
                    <a:pt x="9" y="16"/>
                    <a:pt x="16" y="33"/>
                  </a:cubicBezTo>
                  <a:cubicBezTo>
                    <a:pt x="16" y="33"/>
                    <a:pt x="16" y="33"/>
                    <a:pt x="16" y="33"/>
                  </a:cubicBezTo>
                  <a:cubicBezTo>
                    <a:pt x="22" y="50"/>
                    <a:pt x="31" y="69"/>
                    <a:pt x="35" y="72"/>
                  </a:cubicBezTo>
                  <a:cubicBezTo>
                    <a:pt x="35" y="72"/>
                    <a:pt x="35" y="72"/>
                    <a:pt x="35" y="72"/>
                  </a:cubicBezTo>
                  <a:cubicBezTo>
                    <a:pt x="36" y="72"/>
                    <a:pt x="36" y="72"/>
                    <a:pt x="36" y="72"/>
                  </a:cubicBezTo>
                  <a:cubicBezTo>
                    <a:pt x="36" y="72"/>
                    <a:pt x="36" y="72"/>
                    <a:pt x="36" y="72"/>
                  </a:cubicBezTo>
                  <a:cubicBezTo>
                    <a:pt x="40" y="69"/>
                    <a:pt x="50" y="60"/>
                    <a:pt x="59" y="52"/>
                  </a:cubicBezTo>
                  <a:cubicBezTo>
                    <a:pt x="59" y="52"/>
                    <a:pt x="59" y="52"/>
                    <a:pt x="59" y="52"/>
                  </a:cubicBezTo>
                  <a:cubicBezTo>
                    <a:pt x="68" y="44"/>
                    <a:pt x="76" y="36"/>
                    <a:pt x="76" y="36"/>
                  </a:cubicBezTo>
                  <a:cubicBezTo>
                    <a:pt x="76" y="36"/>
                    <a:pt x="76" y="36"/>
                    <a:pt x="76" y="36"/>
                  </a:cubicBezTo>
                  <a:cubicBezTo>
                    <a:pt x="78" y="34"/>
                    <a:pt x="78" y="34"/>
                    <a:pt x="78" y="34"/>
                  </a:cubicBezTo>
                  <a:cubicBezTo>
                    <a:pt x="101" y="63"/>
                    <a:pt x="101" y="63"/>
                    <a:pt x="101" y="63"/>
                  </a:cubicBezTo>
                  <a:cubicBezTo>
                    <a:pt x="98" y="66"/>
                    <a:pt x="98" y="66"/>
                    <a:pt x="98" y="66"/>
                  </a:cubicBezTo>
                  <a:cubicBezTo>
                    <a:pt x="77" y="40"/>
                    <a:pt x="77" y="40"/>
                    <a:pt x="77" y="40"/>
                  </a:cubicBezTo>
                  <a:cubicBezTo>
                    <a:pt x="71" y="46"/>
                    <a:pt x="46" y="70"/>
                    <a:pt x="38" y="76"/>
                  </a:cubicBezTo>
                  <a:cubicBezTo>
                    <a:pt x="38" y="76"/>
                    <a:pt x="38" y="76"/>
                    <a:pt x="38" y="76"/>
                  </a:cubicBezTo>
                  <a:cubicBezTo>
                    <a:pt x="37" y="76"/>
                    <a:pt x="37" y="76"/>
                    <a:pt x="36" y="76"/>
                  </a:cubicBezTo>
                  <a:cubicBezTo>
                    <a:pt x="36" y="76"/>
                    <a:pt x="36" y="76"/>
                    <a:pt x="36" y="76"/>
                  </a:cubicBezTo>
                  <a:cubicBezTo>
                    <a:pt x="33" y="76"/>
                    <a:pt x="32" y="74"/>
                    <a:pt x="30" y="72"/>
                  </a:cubicBezTo>
                  <a:close/>
                  <a:moveTo>
                    <a:pt x="0" y="1"/>
                  </a:moveTo>
                  <a:cubicBezTo>
                    <a:pt x="0" y="1"/>
                    <a:pt x="0" y="1"/>
                    <a:pt x="0" y="1"/>
                  </a:cubicBezTo>
                  <a:cubicBezTo>
                    <a:pt x="0" y="1"/>
                    <a:pt x="0" y="1"/>
                    <a:pt x="0" y="1"/>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54"/>
            <p:cNvSpPr>
              <a:spLocks noEditPoints="1"/>
            </p:cNvSpPr>
            <p:nvPr/>
          </p:nvSpPr>
          <p:spPr bwMode="auto">
            <a:xfrm>
              <a:off x="4798" y="2357"/>
              <a:ext cx="257" cy="193"/>
            </a:xfrm>
            <a:custGeom>
              <a:avLst/>
              <a:gdLst>
                <a:gd name="T0" fmla="*/ 32 w 107"/>
                <a:gd name="T1" fmla="*/ 76 h 81"/>
                <a:gd name="T2" fmla="*/ 33 w 107"/>
                <a:gd name="T3" fmla="*/ 75 h 81"/>
                <a:gd name="T4" fmla="*/ 32 w 107"/>
                <a:gd name="T5" fmla="*/ 76 h 81"/>
                <a:gd name="T6" fmla="*/ 26 w 107"/>
                <a:gd name="T7" fmla="*/ 67 h 81"/>
                <a:gd name="T8" fmla="*/ 26 w 107"/>
                <a:gd name="T9" fmla="*/ 67 h 81"/>
                <a:gd name="T10" fmla="*/ 15 w 107"/>
                <a:gd name="T11" fmla="*/ 42 h 81"/>
                <a:gd name="T12" fmla="*/ 15 w 107"/>
                <a:gd name="T13" fmla="*/ 42 h 81"/>
                <a:gd name="T14" fmla="*/ 1 w 107"/>
                <a:gd name="T15" fmla="*/ 5 h 81"/>
                <a:gd name="T16" fmla="*/ 1 w 107"/>
                <a:gd name="T17" fmla="*/ 5 h 81"/>
                <a:gd name="T18" fmla="*/ 0 w 107"/>
                <a:gd name="T19" fmla="*/ 3 h 81"/>
                <a:gd name="T20" fmla="*/ 8 w 107"/>
                <a:gd name="T21" fmla="*/ 0 h 81"/>
                <a:gd name="T22" fmla="*/ 8 w 107"/>
                <a:gd name="T23" fmla="*/ 2 h 81"/>
                <a:gd name="T24" fmla="*/ 21 w 107"/>
                <a:gd name="T25" fmla="*/ 35 h 81"/>
                <a:gd name="T26" fmla="*/ 21 w 107"/>
                <a:gd name="T27" fmla="*/ 35 h 81"/>
                <a:gd name="T28" fmla="*/ 31 w 107"/>
                <a:gd name="T29" fmla="*/ 60 h 81"/>
                <a:gd name="T30" fmla="*/ 31 w 107"/>
                <a:gd name="T31" fmla="*/ 60 h 81"/>
                <a:gd name="T32" fmla="*/ 39 w 107"/>
                <a:gd name="T33" fmla="*/ 73 h 81"/>
                <a:gd name="T34" fmla="*/ 39 w 107"/>
                <a:gd name="T35" fmla="*/ 73 h 81"/>
                <a:gd name="T36" fmla="*/ 61 w 107"/>
                <a:gd name="T37" fmla="*/ 54 h 81"/>
                <a:gd name="T38" fmla="*/ 61 w 107"/>
                <a:gd name="T39" fmla="*/ 54 h 81"/>
                <a:gd name="T40" fmla="*/ 77 w 107"/>
                <a:gd name="T41" fmla="*/ 38 h 81"/>
                <a:gd name="T42" fmla="*/ 77 w 107"/>
                <a:gd name="T43" fmla="*/ 38 h 81"/>
                <a:gd name="T44" fmla="*/ 77 w 107"/>
                <a:gd name="T45" fmla="*/ 38 h 81"/>
                <a:gd name="T46" fmla="*/ 81 w 107"/>
                <a:gd name="T47" fmla="*/ 34 h 81"/>
                <a:gd name="T48" fmla="*/ 107 w 107"/>
                <a:gd name="T49" fmla="*/ 66 h 81"/>
                <a:gd name="T50" fmla="*/ 101 w 107"/>
                <a:gd name="T51" fmla="*/ 71 h 81"/>
                <a:gd name="T52" fmla="*/ 80 w 107"/>
                <a:gd name="T53" fmla="*/ 46 h 81"/>
                <a:gd name="T54" fmla="*/ 42 w 107"/>
                <a:gd name="T55" fmla="*/ 80 h 81"/>
                <a:gd name="T56" fmla="*/ 42 w 107"/>
                <a:gd name="T57" fmla="*/ 80 h 81"/>
                <a:gd name="T58" fmla="*/ 39 w 107"/>
                <a:gd name="T59" fmla="*/ 81 h 81"/>
                <a:gd name="T60" fmla="*/ 39 w 107"/>
                <a:gd name="T61" fmla="*/ 81 h 81"/>
                <a:gd name="T62" fmla="*/ 32 w 107"/>
                <a:gd name="T63" fmla="*/ 76 h 81"/>
                <a:gd name="T64" fmla="*/ 38 w 107"/>
                <a:gd name="T65" fmla="*/ 77 h 81"/>
                <a:gd name="T66" fmla="*/ 37 w 107"/>
                <a:gd name="T67" fmla="*/ 76 h 81"/>
                <a:gd name="T68" fmla="*/ 37 w 107"/>
                <a:gd name="T69" fmla="*/ 76 h 81"/>
                <a:gd name="T70" fmla="*/ 36 w 107"/>
                <a:gd name="T71" fmla="*/ 76 h 81"/>
                <a:gd name="T72" fmla="*/ 36 w 107"/>
                <a:gd name="T73" fmla="*/ 76 h 81"/>
                <a:gd name="T74" fmla="*/ 38 w 107"/>
                <a:gd name="T75" fmla="*/ 77 h 81"/>
                <a:gd name="T76" fmla="*/ 30 w 107"/>
                <a:gd name="T77" fmla="*/ 66 h 81"/>
                <a:gd name="T78" fmla="*/ 32 w 107"/>
                <a:gd name="T79" fmla="*/ 69 h 81"/>
                <a:gd name="T80" fmla="*/ 32 w 107"/>
                <a:gd name="T81" fmla="*/ 69 h 81"/>
                <a:gd name="T82" fmla="*/ 28 w 107"/>
                <a:gd name="T83" fmla="*/ 61 h 81"/>
                <a:gd name="T84" fmla="*/ 28 w 107"/>
                <a:gd name="T85" fmla="*/ 61 h 81"/>
                <a:gd name="T86" fmla="*/ 25 w 107"/>
                <a:gd name="T87" fmla="*/ 56 h 81"/>
                <a:gd name="T88" fmla="*/ 25 w 107"/>
                <a:gd name="T89" fmla="*/ 56 h 81"/>
                <a:gd name="T90" fmla="*/ 30 w 107"/>
                <a:gd name="T91" fmla="*/ 66 h 81"/>
                <a:gd name="T92" fmla="*/ 99 w 107"/>
                <a:gd name="T93" fmla="*/ 63 h 81"/>
                <a:gd name="T94" fmla="*/ 80 w 107"/>
                <a:gd name="T95" fmla="*/ 40 h 81"/>
                <a:gd name="T96" fmla="*/ 80 w 107"/>
                <a:gd name="T97" fmla="*/ 40 h 81"/>
                <a:gd name="T98" fmla="*/ 99 w 107"/>
                <a:gd name="T99" fmla="*/ 63 h 81"/>
                <a:gd name="T100" fmla="*/ 57 w 107"/>
                <a:gd name="T101" fmla="*/ 63 h 81"/>
                <a:gd name="T102" fmla="*/ 57 w 107"/>
                <a:gd name="T103" fmla="*/ 62 h 81"/>
                <a:gd name="T104" fmla="*/ 57 w 107"/>
                <a:gd name="T105" fmla="*/ 62 h 81"/>
                <a:gd name="T106" fmla="*/ 57 w 107"/>
                <a:gd name="T107" fmla="*/ 63 h 81"/>
                <a:gd name="T108" fmla="*/ 57 w 107"/>
                <a:gd name="T109" fmla="*/ 62 h 81"/>
                <a:gd name="T110" fmla="*/ 62 w 107"/>
                <a:gd name="T111" fmla="*/ 57 h 81"/>
                <a:gd name="T112" fmla="*/ 62 w 107"/>
                <a:gd name="T113" fmla="*/ 57 h 81"/>
                <a:gd name="T114" fmla="*/ 57 w 107"/>
                <a:gd name="T115" fmla="*/ 62 h 81"/>
                <a:gd name="T116" fmla="*/ 14 w 107"/>
                <a:gd name="T117" fmla="*/ 29 h 81"/>
                <a:gd name="T118" fmla="*/ 5 w 107"/>
                <a:gd name="T119" fmla="*/ 5 h 81"/>
                <a:gd name="T120" fmla="*/ 5 w 107"/>
                <a:gd name="T121" fmla="*/ 5 h 81"/>
                <a:gd name="T122" fmla="*/ 5 w 107"/>
                <a:gd name="T123" fmla="*/ 5 h 81"/>
                <a:gd name="T124" fmla="*/ 14 w 107"/>
                <a:gd name="T125" fmla="*/ 2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 h="81">
                  <a:moveTo>
                    <a:pt x="32" y="76"/>
                  </a:moveTo>
                  <a:cubicBezTo>
                    <a:pt x="33" y="75"/>
                    <a:pt x="33" y="75"/>
                    <a:pt x="33" y="75"/>
                  </a:cubicBezTo>
                  <a:cubicBezTo>
                    <a:pt x="32" y="76"/>
                    <a:pt x="32" y="76"/>
                    <a:pt x="32" y="76"/>
                  </a:cubicBezTo>
                  <a:cubicBezTo>
                    <a:pt x="30" y="74"/>
                    <a:pt x="28" y="71"/>
                    <a:pt x="26" y="67"/>
                  </a:cubicBezTo>
                  <a:cubicBezTo>
                    <a:pt x="26" y="67"/>
                    <a:pt x="26" y="67"/>
                    <a:pt x="26" y="67"/>
                  </a:cubicBezTo>
                  <a:cubicBezTo>
                    <a:pt x="22" y="60"/>
                    <a:pt x="18" y="51"/>
                    <a:pt x="15" y="42"/>
                  </a:cubicBezTo>
                  <a:cubicBezTo>
                    <a:pt x="15" y="42"/>
                    <a:pt x="15" y="42"/>
                    <a:pt x="15" y="42"/>
                  </a:cubicBezTo>
                  <a:cubicBezTo>
                    <a:pt x="7" y="23"/>
                    <a:pt x="1" y="5"/>
                    <a:pt x="1" y="5"/>
                  </a:cubicBezTo>
                  <a:cubicBezTo>
                    <a:pt x="1" y="5"/>
                    <a:pt x="1" y="5"/>
                    <a:pt x="1" y="5"/>
                  </a:cubicBezTo>
                  <a:cubicBezTo>
                    <a:pt x="0" y="3"/>
                    <a:pt x="0" y="3"/>
                    <a:pt x="0" y="3"/>
                  </a:cubicBezTo>
                  <a:cubicBezTo>
                    <a:pt x="8" y="0"/>
                    <a:pt x="8" y="0"/>
                    <a:pt x="8" y="0"/>
                  </a:cubicBezTo>
                  <a:cubicBezTo>
                    <a:pt x="8" y="2"/>
                    <a:pt x="8" y="2"/>
                    <a:pt x="8" y="2"/>
                  </a:cubicBezTo>
                  <a:cubicBezTo>
                    <a:pt x="9" y="2"/>
                    <a:pt x="14" y="18"/>
                    <a:pt x="21" y="35"/>
                  </a:cubicBezTo>
                  <a:cubicBezTo>
                    <a:pt x="21" y="35"/>
                    <a:pt x="21" y="35"/>
                    <a:pt x="21" y="35"/>
                  </a:cubicBezTo>
                  <a:cubicBezTo>
                    <a:pt x="24" y="44"/>
                    <a:pt x="28" y="53"/>
                    <a:pt x="31" y="60"/>
                  </a:cubicBezTo>
                  <a:cubicBezTo>
                    <a:pt x="31" y="60"/>
                    <a:pt x="31" y="60"/>
                    <a:pt x="31" y="60"/>
                  </a:cubicBezTo>
                  <a:cubicBezTo>
                    <a:pt x="34" y="66"/>
                    <a:pt x="37" y="71"/>
                    <a:pt x="39" y="73"/>
                  </a:cubicBezTo>
                  <a:cubicBezTo>
                    <a:pt x="39" y="73"/>
                    <a:pt x="39" y="73"/>
                    <a:pt x="39" y="73"/>
                  </a:cubicBezTo>
                  <a:cubicBezTo>
                    <a:pt x="43" y="69"/>
                    <a:pt x="52" y="61"/>
                    <a:pt x="61" y="54"/>
                  </a:cubicBezTo>
                  <a:cubicBezTo>
                    <a:pt x="61" y="54"/>
                    <a:pt x="61" y="54"/>
                    <a:pt x="61" y="54"/>
                  </a:cubicBezTo>
                  <a:cubicBezTo>
                    <a:pt x="69" y="46"/>
                    <a:pt x="76" y="39"/>
                    <a:pt x="77" y="38"/>
                  </a:cubicBezTo>
                  <a:cubicBezTo>
                    <a:pt x="77" y="38"/>
                    <a:pt x="77" y="38"/>
                    <a:pt x="77" y="38"/>
                  </a:cubicBezTo>
                  <a:cubicBezTo>
                    <a:pt x="77" y="38"/>
                    <a:pt x="77" y="38"/>
                    <a:pt x="77" y="38"/>
                  </a:cubicBezTo>
                  <a:cubicBezTo>
                    <a:pt x="81" y="34"/>
                    <a:pt x="81" y="34"/>
                    <a:pt x="81" y="34"/>
                  </a:cubicBezTo>
                  <a:cubicBezTo>
                    <a:pt x="107" y="66"/>
                    <a:pt x="107" y="66"/>
                    <a:pt x="107" y="66"/>
                  </a:cubicBezTo>
                  <a:cubicBezTo>
                    <a:pt x="101" y="71"/>
                    <a:pt x="101" y="71"/>
                    <a:pt x="101" y="71"/>
                  </a:cubicBezTo>
                  <a:cubicBezTo>
                    <a:pt x="80" y="46"/>
                    <a:pt x="80" y="46"/>
                    <a:pt x="80" y="46"/>
                  </a:cubicBezTo>
                  <a:cubicBezTo>
                    <a:pt x="72" y="54"/>
                    <a:pt x="50" y="75"/>
                    <a:pt x="42" y="80"/>
                  </a:cubicBezTo>
                  <a:cubicBezTo>
                    <a:pt x="42" y="80"/>
                    <a:pt x="42" y="80"/>
                    <a:pt x="42" y="80"/>
                  </a:cubicBezTo>
                  <a:cubicBezTo>
                    <a:pt x="41" y="81"/>
                    <a:pt x="40" y="81"/>
                    <a:pt x="39" y="81"/>
                  </a:cubicBezTo>
                  <a:cubicBezTo>
                    <a:pt x="39" y="81"/>
                    <a:pt x="39" y="81"/>
                    <a:pt x="39" y="81"/>
                  </a:cubicBezTo>
                  <a:cubicBezTo>
                    <a:pt x="35" y="81"/>
                    <a:pt x="33" y="78"/>
                    <a:pt x="32" y="76"/>
                  </a:cubicBezTo>
                  <a:close/>
                  <a:moveTo>
                    <a:pt x="38" y="77"/>
                  </a:moveTo>
                  <a:cubicBezTo>
                    <a:pt x="38" y="77"/>
                    <a:pt x="37" y="77"/>
                    <a:pt x="37" y="76"/>
                  </a:cubicBezTo>
                  <a:cubicBezTo>
                    <a:pt x="37" y="76"/>
                    <a:pt x="37" y="76"/>
                    <a:pt x="37" y="76"/>
                  </a:cubicBezTo>
                  <a:cubicBezTo>
                    <a:pt x="37" y="76"/>
                    <a:pt x="37" y="76"/>
                    <a:pt x="36" y="76"/>
                  </a:cubicBezTo>
                  <a:cubicBezTo>
                    <a:pt x="36" y="76"/>
                    <a:pt x="36" y="76"/>
                    <a:pt x="36" y="76"/>
                  </a:cubicBezTo>
                  <a:cubicBezTo>
                    <a:pt x="37" y="76"/>
                    <a:pt x="37" y="77"/>
                    <a:pt x="38" y="77"/>
                  </a:cubicBezTo>
                  <a:close/>
                  <a:moveTo>
                    <a:pt x="30" y="66"/>
                  </a:moveTo>
                  <a:cubicBezTo>
                    <a:pt x="30" y="67"/>
                    <a:pt x="31" y="68"/>
                    <a:pt x="32" y="69"/>
                  </a:cubicBezTo>
                  <a:cubicBezTo>
                    <a:pt x="32" y="69"/>
                    <a:pt x="32" y="69"/>
                    <a:pt x="32" y="69"/>
                  </a:cubicBezTo>
                  <a:cubicBezTo>
                    <a:pt x="30" y="67"/>
                    <a:pt x="29" y="65"/>
                    <a:pt x="28" y="61"/>
                  </a:cubicBezTo>
                  <a:cubicBezTo>
                    <a:pt x="28" y="61"/>
                    <a:pt x="28" y="61"/>
                    <a:pt x="28" y="61"/>
                  </a:cubicBezTo>
                  <a:cubicBezTo>
                    <a:pt x="27" y="60"/>
                    <a:pt x="26" y="58"/>
                    <a:pt x="25" y="56"/>
                  </a:cubicBezTo>
                  <a:cubicBezTo>
                    <a:pt x="25" y="56"/>
                    <a:pt x="25" y="56"/>
                    <a:pt x="25" y="56"/>
                  </a:cubicBezTo>
                  <a:cubicBezTo>
                    <a:pt x="26" y="59"/>
                    <a:pt x="28" y="63"/>
                    <a:pt x="30" y="66"/>
                  </a:cubicBezTo>
                  <a:close/>
                  <a:moveTo>
                    <a:pt x="99" y="63"/>
                  </a:moveTo>
                  <a:cubicBezTo>
                    <a:pt x="80" y="40"/>
                    <a:pt x="80" y="40"/>
                    <a:pt x="80" y="40"/>
                  </a:cubicBezTo>
                  <a:cubicBezTo>
                    <a:pt x="80" y="40"/>
                    <a:pt x="80" y="40"/>
                    <a:pt x="80" y="40"/>
                  </a:cubicBezTo>
                  <a:cubicBezTo>
                    <a:pt x="99" y="63"/>
                    <a:pt x="99" y="63"/>
                    <a:pt x="99" y="63"/>
                  </a:cubicBezTo>
                  <a:close/>
                  <a:moveTo>
                    <a:pt x="57" y="63"/>
                  </a:moveTo>
                  <a:cubicBezTo>
                    <a:pt x="57" y="63"/>
                    <a:pt x="57" y="62"/>
                    <a:pt x="57" y="62"/>
                  </a:cubicBezTo>
                  <a:cubicBezTo>
                    <a:pt x="57" y="62"/>
                    <a:pt x="57" y="62"/>
                    <a:pt x="57" y="62"/>
                  </a:cubicBezTo>
                  <a:cubicBezTo>
                    <a:pt x="57" y="62"/>
                    <a:pt x="57" y="63"/>
                    <a:pt x="57" y="63"/>
                  </a:cubicBezTo>
                  <a:close/>
                  <a:moveTo>
                    <a:pt x="57" y="62"/>
                  </a:moveTo>
                  <a:cubicBezTo>
                    <a:pt x="59" y="61"/>
                    <a:pt x="61" y="59"/>
                    <a:pt x="62" y="57"/>
                  </a:cubicBezTo>
                  <a:cubicBezTo>
                    <a:pt x="62" y="57"/>
                    <a:pt x="62" y="57"/>
                    <a:pt x="62" y="57"/>
                  </a:cubicBezTo>
                  <a:cubicBezTo>
                    <a:pt x="61" y="59"/>
                    <a:pt x="59" y="61"/>
                    <a:pt x="57" y="62"/>
                  </a:cubicBezTo>
                  <a:close/>
                  <a:moveTo>
                    <a:pt x="14" y="29"/>
                  </a:moveTo>
                  <a:cubicBezTo>
                    <a:pt x="10" y="18"/>
                    <a:pt x="7" y="9"/>
                    <a:pt x="5" y="5"/>
                  </a:cubicBezTo>
                  <a:cubicBezTo>
                    <a:pt x="5" y="5"/>
                    <a:pt x="5" y="5"/>
                    <a:pt x="5" y="5"/>
                  </a:cubicBezTo>
                  <a:cubicBezTo>
                    <a:pt x="5" y="5"/>
                    <a:pt x="5" y="5"/>
                    <a:pt x="5" y="5"/>
                  </a:cubicBezTo>
                  <a:cubicBezTo>
                    <a:pt x="7" y="9"/>
                    <a:pt x="10" y="18"/>
                    <a:pt x="1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60" name="Group 256"/>
          <p:cNvGrpSpPr>
            <a:grpSpLocks noChangeAspect="1"/>
          </p:cNvGrpSpPr>
          <p:nvPr/>
        </p:nvGrpSpPr>
        <p:grpSpPr bwMode="auto">
          <a:xfrm>
            <a:off x="2952779" y="1940518"/>
            <a:ext cx="1219680" cy="2209679"/>
            <a:chOff x="1972" y="1052"/>
            <a:chExt cx="616" cy="1116"/>
          </a:xfrm>
          <a:solidFill>
            <a:srgbClr val="F7B63E"/>
          </a:solidFill>
        </p:grpSpPr>
        <p:sp>
          <p:nvSpPr>
            <p:cNvPr id="262" name="Freeform 257"/>
            <p:cNvSpPr>
              <a:spLocks noEditPoints="1"/>
            </p:cNvSpPr>
            <p:nvPr/>
          </p:nvSpPr>
          <p:spPr bwMode="auto">
            <a:xfrm>
              <a:off x="2161" y="1160"/>
              <a:ext cx="288" cy="287"/>
            </a:xfrm>
            <a:custGeom>
              <a:avLst/>
              <a:gdLst>
                <a:gd name="T0" fmla="*/ 0 w 114"/>
                <a:gd name="T1" fmla="*/ 57 h 114"/>
                <a:gd name="T2" fmla="*/ 55 w 114"/>
                <a:gd name="T3" fmla="*/ 0 h 114"/>
                <a:gd name="T4" fmla="*/ 55 w 114"/>
                <a:gd name="T5" fmla="*/ 0 h 114"/>
                <a:gd name="T6" fmla="*/ 114 w 114"/>
                <a:gd name="T7" fmla="*/ 57 h 114"/>
                <a:gd name="T8" fmla="*/ 114 w 114"/>
                <a:gd name="T9" fmla="*/ 57 h 114"/>
                <a:gd name="T10" fmla="*/ 55 w 114"/>
                <a:gd name="T11" fmla="*/ 114 h 114"/>
                <a:gd name="T12" fmla="*/ 55 w 114"/>
                <a:gd name="T13" fmla="*/ 114 h 114"/>
                <a:gd name="T14" fmla="*/ 0 w 114"/>
                <a:gd name="T15" fmla="*/ 57 h 114"/>
                <a:gd name="T16" fmla="*/ 4 w 114"/>
                <a:gd name="T17" fmla="*/ 57 h 114"/>
                <a:gd name="T18" fmla="*/ 55 w 114"/>
                <a:gd name="T19" fmla="*/ 110 h 114"/>
                <a:gd name="T20" fmla="*/ 55 w 114"/>
                <a:gd name="T21" fmla="*/ 110 h 114"/>
                <a:gd name="T22" fmla="*/ 110 w 114"/>
                <a:gd name="T23" fmla="*/ 57 h 114"/>
                <a:gd name="T24" fmla="*/ 110 w 114"/>
                <a:gd name="T25" fmla="*/ 57 h 114"/>
                <a:gd name="T26" fmla="*/ 55 w 114"/>
                <a:gd name="T27" fmla="*/ 4 h 114"/>
                <a:gd name="T28" fmla="*/ 55 w 114"/>
                <a:gd name="T29" fmla="*/ 4 h 114"/>
                <a:gd name="T30" fmla="*/ 4 w 114"/>
                <a:gd name="T3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14">
                  <a:moveTo>
                    <a:pt x="0" y="57"/>
                  </a:moveTo>
                  <a:cubicBezTo>
                    <a:pt x="0" y="26"/>
                    <a:pt x="25" y="0"/>
                    <a:pt x="55" y="0"/>
                  </a:cubicBezTo>
                  <a:cubicBezTo>
                    <a:pt x="55" y="0"/>
                    <a:pt x="55" y="0"/>
                    <a:pt x="55" y="0"/>
                  </a:cubicBezTo>
                  <a:cubicBezTo>
                    <a:pt x="86" y="1"/>
                    <a:pt x="114" y="26"/>
                    <a:pt x="114" y="57"/>
                  </a:cubicBezTo>
                  <a:cubicBezTo>
                    <a:pt x="114" y="57"/>
                    <a:pt x="114" y="57"/>
                    <a:pt x="114" y="57"/>
                  </a:cubicBezTo>
                  <a:cubicBezTo>
                    <a:pt x="114" y="89"/>
                    <a:pt x="86" y="114"/>
                    <a:pt x="55" y="114"/>
                  </a:cubicBezTo>
                  <a:cubicBezTo>
                    <a:pt x="55" y="114"/>
                    <a:pt x="55" y="114"/>
                    <a:pt x="55" y="114"/>
                  </a:cubicBezTo>
                  <a:cubicBezTo>
                    <a:pt x="25" y="114"/>
                    <a:pt x="0" y="89"/>
                    <a:pt x="0" y="57"/>
                  </a:cubicBezTo>
                  <a:close/>
                  <a:moveTo>
                    <a:pt x="4" y="57"/>
                  </a:moveTo>
                  <a:cubicBezTo>
                    <a:pt x="4" y="87"/>
                    <a:pt x="27" y="110"/>
                    <a:pt x="55" y="110"/>
                  </a:cubicBezTo>
                  <a:cubicBezTo>
                    <a:pt x="55" y="110"/>
                    <a:pt x="55" y="110"/>
                    <a:pt x="55" y="110"/>
                  </a:cubicBezTo>
                  <a:cubicBezTo>
                    <a:pt x="84" y="110"/>
                    <a:pt x="110" y="87"/>
                    <a:pt x="110" y="57"/>
                  </a:cubicBezTo>
                  <a:cubicBezTo>
                    <a:pt x="110" y="57"/>
                    <a:pt x="110" y="57"/>
                    <a:pt x="110" y="57"/>
                  </a:cubicBezTo>
                  <a:cubicBezTo>
                    <a:pt x="110" y="28"/>
                    <a:pt x="84" y="5"/>
                    <a:pt x="55" y="4"/>
                  </a:cubicBezTo>
                  <a:cubicBezTo>
                    <a:pt x="55" y="4"/>
                    <a:pt x="55" y="4"/>
                    <a:pt x="55" y="4"/>
                  </a:cubicBezTo>
                  <a:cubicBezTo>
                    <a:pt x="27" y="5"/>
                    <a:pt x="4" y="28"/>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258"/>
            <p:cNvSpPr>
              <a:spLocks noEditPoints="1"/>
            </p:cNvSpPr>
            <p:nvPr/>
          </p:nvSpPr>
          <p:spPr bwMode="auto">
            <a:xfrm>
              <a:off x="2156" y="1155"/>
              <a:ext cx="298" cy="297"/>
            </a:xfrm>
            <a:custGeom>
              <a:avLst/>
              <a:gdLst>
                <a:gd name="T0" fmla="*/ 0 w 118"/>
                <a:gd name="T1" fmla="*/ 59 h 118"/>
                <a:gd name="T2" fmla="*/ 2 w 118"/>
                <a:gd name="T3" fmla="*/ 59 h 118"/>
                <a:gd name="T4" fmla="*/ 0 w 118"/>
                <a:gd name="T5" fmla="*/ 59 h 118"/>
                <a:gd name="T6" fmla="*/ 57 w 118"/>
                <a:gd name="T7" fmla="*/ 0 h 118"/>
                <a:gd name="T8" fmla="*/ 57 w 118"/>
                <a:gd name="T9" fmla="*/ 0 h 118"/>
                <a:gd name="T10" fmla="*/ 118 w 118"/>
                <a:gd name="T11" fmla="*/ 59 h 118"/>
                <a:gd name="T12" fmla="*/ 118 w 118"/>
                <a:gd name="T13" fmla="*/ 59 h 118"/>
                <a:gd name="T14" fmla="*/ 57 w 118"/>
                <a:gd name="T15" fmla="*/ 118 h 118"/>
                <a:gd name="T16" fmla="*/ 57 w 118"/>
                <a:gd name="T17" fmla="*/ 118 h 118"/>
                <a:gd name="T18" fmla="*/ 0 w 118"/>
                <a:gd name="T19" fmla="*/ 59 h 118"/>
                <a:gd name="T20" fmla="*/ 57 w 118"/>
                <a:gd name="T21" fmla="*/ 114 h 118"/>
                <a:gd name="T22" fmla="*/ 114 w 118"/>
                <a:gd name="T23" fmla="*/ 59 h 118"/>
                <a:gd name="T24" fmla="*/ 114 w 118"/>
                <a:gd name="T25" fmla="*/ 59 h 118"/>
                <a:gd name="T26" fmla="*/ 57 w 118"/>
                <a:gd name="T27" fmla="*/ 4 h 118"/>
                <a:gd name="T28" fmla="*/ 57 w 118"/>
                <a:gd name="T29" fmla="*/ 4 h 118"/>
                <a:gd name="T30" fmla="*/ 19 w 118"/>
                <a:gd name="T31" fmla="*/ 21 h 118"/>
                <a:gd name="T32" fmla="*/ 19 w 118"/>
                <a:gd name="T33" fmla="*/ 21 h 118"/>
                <a:gd name="T34" fmla="*/ 57 w 118"/>
                <a:gd name="T35" fmla="*/ 4 h 118"/>
                <a:gd name="T36" fmla="*/ 57 w 118"/>
                <a:gd name="T37" fmla="*/ 4 h 118"/>
                <a:gd name="T38" fmla="*/ 114 w 118"/>
                <a:gd name="T39" fmla="*/ 59 h 118"/>
                <a:gd name="T40" fmla="*/ 114 w 118"/>
                <a:gd name="T41" fmla="*/ 59 h 118"/>
                <a:gd name="T42" fmla="*/ 57 w 118"/>
                <a:gd name="T43" fmla="*/ 114 h 118"/>
                <a:gd name="T44" fmla="*/ 57 w 118"/>
                <a:gd name="T45" fmla="*/ 114 h 118"/>
                <a:gd name="T46" fmla="*/ 17 w 118"/>
                <a:gd name="T47" fmla="*/ 96 h 118"/>
                <a:gd name="T48" fmla="*/ 17 w 118"/>
                <a:gd name="T49" fmla="*/ 96 h 118"/>
                <a:gd name="T50" fmla="*/ 57 w 118"/>
                <a:gd name="T51" fmla="*/ 114 h 118"/>
                <a:gd name="T52" fmla="*/ 57 w 118"/>
                <a:gd name="T53" fmla="*/ 110 h 118"/>
                <a:gd name="T54" fmla="*/ 110 w 118"/>
                <a:gd name="T55" fmla="*/ 59 h 118"/>
                <a:gd name="T56" fmla="*/ 110 w 118"/>
                <a:gd name="T57" fmla="*/ 59 h 118"/>
                <a:gd name="T58" fmla="*/ 57 w 118"/>
                <a:gd name="T59" fmla="*/ 8 h 118"/>
                <a:gd name="T60" fmla="*/ 57 w 118"/>
                <a:gd name="T61" fmla="*/ 8 h 118"/>
                <a:gd name="T62" fmla="*/ 8 w 118"/>
                <a:gd name="T63" fmla="*/ 59 h 118"/>
                <a:gd name="T64" fmla="*/ 8 w 118"/>
                <a:gd name="T65" fmla="*/ 59 h 118"/>
                <a:gd name="T66" fmla="*/ 57 w 118"/>
                <a:gd name="T67" fmla="*/ 110 h 118"/>
                <a:gd name="T68" fmla="*/ 4 w 118"/>
                <a:gd name="T69" fmla="*/ 64 h 118"/>
                <a:gd name="T70" fmla="*/ 4 w 118"/>
                <a:gd name="T71" fmla="*/ 59 h 118"/>
                <a:gd name="T72" fmla="*/ 4 w 118"/>
                <a:gd name="T73" fmla="*/ 59 h 118"/>
                <a:gd name="T74" fmla="*/ 6 w 118"/>
                <a:gd name="T75" fmla="*/ 59 h 118"/>
                <a:gd name="T76" fmla="*/ 4 w 118"/>
                <a:gd name="T77" fmla="*/ 59 h 118"/>
                <a:gd name="T78" fmla="*/ 4 w 118"/>
                <a:gd name="T79" fmla="*/ 55 h 118"/>
                <a:gd name="T80" fmla="*/ 4 w 118"/>
                <a:gd name="T81" fmla="*/ 55 h 118"/>
                <a:gd name="T82" fmla="*/ 4 w 118"/>
                <a:gd name="T83" fmla="*/ 59 h 118"/>
                <a:gd name="T84" fmla="*/ 4 w 118"/>
                <a:gd name="T85" fmla="*/ 59 h 118"/>
                <a:gd name="T86" fmla="*/ 4 w 118"/>
                <a:gd name="T87" fmla="*/ 6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8" h="118">
                  <a:moveTo>
                    <a:pt x="0" y="59"/>
                  </a:moveTo>
                  <a:cubicBezTo>
                    <a:pt x="2" y="59"/>
                    <a:pt x="2" y="59"/>
                    <a:pt x="2" y="59"/>
                  </a:cubicBezTo>
                  <a:cubicBezTo>
                    <a:pt x="0" y="59"/>
                    <a:pt x="0" y="59"/>
                    <a:pt x="0" y="59"/>
                  </a:cubicBezTo>
                  <a:cubicBezTo>
                    <a:pt x="0" y="27"/>
                    <a:pt x="26" y="0"/>
                    <a:pt x="57" y="0"/>
                  </a:cubicBezTo>
                  <a:cubicBezTo>
                    <a:pt x="57" y="0"/>
                    <a:pt x="57" y="0"/>
                    <a:pt x="57" y="0"/>
                  </a:cubicBezTo>
                  <a:cubicBezTo>
                    <a:pt x="89" y="1"/>
                    <a:pt x="118" y="27"/>
                    <a:pt x="118" y="59"/>
                  </a:cubicBezTo>
                  <a:cubicBezTo>
                    <a:pt x="118" y="59"/>
                    <a:pt x="118" y="59"/>
                    <a:pt x="118" y="59"/>
                  </a:cubicBezTo>
                  <a:cubicBezTo>
                    <a:pt x="118" y="92"/>
                    <a:pt x="89" y="118"/>
                    <a:pt x="57" y="118"/>
                  </a:cubicBezTo>
                  <a:cubicBezTo>
                    <a:pt x="57" y="118"/>
                    <a:pt x="57" y="118"/>
                    <a:pt x="57" y="118"/>
                  </a:cubicBezTo>
                  <a:cubicBezTo>
                    <a:pt x="26" y="118"/>
                    <a:pt x="0" y="92"/>
                    <a:pt x="0" y="59"/>
                  </a:cubicBezTo>
                  <a:close/>
                  <a:moveTo>
                    <a:pt x="57" y="114"/>
                  </a:moveTo>
                  <a:cubicBezTo>
                    <a:pt x="87" y="114"/>
                    <a:pt x="114" y="90"/>
                    <a:pt x="114" y="59"/>
                  </a:cubicBezTo>
                  <a:cubicBezTo>
                    <a:pt x="114" y="59"/>
                    <a:pt x="114" y="59"/>
                    <a:pt x="114" y="59"/>
                  </a:cubicBezTo>
                  <a:cubicBezTo>
                    <a:pt x="114" y="29"/>
                    <a:pt x="87" y="4"/>
                    <a:pt x="57" y="4"/>
                  </a:cubicBezTo>
                  <a:cubicBezTo>
                    <a:pt x="57" y="4"/>
                    <a:pt x="57" y="4"/>
                    <a:pt x="57" y="4"/>
                  </a:cubicBezTo>
                  <a:cubicBezTo>
                    <a:pt x="42" y="4"/>
                    <a:pt x="29" y="11"/>
                    <a:pt x="19" y="21"/>
                  </a:cubicBezTo>
                  <a:cubicBezTo>
                    <a:pt x="19" y="21"/>
                    <a:pt x="19" y="21"/>
                    <a:pt x="19" y="21"/>
                  </a:cubicBezTo>
                  <a:cubicBezTo>
                    <a:pt x="29" y="11"/>
                    <a:pt x="42" y="5"/>
                    <a:pt x="57" y="4"/>
                  </a:cubicBezTo>
                  <a:cubicBezTo>
                    <a:pt x="57" y="4"/>
                    <a:pt x="57" y="4"/>
                    <a:pt x="57" y="4"/>
                  </a:cubicBezTo>
                  <a:cubicBezTo>
                    <a:pt x="87" y="5"/>
                    <a:pt x="114" y="29"/>
                    <a:pt x="114" y="59"/>
                  </a:cubicBezTo>
                  <a:cubicBezTo>
                    <a:pt x="114" y="59"/>
                    <a:pt x="114" y="59"/>
                    <a:pt x="114" y="59"/>
                  </a:cubicBezTo>
                  <a:cubicBezTo>
                    <a:pt x="114" y="90"/>
                    <a:pt x="87" y="114"/>
                    <a:pt x="57" y="114"/>
                  </a:cubicBezTo>
                  <a:cubicBezTo>
                    <a:pt x="57" y="114"/>
                    <a:pt x="57" y="114"/>
                    <a:pt x="57" y="114"/>
                  </a:cubicBezTo>
                  <a:cubicBezTo>
                    <a:pt x="41" y="114"/>
                    <a:pt x="27" y="107"/>
                    <a:pt x="17" y="96"/>
                  </a:cubicBezTo>
                  <a:cubicBezTo>
                    <a:pt x="17" y="96"/>
                    <a:pt x="17" y="96"/>
                    <a:pt x="17" y="96"/>
                  </a:cubicBezTo>
                  <a:cubicBezTo>
                    <a:pt x="27" y="107"/>
                    <a:pt x="41" y="114"/>
                    <a:pt x="57" y="114"/>
                  </a:cubicBezTo>
                  <a:close/>
                  <a:moveTo>
                    <a:pt x="57" y="110"/>
                  </a:moveTo>
                  <a:cubicBezTo>
                    <a:pt x="84" y="110"/>
                    <a:pt x="110" y="87"/>
                    <a:pt x="110" y="59"/>
                  </a:cubicBezTo>
                  <a:cubicBezTo>
                    <a:pt x="110" y="59"/>
                    <a:pt x="110" y="59"/>
                    <a:pt x="110" y="59"/>
                  </a:cubicBezTo>
                  <a:cubicBezTo>
                    <a:pt x="110" y="32"/>
                    <a:pt x="84" y="8"/>
                    <a:pt x="57" y="8"/>
                  </a:cubicBezTo>
                  <a:cubicBezTo>
                    <a:pt x="57" y="8"/>
                    <a:pt x="57" y="8"/>
                    <a:pt x="57" y="8"/>
                  </a:cubicBezTo>
                  <a:cubicBezTo>
                    <a:pt x="30" y="9"/>
                    <a:pt x="8" y="31"/>
                    <a:pt x="8" y="59"/>
                  </a:cubicBezTo>
                  <a:cubicBezTo>
                    <a:pt x="8" y="59"/>
                    <a:pt x="8" y="59"/>
                    <a:pt x="8" y="59"/>
                  </a:cubicBezTo>
                  <a:cubicBezTo>
                    <a:pt x="8" y="88"/>
                    <a:pt x="30" y="110"/>
                    <a:pt x="57" y="110"/>
                  </a:cubicBezTo>
                  <a:close/>
                  <a:moveTo>
                    <a:pt x="4" y="64"/>
                  </a:moveTo>
                  <a:cubicBezTo>
                    <a:pt x="4" y="62"/>
                    <a:pt x="4" y="61"/>
                    <a:pt x="4" y="59"/>
                  </a:cubicBezTo>
                  <a:cubicBezTo>
                    <a:pt x="4" y="59"/>
                    <a:pt x="4" y="59"/>
                    <a:pt x="4" y="59"/>
                  </a:cubicBezTo>
                  <a:cubicBezTo>
                    <a:pt x="6" y="59"/>
                    <a:pt x="6" y="59"/>
                    <a:pt x="6" y="59"/>
                  </a:cubicBezTo>
                  <a:cubicBezTo>
                    <a:pt x="4" y="59"/>
                    <a:pt x="4" y="59"/>
                    <a:pt x="4" y="59"/>
                  </a:cubicBezTo>
                  <a:cubicBezTo>
                    <a:pt x="4" y="58"/>
                    <a:pt x="4" y="57"/>
                    <a:pt x="4" y="55"/>
                  </a:cubicBezTo>
                  <a:cubicBezTo>
                    <a:pt x="4" y="55"/>
                    <a:pt x="4" y="55"/>
                    <a:pt x="4" y="55"/>
                  </a:cubicBezTo>
                  <a:cubicBezTo>
                    <a:pt x="4" y="57"/>
                    <a:pt x="4" y="58"/>
                    <a:pt x="4" y="59"/>
                  </a:cubicBezTo>
                  <a:cubicBezTo>
                    <a:pt x="4" y="59"/>
                    <a:pt x="4" y="59"/>
                    <a:pt x="4" y="59"/>
                  </a:cubicBezTo>
                  <a:cubicBezTo>
                    <a:pt x="4" y="61"/>
                    <a:pt x="4" y="62"/>
                    <a:pt x="4"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59"/>
            <p:cNvSpPr>
              <a:spLocks noEditPoints="1"/>
            </p:cNvSpPr>
            <p:nvPr/>
          </p:nvSpPr>
          <p:spPr bwMode="auto">
            <a:xfrm>
              <a:off x="2212" y="1291"/>
              <a:ext cx="161" cy="75"/>
            </a:xfrm>
            <a:custGeom>
              <a:avLst/>
              <a:gdLst>
                <a:gd name="T0" fmla="*/ 0 w 64"/>
                <a:gd name="T1" fmla="*/ 10 h 30"/>
                <a:gd name="T2" fmla="*/ 3 w 64"/>
                <a:gd name="T3" fmla="*/ 8 h 30"/>
                <a:gd name="T4" fmla="*/ 11 w 64"/>
                <a:gd name="T5" fmla="*/ 17 h 30"/>
                <a:gd name="T6" fmla="*/ 11 w 64"/>
                <a:gd name="T7" fmla="*/ 17 h 30"/>
                <a:gd name="T8" fmla="*/ 31 w 64"/>
                <a:gd name="T9" fmla="*/ 26 h 30"/>
                <a:gd name="T10" fmla="*/ 31 w 64"/>
                <a:gd name="T11" fmla="*/ 26 h 30"/>
                <a:gd name="T12" fmla="*/ 35 w 64"/>
                <a:gd name="T13" fmla="*/ 25 h 30"/>
                <a:gd name="T14" fmla="*/ 35 w 64"/>
                <a:gd name="T15" fmla="*/ 25 h 30"/>
                <a:gd name="T16" fmla="*/ 54 w 64"/>
                <a:gd name="T17" fmla="*/ 11 h 30"/>
                <a:gd name="T18" fmla="*/ 54 w 64"/>
                <a:gd name="T19" fmla="*/ 11 h 30"/>
                <a:gd name="T20" fmla="*/ 60 w 64"/>
                <a:gd name="T21" fmla="*/ 0 h 30"/>
                <a:gd name="T22" fmla="*/ 60 w 64"/>
                <a:gd name="T23" fmla="*/ 0 h 30"/>
                <a:gd name="T24" fmla="*/ 64 w 64"/>
                <a:gd name="T25" fmla="*/ 1 h 30"/>
                <a:gd name="T26" fmla="*/ 36 w 64"/>
                <a:gd name="T27" fmla="*/ 29 h 30"/>
                <a:gd name="T28" fmla="*/ 36 w 64"/>
                <a:gd name="T29" fmla="*/ 29 h 30"/>
                <a:gd name="T30" fmla="*/ 31 w 64"/>
                <a:gd name="T31" fmla="*/ 30 h 30"/>
                <a:gd name="T32" fmla="*/ 31 w 64"/>
                <a:gd name="T33" fmla="*/ 30 h 30"/>
                <a:gd name="T34" fmla="*/ 0 w 64"/>
                <a:gd name="T35" fmla="*/ 10 h 30"/>
                <a:gd name="T36" fmla="*/ 0 w 64"/>
                <a:gd name="T37" fmla="*/ 10 h 30"/>
                <a:gd name="T38" fmla="*/ 0 w 64"/>
                <a:gd name="T39" fmla="*/ 10 h 30"/>
                <a:gd name="T40" fmla="*/ 0 w 64"/>
                <a:gd name="T41" fmla="*/ 10 h 30"/>
                <a:gd name="T42" fmla="*/ 0 w 64"/>
                <a:gd name="T43" fmla="*/ 10 h 30"/>
                <a:gd name="T44" fmla="*/ 0 w 64"/>
                <a:gd name="T45"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30">
                  <a:moveTo>
                    <a:pt x="0" y="10"/>
                  </a:moveTo>
                  <a:cubicBezTo>
                    <a:pt x="3" y="8"/>
                    <a:pt x="3" y="8"/>
                    <a:pt x="3" y="8"/>
                  </a:cubicBezTo>
                  <a:cubicBezTo>
                    <a:pt x="3" y="8"/>
                    <a:pt x="6" y="12"/>
                    <a:pt x="11" y="17"/>
                  </a:cubicBezTo>
                  <a:cubicBezTo>
                    <a:pt x="11" y="17"/>
                    <a:pt x="11" y="17"/>
                    <a:pt x="11" y="17"/>
                  </a:cubicBezTo>
                  <a:cubicBezTo>
                    <a:pt x="16" y="21"/>
                    <a:pt x="23" y="26"/>
                    <a:pt x="31" y="26"/>
                  </a:cubicBezTo>
                  <a:cubicBezTo>
                    <a:pt x="31" y="26"/>
                    <a:pt x="31" y="26"/>
                    <a:pt x="31" y="26"/>
                  </a:cubicBezTo>
                  <a:cubicBezTo>
                    <a:pt x="32" y="26"/>
                    <a:pt x="34" y="25"/>
                    <a:pt x="35" y="25"/>
                  </a:cubicBezTo>
                  <a:cubicBezTo>
                    <a:pt x="35" y="25"/>
                    <a:pt x="35" y="25"/>
                    <a:pt x="35" y="25"/>
                  </a:cubicBezTo>
                  <a:cubicBezTo>
                    <a:pt x="44" y="24"/>
                    <a:pt x="50" y="17"/>
                    <a:pt x="54" y="11"/>
                  </a:cubicBezTo>
                  <a:cubicBezTo>
                    <a:pt x="54" y="11"/>
                    <a:pt x="54" y="11"/>
                    <a:pt x="54" y="11"/>
                  </a:cubicBezTo>
                  <a:cubicBezTo>
                    <a:pt x="58" y="5"/>
                    <a:pt x="60" y="0"/>
                    <a:pt x="60" y="0"/>
                  </a:cubicBezTo>
                  <a:cubicBezTo>
                    <a:pt x="60" y="0"/>
                    <a:pt x="60" y="0"/>
                    <a:pt x="60" y="0"/>
                  </a:cubicBezTo>
                  <a:cubicBezTo>
                    <a:pt x="64" y="1"/>
                    <a:pt x="64" y="1"/>
                    <a:pt x="64" y="1"/>
                  </a:cubicBezTo>
                  <a:cubicBezTo>
                    <a:pt x="64" y="1"/>
                    <a:pt x="56" y="25"/>
                    <a:pt x="36" y="29"/>
                  </a:cubicBezTo>
                  <a:cubicBezTo>
                    <a:pt x="36" y="29"/>
                    <a:pt x="36" y="29"/>
                    <a:pt x="36" y="29"/>
                  </a:cubicBezTo>
                  <a:cubicBezTo>
                    <a:pt x="34" y="29"/>
                    <a:pt x="32" y="30"/>
                    <a:pt x="31" y="30"/>
                  </a:cubicBezTo>
                  <a:cubicBezTo>
                    <a:pt x="31" y="30"/>
                    <a:pt x="31" y="30"/>
                    <a:pt x="31" y="30"/>
                  </a:cubicBezTo>
                  <a:cubicBezTo>
                    <a:pt x="13" y="29"/>
                    <a:pt x="0" y="10"/>
                    <a:pt x="0" y="10"/>
                  </a:cubicBezTo>
                  <a:close/>
                  <a:moveTo>
                    <a:pt x="0" y="10"/>
                  </a:moveTo>
                  <a:cubicBezTo>
                    <a:pt x="0" y="10"/>
                    <a:pt x="0" y="10"/>
                    <a:pt x="0" y="10"/>
                  </a:cubicBezTo>
                  <a:cubicBezTo>
                    <a:pt x="0" y="10"/>
                    <a:pt x="0" y="10"/>
                    <a:pt x="0" y="10"/>
                  </a:cubicBezTo>
                  <a:cubicBezTo>
                    <a:pt x="0" y="10"/>
                    <a:pt x="0" y="10"/>
                    <a:pt x="0" y="10"/>
                  </a:cubicBezTo>
                  <a:cubicBezTo>
                    <a:pt x="0" y="10"/>
                    <a:pt x="0" y="10"/>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260"/>
            <p:cNvSpPr>
              <a:spLocks noEditPoints="1"/>
            </p:cNvSpPr>
            <p:nvPr/>
          </p:nvSpPr>
          <p:spPr bwMode="auto">
            <a:xfrm>
              <a:off x="2204" y="1283"/>
              <a:ext cx="180" cy="88"/>
            </a:xfrm>
            <a:custGeom>
              <a:avLst/>
              <a:gdLst>
                <a:gd name="T0" fmla="*/ 0 w 71"/>
                <a:gd name="T1" fmla="*/ 13 h 35"/>
                <a:gd name="T2" fmla="*/ 6 w 71"/>
                <a:gd name="T3" fmla="*/ 9 h 35"/>
                <a:gd name="T4" fmla="*/ 7 w 71"/>
                <a:gd name="T5" fmla="*/ 9 h 35"/>
                <a:gd name="T6" fmla="*/ 8 w 71"/>
                <a:gd name="T7" fmla="*/ 9 h 35"/>
                <a:gd name="T8" fmla="*/ 8 w 71"/>
                <a:gd name="T9" fmla="*/ 9 h 35"/>
                <a:gd name="T10" fmla="*/ 8 w 71"/>
                <a:gd name="T11" fmla="*/ 9 h 35"/>
                <a:gd name="T12" fmla="*/ 8 w 71"/>
                <a:gd name="T13" fmla="*/ 9 h 35"/>
                <a:gd name="T14" fmla="*/ 8 w 71"/>
                <a:gd name="T15" fmla="*/ 9 h 35"/>
                <a:gd name="T16" fmla="*/ 8 w 71"/>
                <a:gd name="T17" fmla="*/ 10 h 35"/>
                <a:gd name="T18" fmla="*/ 8 w 71"/>
                <a:gd name="T19" fmla="*/ 10 h 35"/>
                <a:gd name="T20" fmla="*/ 9 w 71"/>
                <a:gd name="T21" fmla="*/ 10 h 35"/>
                <a:gd name="T22" fmla="*/ 10 w 71"/>
                <a:gd name="T23" fmla="*/ 12 h 35"/>
                <a:gd name="T24" fmla="*/ 16 w 71"/>
                <a:gd name="T25" fmla="*/ 18 h 35"/>
                <a:gd name="T26" fmla="*/ 34 w 71"/>
                <a:gd name="T27" fmla="*/ 27 h 35"/>
                <a:gd name="T28" fmla="*/ 34 w 71"/>
                <a:gd name="T29" fmla="*/ 27 h 35"/>
                <a:gd name="T30" fmla="*/ 34 w 71"/>
                <a:gd name="T31" fmla="*/ 27 h 35"/>
                <a:gd name="T32" fmla="*/ 37 w 71"/>
                <a:gd name="T33" fmla="*/ 26 h 35"/>
                <a:gd name="T34" fmla="*/ 55 w 71"/>
                <a:gd name="T35" fmla="*/ 13 h 35"/>
                <a:gd name="T36" fmla="*/ 61 w 71"/>
                <a:gd name="T37" fmla="*/ 2 h 35"/>
                <a:gd name="T38" fmla="*/ 61 w 71"/>
                <a:gd name="T39" fmla="*/ 0 h 35"/>
                <a:gd name="T40" fmla="*/ 68 w 71"/>
                <a:gd name="T41" fmla="*/ 5 h 35"/>
                <a:gd name="T42" fmla="*/ 68 w 71"/>
                <a:gd name="T43" fmla="*/ 6 h 35"/>
                <a:gd name="T44" fmla="*/ 67 w 71"/>
                <a:gd name="T45" fmla="*/ 8 h 35"/>
                <a:gd name="T46" fmla="*/ 62 w 71"/>
                <a:gd name="T47" fmla="*/ 18 h 35"/>
                <a:gd name="T48" fmla="*/ 39 w 71"/>
                <a:gd name="T49" fmla="*/ 34 h 35"/>
                <a:gd name="T50" fmla="*/ 34 w 71"/>
                <a:gd name="T51" fmla="*/ 35 h 35"/>
                <a:gd name="T52" fmla="*/ 34 w 71"/>
                <a:gd name="T53" fmla="*/ 31 h 35"/>
                <a:gd name="T54" fmla="*/ 36 w 71"/>
                <a:gd name="T55" fmla="*/ 30 h 35"/>
                <a:gd name="T56" fmla="*/ 33 w 71"/>
                <a:gd name="T57" fmla="*/ 31 h 35"/>
                <a:gd name="T58" fmla="*/ 33 w 71"/>
                <a:gd name="T59" fmla="*/ 31 h 35"/>
                <a:gd name="T60" fmla="*/ 33 w 71"/>
                <a:gd name="T61" fmla="*/ 31 h 35"/>
                <a:gd name="T62" fmla="*/ 21 w 71"/>
                <a:gd name="T63" fmla="*/ 27 h 35"/>
                <a:gd name="T64" fmla="*/ 13 w 71"/>
                <a:gd name="T65" fmla="*/ 21 h 35"/>
                <a:gd name="T66" fmla="*/ 9 w 71"/>
                <a:gd name="T67" fmla="*/ 17 h 35"/>
                <a:gd name="T68" fmla="*/ 13 w 71"/>
                <a:gd name="T69" fmla="*/ 21 h 35"/>
                <a:gd name="T70" fmla="*/ 55 w 71"/>
                <a:gd name="T71" fmla="*/ 20 h 35"/>
                <a:gd name="T72" fmla="*/ 55 w 71"/>
                <a:gd name="T73" fmla="*/ 20 h 35"/>
                <a:gd name="T74" fmla="*/ 55 w 71"/>
                <a:gd name="T75" fmla="*/ 20 h 35"/>
                <a:gd name="T76" fmla="*/ 61 w 71"/>
                <a:gd name="T77" fmla="*/ 12 h 35"/>
                <a:gd name="T78" fmla="*/ 59 w 71"/>
                <a:gd name="T79" fmla="*/ 15 h 35"/>
                <a:gd name="T80" fmla="*/ 3 w 71"/>
                <a:gd name="T81" fmla="*/ 13 h 35"/>
                <a:gd name="T82" fmla="*/ 3 w 71"/>
                <a:gd name="T83" fmla="*/ 13 h 35"/>
                <a:gd name="T84" fmla="*/ 2 w 71"/>
                <a:gd name="T85" fmla="*/ 14 h 35"/>
                <a:gd name="T86" fmla="*/ 2 w 71"/>
                <a:gd name="T87" fmla="*/ 14 h 35"/>
                <a:gd name="T88" fmla="*/ 5 w 71"/>
                <a:gd name="T89" fmla="*/ 11 h 35"/>
                <a:gd name="T90" fmla="*/ 5 w 71"/>
                <a:gd name="T91" fmla="*/ 12 h 35"/>
                <a:gd name="T92" fmla="*/ 5 w 71"/>
                <a:gd name="T93"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5">
                  <a:moveTo>
                    <a:pt x="2" y="14"/>
                  </a:moveTo>
                  <a:cubicBezTo>
                    <a:pt x="0" y="13"/>
                    <a:pt x="0" y="13"/>
                    <a:pt x="0" y="13"/>
                  </a:cubicBezTo>
                  <a:cubicBezTo>
                    <a:pt x="5" y="9"/>
                    <a:pt x="5" y="9"/>
                    <a:pt x="5" y="9"/>
                  </a:cubicBezTo>
                  <a:cubicBezTo>
                    <a:pt x="6" y="9"/>
                    <a:pt x="6" y="9"/>
                    <a:pt x="6" y="9"/>
                  </a:cubicBezTo>
                  <a:cubicBezTo>
                    <a:pt x="6" y="9"/>
                    <a:pt x="6" y="9"/>
                    <a:pt x="6" y="9"/>
                  </a:cubicBezTo>
                  <a:cubicBezTo>
                    <a:pt x="7" y="9"/>
                    <a:pt x="7" y="9"/>
                    <a:pt x="7" y="9"/>
                  </a:cubicBezTo>
                  <a:cubicBezTo>
                    <a:pt x="7" y="9"/>
                    <a:pt x="7" y="9"/>
                    <a:pt x="7"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10"/>
                    <a:pt x="8" y="10"/>
                  </a:cubicBezTo>
                  <a:cubicBezTo>
                    <a:pt x="8" y="10"/>
                    <a:pt x="8" y="10"/>
                    <a:pt x="8" y="10"/>
                  </a:cubicBezTo>
                  <a:cubicBezTo>
                    <a:pt x="8" y="10"/>
                    <a:pt x="8" y="10"/>
                    <a:pt x="8" y="10"/>
                  </a:cubicBezTo>
                  <a:cubicBezTo>
                    <a:pt x="8" y="10"/>
                    <a:pt x="8" y="10"/>
                    <a:pt x="8" y="10"/>
                  </a:cubicBezTo>
                  <a:cubicBezTo>
                    <a:pt x="8" y="10"/>
                    <a:pt x="8" y="10"/>
                    <a:pt x="9" y="10"/>
                  </a:cubicBezTo>
                  <a:cubicBezTo>
                    <a:pt x="9" y="10"/>
                    <a:pt x="9" y="10"/>
                    <a:pt x="9" y="10"/>
                  </a:cubicBezTo>
                  <a:cubicBezTo>
                    <a:pt x="9" y="11"/>
                    <a:pt x="9" y="11"/>
                    <a:pt x="10" y="12"/>
                  </a:cubicBezTo>
                  <a:cubicBezTo>
                    <a:pt x="10" y="12"/>
                    <a:pt x="10" y="12"/>
                    <a:pt x="10" y="12"/>
                  </a:cubicBezTo>
                  <a:cubicBezTo>
                    <a:pt x="11" y="14"/>
                    <a:pt x="13" y="16"/>
                    <a:pt x="16" y="18"/>
                  </a:cubicBezTo>
                  <a:cubicBezTo>
                    <a:pt x="16" y="18"/>
                    <a:pt x="16" y="18"/>
                    <a:pt x="16" y="18"/>
                  </a:cubicBezTo>
                  <a:cubicBezTo>
                    <a:pt x="21" y="23"/>
                    <a:pt x="27" y="27"/>
                    <a:pt x="34" y="27"/>
                  </a:cubicBezTo>
                  <a:cubicBezTo>
                    <a:pt x="34" y="27"/>
                    <a:pt x="34" y="27"/>
                    <a:pt x="34" y="27"/>
                  </a:cubicBezTo>
                  <a:cubicBezTo>
                    <a:pt x="34" y="27"/>
                    <a:pt x="34" y="27"/>
                    <a:pt x="34" y="27"/>
                  </a:cubicBezTo>
                  <a:cubicBezTo>
                    <a:pt x="34" y="27"/>
                    <a:pt x="34" y="27"/>
                    <a:pt x="34" y="27"/>
                  </a:cubicBezTo>
                  <a:cubicBezTo>
                    <a:pt x="34" y="27"/>
                    <a:pt x="34" y="27"/>
                    <a:pt x="34" y="27"/>
                  </a:cubicBezTo>
                  <a:cubicBezTo>
                    <a:pt x="34" y="27"/>
                    <a:pt x="34" y="27"/>
                    <a:pt x="34" y="27"/>
                  </a:cubicBezTo>
                  <a:cubicBezTo>
                    <a:pt x="35" y="27"/>
                    <a:pt x="36" y="26"/>
                    <a:pt x="37" y="26"/>
                  </a:cubicBezTo>
                  <a:cubicBezTo>
                    <a:pt x="37" y="26"/>
                    <a:pt x="37" y="26"/>
                    <a:pt x="37" y="26"/>
                  </a:cubicBezTo>
                  <a:cubicBezTo>
                    <a:pt x="45" y="25"/>
                    <a:pt x="51" y="19"/>
                    <a:pt x="55" y="13"/>
                  </a:cubicBezTo>
                  <a:cubicBezTo>
                    <a:pt x="55" y="13"/>
                    <a:pt x="55" y="13"/>
                    <a:pt x="55" y="13"/>
                  </a:cubicBezTo>
                  <a:cubicBezTo>
                    <a:pt x="59" y="8"/>
                    <a:pt x="60" y="3"/>
                    <a:pt x="61" y="2"/>
                  </a:cubicBezTo>
                  <a:cubicBezTo>
                    <a:pt x="61" y="2"/>
                    <a:pt x="61" y="2"/>
                    <a:pt x="61" y="2"/>
                  </a:cubicBezTo>
                  <a:cubicBezTo>
                    <a:pt x="61" y="0"/>
                    <a:pt x="61" y="0"/>
                    <a:pt x="61" y="0"/>
                  </a:cubicBezTo>
                  <a:cubicBezTo>
                    <a:pt x="71" y="3"/>
                    <a:pt x="71" y="3"/>
                    <a:pt x="71" y="3"/>
                  </a:cubicBezTo>
                  <a:cubicBezTo>
                    <a:pt x="68" y="5"/>
                    <a:pt x="68" y="5"/>
                    <a:pt x="68" y="5"/>
                  </a:cubicBezTo>
                  <a:cubicBezTo>
                    <a:pt x="68" y="5"/>
                    <a:pt x="68" y="5"/>
                    <a:pt x="68" y="6"/>
                  </a:cubicBezTo>
                  <a:cubicBezTo>
                    <a:pt x="68" y="6"/>
                    <a:pt x="68" y="6"/>
                    <a:pt x="68" y="6"/>
                  </a:cubicBezTo>
                  <a:cubicBezTo>
                    <a:pt x="68" y="6"/>
                    <a:pt x="67" y="7"/>
                    <a:pt x="67" y="8"/>
                  </a:cubicBezTo>
                  <a:cubicBezTo>
                    <a:pt x="67" y="8"/>
                    <a:pt x="67" y="8"/>
                    <a:pt x="67" y="8"/>
                  </a:cubicBezTo>
                  <a:cubicBezTo>
                    <a:pt x="66" y="11"/>
                    <a:pt x="64" y="14"/>
                    <a:pt x="62" y="18"/>
                  </a:cubicBezTo>
                  <a:cubicBezTo>
                    <a:pt x="62" y="18"/>
                    <a:pt x="62" y="18"/>
                    <a:pt x="62" y="18"/>
                  </a:cubicBezTo>
                  <a:cubicBezTo>
                    <a:pt x="57" y="24"/>
                    <a:pt x="50" y="32"/>
                    <a:pt x="39" y="34"/>
                  </a:cubicBezTo>
                  <a:cubicBezTo>
                    <a:pt x="39" y="34"/>
                    <a:pt x="39" y="34"/>
                    <a:pt x="39" y="34"/>
                  </a:cubicBezTo>
                  <a:cubicBezTo>
                    <a:pt x="37" y="34"/>
                    <a:pt x="36" y="35"/>
                    <a:pt x="34" y="35"/>
                  </a:cubicBezTo>
                  <a:cubicBezTo>
                    <a:pt x="34" y="35"/>
                    <a:pt x="34" y="35"/>
                    <a:pt x="34" y="35"/>
                  </a:cubicBezTo>
                  <a:cubicBezTo>
                    <a:pt x="15" y="34"/>
                    <a:pt x="3" y="16"/>
                    <a:pt x="2" y="14"/>
                  </a:cubicBezTo>
                  <a:close/>
                  <a:moveTo>
                    <a:pt x="34" y="31"/>
                  </a:moveTo>
                  <a:cubicBezTo>
                    <a:pt x="35" y="31"/>
                    <a:pt x="35" y="31"/>
                    <a:pt x="36" y="30"/>
                  </a:cubicBezTo>
                  <a:cubicBezTo>
                    <a:pt x="36" y="30"/>
                    <a:pt x="36" y="30"/>
                    <a:pt x="36" y="30"/>
                  </a:cubicBezTo>
                  <a:cubicBezTo>
                    <a:pt x="35" y="31"/>
                    <a:pt x="35" y="31"/>
                    <a:pt x="34" y="31"/>
                  </a:cubicBezTo>
                  <a:close/>
                  <a:moveTo>
                    <a:pt x="33" y="31"/>
                  </a:moveTo>
                  <a:cubicBezTo>
                    <a:pt x="33" y="31"/>
                    <a:pt x="33" y="31"/>
                    <a:pt x="33" y="31"/>
                  </a:cubicBezTo>
                  <a:cubicBezTo>
                    <a:pt x="33" y="31"/>
                    <a:pt x="33" y="31"/>
                    <a:pt x="33" y="31"/>
                  </a:cubicBezTo>
                  <a:cubicBezTo>
                    <a:pt x="33" y="31"/>
                    <a:pt x="33" y="31"/>
                    <a:pt x="33" y="31"/>
                  </a:cubicBezTo>
                  <a:cubicBezTo>
                    <a:pt x="33" y="31"/>
                    <a:pt x="33" y="31"/>
                    <a:pt x="33" y="31"/>
                  </a:cubicBezTo>
                  <a:close/>
                  <a:moveTo>
                    <a:pt x="13" y="21"/>
                  </a:moveTo>
                  <a:cubicBezTo>
                    <a:pt x="15" y="23"/>
                    <a:pt x="18" y="25"/>
                    <a:pt x="21" y="27"/>
                  </a:cubicBezTo>
                  <a:cubicBezTo>
                    <a:pt x="21" y="27"/>
                    <a:pt x="21" y="27"/>
                    <a:pt x="21" y="27"/>
                  </a:cubicBezTo>
                  <a:cubicBezTo>
                    <a:pt x="18" y="25"/>
                    <a:pt x="15" y="23"/>
                    <a:pt x="13" y="21"/>
                  </a:cubicBezTo>
                  <a:cubicBezTo>
                    <a:pt x="13" y="21"/>
                    <a:pt x="13" y="21"/>
                    <a:pt x="13" y="21"/>
                  </a:cubicBezTo>
                  <a:cubicBezTo>
                    <a:pt x="12" y="20"/>
                    <a:pt x="10" y="19"/>
                    <a:pt x="9" y="17"/>
                  </a:cubicBezTo>
                  <a:cubicBezTo>
                    <a:pt x="9" y="17"/>
                    <a:pt x="9" y="17"/>
                    <a:pt x="9" y="17"/>
                  </a:cubicBezTo>
                  <a:cubicBezTo>
                    <a:pt x="10" y="19"/>
                    <a:pt x="12" y="20"/>
                    <a:pt x="13" y="21"/>
                  </a:cubicBezTo>
                  <a:close/>
                  <a:moveTo>
                    <a:pt x="55" y="20"/>
                  </a:moveTo>
                  <a:cubicBezTo>
                    <a:pt x="55" y="20"/>
                    <a:pt x="55" y="20"/>
                    <a:pt x="55" y="20"/>
                  </a:cubicBezTo>
                  <a:cubicBezTo>
                    <a:pt x="55" y="20"/>
                    <a:pt x="55" y="20"/>
                    <a:pt x="55" y="20"/>
                  </a:cubicBezTo>
                  <a:cubicBezTo>
                    <a:pt x="55" y="20"/>
                    <a:pt x="55" y="20"/>
                    <a:pt x="55" y="20"/>
                  </a:cubicBezTo>
                  <a:close/>
                  <a:moveTo>
                    <a:pt x="59" y="15"/>
                  </a:moveTo>
                  <a:cubicBezTo>
                    <a:pt x="57" y="17"/>
                    <a:pt x="56" y="18"/>
                    <a:pt x="55" y="20"/>
                  </a:cubicBezTo>
                  <a:cubicBezTo>
                    <a:pt x="55" y="20"/>
                    <a:pt x="55" y="20"/>
                    <a:pt x="55" y="20"/>
                  </a:cubicBezTo>
                  <a:cubicBezTo>
                    <a:pt x="57" y="17"/>
                    <a:pt x="59" y="14"/>
                    <a:pt x="61" y="12"/>
                  </a:cubicBezTo>
                  <a:cubicBezTo>
                    <a:pt x="61" y="12"/>
                    <a:pt x="61" y="12"/>
                    <a:pt x="61" y="12"/>
                  </a:cubicBezTo>
                  <a:cubicBezTo>
                    <a:pt x="60" y="13"/>
                    <a:pt x="59" y="14"/>
                    <a:pt x="59" y="15"/>
                  </a:cubicBezTo>
                  <a:close/>
                  <a:moveTo>
                    <a:pt x="4" y="15"/>
                  </a:moveTo>
                  <a:cubicBezTo>
                    <a:pt x="3" y="13"/>
                    <a:pt x="3" y="13"/>
                    <a:pt x="3" y="13"/>
                  </a:cubicBezTo>
                  <a:cubicBezTo>
                    <a:pt x="3" y="13"/>
                    <a:pt x="3" y="13"/>
                    <a:pt x="3" y="13"/>
                  </a:cubicBezTo>
                  <a:cubicBezTo>
                    <a:pt x="3" y="13"/>
                    <a:pt x="3" y="13"/>
                    <a:pt x="3" y="13"/>
                  </a:cubicBezTo>
                  <a:cubicBezTo>
                    <a:pt x="4" y="15"/>
                    <a:pt x="4" y="15"/>
                    <a:pt x="4" y="15"/>
                  </a:cubicBezTo>
                  <a:close/>
                  <a:moveTo>
                    <a:pt x="2" y="14"/>
                  </a:moveTo>
                  <a:cubicBezTo>
                    <a:pt x="3" y="13"/>
                    <a:pt x="3" y="13"/>
                    <a:pt x="3" y="13"/>
                  </a:cubicBezTo>
                  <a:cubicBezTo>
                    <a:pt x="2" y="14"/>
                    <a:pt x="2" y="14"/>
                    <a:pt x="2" y="14"/>
                  </a:cubicBezTo>
                  <a:close/>
                  <a:moveTo>
                    <a:pt x="5" y="12"/>
                  </a:moveTo>
                  <a:cubicBezTo>
                    <a:pt x="5" y="12"/>
                    <a:pt x="5" y="11"/>
                    <a:pt x="5" y="11"/>
                  </a:cubicBezTo>
                  <a:cubicBezTo>
                    <a:pt x="5" y="11"/>
                    <a:pt x="5" y="11"/>
                    <a:pt x="5" y="11"/>
                  </a:cubicBezTo>
                  <a:cubicBezTo>
                    <a:pt x="5" y="11"/>
                    <a:pt x="5" y="12"/>
                    <a:pt x="5" y="12"/>
                  </a:cubicBezTo>
                  <a:cubicBezTo>
                    <a:pt x="5" y="12"/>
                    <a:pt x="5" y="12"/>
                    <a:pt x="5" y="12"/>
                  </a:cubicBezTo>
                  <a:cubicBezTo>
                    <a:pt x="5" y="12"/>
                    <a:pt x="5" y="12"/>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61"/>
            <p:cNvSpPr/>
            <p:nvPr/>
          </p:nvSpPr>
          <p:spPr bwMode="auto">
            <a:xfrm>
              <a:off x="2227" y="1246"/>
              <a:ext cx="12" cy="10"/>
            </a:xfrm>
            <a:custGeom>
              <a:avLst/>
              <a:gdLst>
                <a:gd name="T0" fmla="*/ 0 w 12"/>
                <a:gd name="T1" fmla="*/ 10 h 10"/>
                <a:gd name="T2" fmla="*/ 0 w 12"/>
                <a:gd name="T3" fmla="*/ 0 h 10"/>
                <a:gd name="T4" fmla="*/ 12 w 12"/>
                <a:gd name="T5" fmla="*/ 0 h 10"/>
                <a:gd name="T6" fmla="*/ 12 w 12"/>
                <a:gd name="T7" fmla="*/ 10 h 10"/>
                <a:gd name="T8" fmla="*/ 0 w 12"/>
                <a:gd name="T9" fmla="*/ 10 h 10"/>
                <a:gd name="T10" fmla="*/ 0 w 12"/>
                <a:gd name="T11" fmla="*/ 10 h 10"/>
              </a:gdLst>
              <a:ahLst/>
              <a:cxnLst>
                <a:cxn ang="0">
                  <a:pos x="T0" y="T1"/>
                </a:cxn>
                <a:cxn ang="0">
                  <a:pos x="T2" y="T3"/>
                </a:cxn>
                <a:cxn ang="0">
                  <a:pos x="T4" y="T5"/>
                </a:cxn>
                <a:cxn ang="0">
                  <a:pos x="T6" y="T7"/>
                </a:cxn>
                <a:cxn ang="0">
                  <a:pos x="T8" y="T9"/>
                </a:cxn>
                <a:cxn ang="0">
                  <a:pos x="T10" y="T11"/>
                </a:cxn>
              </a:cxnLst>
              <a:rect l="0" t="0" r="r" b="b"/>
              <a:pathLst>
                <a:path w="12" h="10">
                  <a:moveTo>
                    <a:pt x="0" y="10"/>
                  </a:moveTo>
                  <a:lnTo>
                    <a:pt x="0" y="0"/>
                  </a:lnTo>
                  <a:lnTo>
                    <a:pt x="12" y="0"/>
                  </a:lnTo>
                  <a:lnTo>
                    <a:pt x="12" y="10"/>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262"/>
            <p:cNvSpPr>
              <a:spLocks noEditPoints="1"/>
            </p:cNvSpPr>
            <p:nvPr/>
          </p:nvSpPr>
          <p:spPr bwMode="auto">
            <a:xfrm>
              <a:off x="2222" y="1241"/>
              <a:ext cx="23" cy="20"/>
            </a:xfrm>
            <a:custGeom>
              <a:avLst/>
              <a:gdLst>
                <a:gd name="T0" fmla="*/ 17 w 23"/>
                <a:gd name="T1" fmla="*/ 20 h 20"/>
                <a:gd name="T2" fmla="*/ 5 w 23"/>
                <a:gd name="T3" fmla="*/ 20 h 20"/>
                <a:gd name="T4" fmla="*/ 5 w 23"/>
                <a:gd name="T5" fmla="*/ 15 h 20"/>
                <a:gd name="T6" fmla="*/ 10 w 23"/>
                <a:gd name="T7" fmla="*/ 15 h 20"/>
                <a:gd name="T8" fmla="*/ 5 w 23"/>
                <a:gd name="T9" fmla="*/ 15 h 20"/>
                <a:gd name="T10" fmla="*/ 5 w 23"/>
                <a:gd name="T11" fmla="*/ 20 h 20"/>
                <a:gd name="T12" fmla="*/ 0 w 23"/>
                <a:gd name="T13" fmla="*/ 20 h 20"/>
                <a:gd name="T14" fmla="*/ 0 w 23"/>
                <a:gd name="T15" fmla="*/ 0 h 20"/>
                <a:gd name="T16" fmla="*/ 23 w 23"/>
                <a:gd name="T17" fmla="*/ 0 h 20"/>
                <a:gd name="T18" fmla="*/ 23 w 23"/>
                <a:gd name="T19" fmla="*/ 20 h 20"/>
                <a:gd name="T20" fmla="*/ 17 w 23"/>
                <a:gd name="T21" fmla="*/ 20 h 20"/>
                <a:gd name="T22" fmla="*/ 17 w 23"/>
                <a:gd name="T23" fmla="*/ 20 h 20"/>
                <a:gd name="T24" fmla="*/ 10 w 23"/>
                <a:gd name="T25" fmla="*/ 10 h 20"/>
                <a:gd name="T26" fmla="*/ 12 w 23"/>
                <a:gd name="T27" fmla="*/ 10 h 20"/>
                <a:gd name="T28" fmla="*/ 10 w 23"/>
                <a:gd name="T29" fmla="*/ 10 h 20"/>
                <a:gd name="T30" fmla="*/ 10 w 23"/>
                <a:gd name="T31" fmla="*/ 10 h 20"/>
                <a:gd name="T32" fmla="*/ 10 w 23"/>
                <a:gd name="T3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0">
                  <a:moveTo>
                    <a:pt x="17" y="20"/>
                  </a:moveTo>
                  <a:lnTo>
                    <a:pt x="5" y="20"/>
                  </a:lnTo>
                  <a:lnTo>
                    <a:pt x="5" y="15"/>
                  </a:lnTo>
                  <a:lnTo>
                    <a:pt x="10" y="15"/>
                  </a:lnTo>
                  <a:lnTo>
                    <a:pt x="5" y="15"/>
                  </a:lnTo>
                  <a:lnTo>
                    <a:pt x="5" y="20"/>
                  </a:lnTo>
                  <a:lnTo>
                    <a:pt x="0" y="20"/>
                  </a:lnTo>
                  <a:lnTo>
                    <a:pt x="0" y="0"/>
                  </a:lnTo>
                  <a:lnTo>
                    <a:pt x="23" y="0"/>
                  </a:lnTo>
                  <a:lnTo>
                    <a:pt x="23" y="20"/>
                  </a:lnTo>
                  <a:lnTo>
                    <a:pt x="17" y="20"/>
                  </a:lnTo>
                  <a:lnTo>
                    <a:pt x="17" y="20"/>
                  </a:lnTo>
                  <a:close/>
                  <a:moveTo>
                    <a:pt x="10" y="10"/>
                  </a:moveTo>
                  <a:lnTo>
                    <a:pt x="12" y="10"/>
                  </a:lnTo>
                  <a:lnTo>
                    <a:pt x="10" y="10"/>
                  </a:lnTo>
                  <a:lnTo>
                    <a:pt x="10" y="10"/>
                  </a:lnTo>
                  <a:lnTo>
                    <a:pt x="1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263"/>
            <p:cNvSpPr/>
            <p:nvPr/>
          </p:nvSpPr>
          <p:spPr bwMode="auto">
            <a:xfrm>
              <a:off x="2358" y="1225"/>
              <a:ext cx="10" cy="11"/>
            </a:xfrm>
            <a:custGeom>
              <a:avLst/>
              <a:gdLst>
                <a:gd name="T0" fmla="*/ 0 w 10"/>
                <a:gd name="T1" fmla="*/ 11 h 11"/>
                <a:gd name="T2" fmla="*/ 0 w 10"/>
                <a:gd name="T3" fmla="*/ 0 h 11"/>
                <a:gd name="T4" fmla="*/ 10 w 10"/>
                <a:gd name="T5" fmla="*/ 0 h 11"/>
                <a:gd name="T6" fmla="*/ 10 w 10"/>
                <a:gd name="T7" fmla="*/ 11 h 11"/>
                <a:gd name="T8" fmla="*/ 0 w 10"/>
                <a:gd name="T9" fmla="*/ 11 h 11"/>
                <a:gd name="T10" fmla="*/ 0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0" y="11"/>
                  </a:moveTo>
                  <a:lnTo>
                    <a:pt x="0" y="0"/>
                  </a:lnTo>
                  <a:lnTo>
                    <a:pt x="10" y="0"/>
                  </a:lnTo>
                  <a:lnTo>
                    <a:pt x="10" y="11"/>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64"/>
            <p:cNvSpPr/>
            <p:nvPr/>
          </p:nvSpPr>
          <p:spPr bwMode="auto">
            <a:xfrm>
              <a:off x="2353" y="1220"/>
              <a:ext cx="20" cy="21"/>
            </a:xfrm>
            <a:custGeom>
              <a:avLst/>
              <a:gdLst>
                <a:gd name="T0" fmla="*/ 15 w 20"/>
                <a:gd name="T1" fmla="*/ 21 h 21"/>
                <a:gd name="T2" fmla="*/ 5 w 20"/>
                <a:gd name="T3" fmla="*/ 21 h 21"/>
                <a:gd name="T4" fmla="*/ 5 w 20"/>
                <a:gd name="T5" fmla="*/ 16 h 21"/>
                <a:gd name="T6" fmla="*/ 10 w 20"/>
                <a:gd name="T7" fmla="*/ 16 h 21"/>
                <a:gd name="T8" fmla="*/ 5 w 20"/>
                <a:gd name="T9" fmla="*/ 16 h 21"/>
                <a:gd name="T10" fmla="*/ 5 w 20"/>
                <a:gd name="T11" fmla="*/ 21 h 21"/>
                <a:gd name="T12" fmla="*/ 0 w 20"/>
                <a:gd name="T13" fmla="*/ 21 h 21"/>
                <a:gd name="T14" fmla="*/ 0 w 20"/>
                <a:gd name="T15" fmla="*/ 0 h 21"/>
                <a:gd name="T16" fmla="*/ 20 w 20"/>
                <a:gd name="T17" fmla="*/ 0 h 21"/>
                <a:gd name="T18" fmla="*/ 20 w 20"/>
                <a:gd name="T19" fmla="*/ 21 h 21"/>
                <a:gd name="T20" fmla="*/ 15 w 20"/>
                <a:gd name="T21" fmla="*/ 21 h 21"/>
                <a:gd name="T22" fmla="*/ 15 w 20"/>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1">
                  <a:moveTo>
                    <a:pt x="15" y="21"/>
                  </a:moveTo>
                  <a:lnTo>
                    <a:pt x="5" y="21"/>
                  </a:lnTo>
                  <a:lnTo>
                    <a:pt x="5" y="16"/>
                  </a:lnTo>
                  <a:lnTo>
                    <a:pt x="10" y="16"/>
                  </a:lnTo>
                  <a:lnTo>
                    <a:pt x="5" y="16"/>
                  </a:lnTo>
                  <a:lnTo>
                    <a:pt x="5" y="21"/>
                  </a:lnTo>
                  <a:lnTo>
                    <a:pt x="0" y="21"/>
                  </a:lnTo>
                  <a:lnTo>
                    <a:pt x="0" y="0"/>
                  </a:lnTo>
                  <a:lnTo>
                    <a:pt x="20" y="0"/>
                  </a:lnTo>
                  <a:lnTo>
                    <a:pt x="20" y="21"/>
                  </a:lnTo>
                  <a:lnTo>
                    <a:pt x="15" y="21"/>
                  </a:lnTo>
                  <a:lnTo>
                    <a:pt x="15"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65"/>
            <p:cNvSpPr/>
            <p:nvPr/>
          </p:nvSpPr>
          <p:spPr bwMode="auto">
            <a:xfrm>
              <a:off x="2106" y="1251"/>
              <a:ext cx="78" cy="138"/>
            </a:xfrm>
            <a:custGeom>
              <a:avLst/>
              <a:gdLst>
                <a:gd name="T0" fmla="*/ 0 w 31"/>
                <a:gd name="T1" fmla="*/ 31 h 55"/>
                <a:gd name="T2" fmla="*/ 0 w 31"/>
                <a:gd name="T3" fmla="*/ 30 h 55"/>
                <a:gd name="T4" fmla="*/ 0 w 31"/>
                <a:gd name="T5" fmla="*/ 30 h 55"/>
                <a:gd name="T6" fmla="*/ 25 w 31"/>
                <a:gd name="T7" fmla="*/ 0 h 55"/>
                <a:gd name="T8" fmla="*/ 25 w 31"/>
                <a:gd name="T9" fmla="*/ 0 h 55"/>
                <a:gd name="T10" fmla="*/ 28 w 31"/>
                <a:gd name="T11" fmla="*/ 0 h 55"/>
                <a:gd name="T12" fmla="*/ 28 w 31"/>
                <a:gd name="T13" fmla="*/ 0 h 55"/>
                <a:gd name="T14" fmla="*/ 27 w 31"/>
                <a:gd name="T15" fmla="*/ 4 h 55"/>
                <a:gd name="T16" fmla="*/ 25 w 31"/>
                <a:gd name="T17" fmla="*/ 4 h 55"/>
                <a:gd name="T18" fmla="*/ 25 w 31"/>
                <a:gd name="T19" fmla="*/ 4 h 55"/>
                <a:gd name="T20" fmla="*/ 4 w 31"/>
                <a:gd name="T21" fmla="*/ 30 h 55"/>
                <a:gd name="T22" fmla="*/ 4 w 31"/>
                <a:gd name="T23" fmla="*/ 30 h 55"/>
                <a:gd name="T24" fmla="*/ 4 w 31"/>
                <a:gd name="T25" fmla="*/ 31 h 55"/>
                <a:gd name="T26" fmla="*/ 4 w 31"/>
                <a:gd name="T27" fmla="*/ 31 h 55"/>
                <a:gd name="T28" fmla="*/ 17 w 31"/>
                <a:gd name="T29" fmla="*/ 47 h 55"/>
                <a:gd name="T30" fmla="*/ 17 w 31"/>
                <a:gd name="T31" fmla="*/ 47 h 55"/>
                <a:gd name="T32" fmla="*/ 31 w 31"/>
                <a:gd name="T33" fmla="*/ 51 h 55"/>
                <a:gd name="T34" fmla="*/ 31 w 31"/>
                <a:gd name="T35" fmla="*/ 51 h 55"/>
                <a:gd name="T36" fmla="*/ 30 w 31"/>
                <a:gd name="T37" fmla="*/ 55 h 55"/>
                <a:gd name="T38" fmla="*/ 0 w 31"/>
                <a:gd name="T39" fmla="*/ 3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55">
                  <a:moveTo>
                    <a:pt x="0" y="31"/>
                  </a:moveTo>
                  <a:cubicBezTo>
                    <a:pt x="0" y="30"/>
                    <a:pt x="0" y="30"/>
                    <a:pt x="0" y="30"/>
                  </a:cubicBezTo>
                  <a:cubicBezTo>
                    <a:pt x="0" y="30"/>
                    <a:pt x="0" y="30"/>
                    <a:pt x="0" y="30"/>
                  </a:cubicBezTo>
                  <a:cubicBezTo>
                    <a:pt x="2" y="12"/>
                    <a:pt x="15" y="0"/>
                    <a:pt x="25" y="0"/>
                  </a:cubicBezTo>
                  <a:cubicBezTo>
                    <a:pt x="25" y="0"/>
                    <a:pt x="25" y="0"/>
                    <a:pt x="25" y="0"/>
                  </a:cubicBezTo>
                  <a:cubicBezTo>
                    <a:pt x="26" y="0"/>
                    <a:pt x="27" y="0"/>
                    <a:pt x="28" y="0"/>
                  </a:cubicBezTo>
                  <a:cubicBezTo>
                    <a:pt x="28" y="0"/>
                    <a:pt x="28" y="0"/>
                    <a:pt x="28" y="0"/>
                  </a:cubicBezTo>
                  <a:cubicBezTo>
                    <a:pt x="27" y="4"/>
                    <a:pt x="27" y="4"/>
                    <a:pt x="27" y="4"/>
                  </a:cubicBezTo>
                  <a:cubicBezTo>
                    <a:pt x="26" y="4"/>
                    <a:pt x="26" y="4"/>
                    <a:pt x="25" y="4"/>
                  </a:cubicBezTo>
                  <a:cubicBezTo>
                    <a:pt x="25" y="4"/>
                    <a:pt x="25" y="4"/>
                    <a:pt x="25" y="4"/>
                  </a:cubicBezTo>
                  <a:cubicBezTo>
                    <a:pt x="18" y="4"/>
                    <a:pt x="5" y="14"/>
                    <a:pt x="4" y="30"/>
                  </a:cubicBezTo>
                  <a:cubicBezTo>
                    <a:pt x="4" y="30"/>
                    <a:pt x="4" y="30"/>
                    <a:pt x="4" y="30"/>
                  </a:cubicBezTo>
                  <a:cubicBezTo>
                    <a:pt x="4" y="30"/>
                    <a:pt x="4" y="30"/>
                    <a:pt x="4" y="31"/>
                  </a:cubicBezTo>
                  <a:cubicBezTo>
                    <a:pt x="4" y="31"/>
                    <a:pt x="4" y="31"/>
                    <a:pt x="4" y="31"/>
                  </a:cubicBezTo>
                  <a:cubicBezTo>
                    <a:pt x="4" y="39"/>
                    <a:pt x="11" y="44"/>
                    <a:pt x="17" y="47"/>
                  </a:cubicBezTo>
                  <a:cubicBezTo>
                    <a:pt x="17" y="47"/>
                    <a:pt x="17" y="47"/>
                    <a:pt x="17" y="47"/>
                  </a:cubicBezTo>
                  <a:cubicBezTo>
                    <a:pt x="24" y="50"/>
                    <a:pt x="31" y="51"/>
                    <a:pt x="31" y="51"/>
                  </a:cubicBezTo>
                  <a:cubicBezTo>
                    <a:pt x="31" y="51"/>
                    <a:pt x="31" y="51"/>
                    <a:pt x="31" y="51"/>
                  </a:cubicBezTo>
                  <a:cubicBezTo>
                    <a:pt x="30" y="55"/>
                    <a:pt x="30" y="55"/>
                    <a:pt x="30" y="55"/>
                  </a:cubicBezTo>
                  <a:cubicBezTo>
                    <a:pt x="30" y="55"/>
                    <a:pt x="1" y="51"/>
                    <a:pt x="0"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66"/>
            <p:cNvSpPr>
              <a:spLocks noEditPoints="1"/>
            </p:cNvSpPr>
            <p:nvPr/>
          </p:nvSpPr>
          <p:spPr bwMode="auto">
            <a:xfrm>
              <a:off x="2100" y="1246"/>
              <a:ext cx="89" cy="148"/>
            </a:xfrm>
            <a:custGeom>
              <a:avLst/>
              <a:gdLst>
                <a:gd name="T0" fmla="*/ 32 w 35"/>
                <a:gd name="T1" fmla="*/ 59 h 59"/>
                <a:gd name="T2" fmla="*/ 31 w 35"/>
                <a:gd name="T3" fmla="*/ 58 h 59"/>
                <a:gd name="T4" fmla="*/ 27 w 35"/>
                <a:gd name="T5" fmla="*/ 58 h 59"/>
                <a:gd name="T6" fmla="*/ 17 w 35"/>
                <a:gd name="T7" fmla="*/ 54 h 59"/>
                <a:gd name="T8" fmla="*/ 0 w 35"/>
                <a:gd name="T9" fmla="*/ 33 h 59"/>
                <a:gd name="T10" fmla="*/ 2 w 35"/>
                <a:gd name="T11" fmla="*/ 33 h 59"/>
                <a:gd name="T12" fmla="*/ 0 w 35"/>
                <a:gd name="T13" fmla="*/ 32 h 59"/>
                <a:gd name="T14" fmla="*/ 27 w 35"/>
                <a:gd name="T15" fmla="*/ 0 h 59"/>
                <a:gd name="T16" fmla="*/ 30 w 35"/>
                <a:gd name="T17" fmla="*/ 0 h 59"/>
                <a:gd name="T18" fmla="*/ 32 w 35"/>
                <a:gd name="T19" fmla="*/ 1 h 59"/>
                <a:gd name="T20" fmla="*/ 28 w 35"/>
                <a:gd name="T21" fmla="*/ 8 h 59"/>
                <a:gd name="T22" fmla="*/ 27 w 35"/>
                <a:gd name="T23" fmla="*/ 8 h 59"/>
                <a:gd name="T24" fmla="*/ 8 w 35"/>
                <a:gd name="T25" fmla="*/ 32 h 59"/>
                <a:gd name="T26" fmla="*/ 8 w 35"/>
                <a:gd name="T27" fmla="*/ 33 h 59"/>
                <a:gd name="T28" fmla="*/ 8 w 35"/>
                <a:gd name="T29" fmla="*/ 33 h 59"/>
                <a:gd name="T30" fmla="*/ 20 w 35"/>
                <a:gd name="T31" fmla="*/ 47 h 59"/>
                <a:gd name="T32" fmla="*/ 33 w 35"/>
                <a:gd name="T33" fmla="*/ 51 h 59"/>
                <a:gd name="T34" fmla="*/ 33 w 35"/>
                <a:gd name="T35" fmla="*/ 51 h 59"/>
                <a:gd name="T36" fmla="*/ 35 w 35"/>
                <a:gd name="T37" fmla="*/ 53 h 59"/>
                <a:gd name="T38" fmla="*/ 32 w 35"/>
                <a:gd name="T39" fmla="*/ 57 h 59"/>
                <a:gd name="T40" fmla="*/ 32 w 35"/>
                <a:gd name="T41" fmla="*/ 57 h 59"/>
                <a:gd name="T42" fmla="*/ 32 w 35"/>
                <a:gd name="T43" fmla="*/ 59 h 59"/>
                <a:gd name="T44" fmla="*/ 32 w 35"/>
                <a:gd name="T45" fmla="*/ 57 h 59"/>
                <a:gd name="T46" fmla="*/ 31 w 35"/>
                <a:gd name="T47" fmla="*/ 58 h 59"/>
                <a:gd name="T48" fmla="*/ 19 w 35"/>
                <a:gd name="T49" fmla="*/ 51 h 59"/>
                <a:gd name="T50" fmla="*/ 10 w 35"/>
                <a:gd name="T51" fmla="*/ 45 h 59"/>
                <a:gd name="T52" fmla="*/ 26 w 35"/>
                <a:gd name="T53" fmla="*/ 53 h 59"/>
                <a:gd name="T54" fmla="*/ 4 w 35"/>
                <a:gd name="T55" fmla="*/ 32 h 59"/>
                <a:gd name="T56" fmla="*/ 4 w 35"/>
                <a:gd name="T57" fmla="*/ 32 h 59"/>
                <a:gd name="T58" fmla="*/ 27 w 35"/>
                <a:gd name="T59" fmla="*/ 4 h 59"/>
                <a:gd name="T60" fmla="*/ 27 w 35"/>
                <a:gd name="T61" fmla="*/ 4 h 59"/>
                <a:gd name="T62" fmla="*/ 27 w 35"/>
                <a:gd name="T63" fmla="*/ 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 h="59">
                  <a:moveTo>
                    <a:pt x="32" y="59"/>
                  </a:moveTo>
                  <a:cubicBezTo>
                    <a:pt x="32" y="59"/>
                    <a:pt x="32" y="59"/>
                    <a:pt x="32" y="59"/>
                  </a:cubicBezTo>
                  <a:cubicBezTo>
                    <a:pt x="32" y="59"/>
                    <a:pt x="32" y="59"/>
                    <a:pt x="32" y="59"/>
                  </a:cubicBezTo>
                  <a:cubicBezTo>
                    <a:pt x="32" y="59"/>
                    <a:pt x="31" y="59"/>
                    <a:pt x="31" y="58"/>
                  </a:cubicBezTo>
                  <a:cubicBezTo>
                    <a:pt x="31" y="58"/>
                    <a:pt x="31" y="58"/>
                    <a:pt x="31" y="58"/>
                  </a:cubicBezTo>
                  <a:cubicBezTo>
                    <a:pt x="30" y="58"/>
                    <a:pt x="29" y="58"/>
                    <a:pt x="27" y="58"/>
                  </a:cubicBezTo>
                  <a:cubicBezTo>
                    <a:pt x="27" y="58"/>
                    <a:pt x="27" y="58"/>
                    <a:pt x="27" y="58"/>
                  </a:cubicBezTo>
                  <a:cubicBezTo>
                    <a:pt x="25" y="57"/>
                    <a:pt x="21" y="56"/>
                    <a:pt x="17" y="54"/>
                  </a:cubicBezTo>
                  <a:cubicBezTo>
                    <a:pt x="17" y="54"/>
                    <a:pt x="17" y="54"/>
                    <a:pt x="17" y="54"/>
                  </a:cubicBezTo>
                  <a:cubicBezTo>
                    <a:pt x="9" y="51"/>
                    <a:pt x="1" y="44"/>
                    <a:pt x="0" y="33"/>
                  </a:cubicBezTo>
                  <a:cubicBezTo>
                    <a:pt x="0" y="33"/>
                    <a:pt x="0" y="33"/>
                    <a:pt x="0" y="33"/>
                  </a:cubicBezTo>
                  <a:cubicBezTo>
                    <a:pt x="2" y="33"/>
                    <a:pt x="2" y="33"/>
                    <a:pt x="2" y="33"/>
                  </a:cubicBezTo>
                  <a:cubicBezTo>
                    <a:pt x="0" y="33"/>
                    <a:pt x="0" y="33"/>
                    <a:pt x="0" y="33"/>
                  </a:cubicBezTo>
                  <a:cubicBezTo>
                    <a:pt x="0" y="32"/>
                    <a:pt x="0" y="32"/>
                    <a:pt x="0" y="32"/>
                  </a:cubicBezTo>
                  <a:cubicBezTo>
                    <a:pt x="0" y="32"/>
                    <a:pt x="0" y="32"/>
                    <a:pt x="0" y="32"/>
                  </a:cubicBezTo>
                  <a:cubicBezTo>
                    <a:pt x="2" y="12"/>
                    <a:pt x="16" y="0"/>
                    <a:pt x="27" y="0"/>
                  </a:cubicBezTo>
                  <a:cubicBezTo>
                    <a:pt x="27" y="0"/>
                    <a:pt x="27" y="0"/>
                    <a:pt x="27" y="0"/>
                  </a:cubicBezTo>
                  <a:cubicBezTo>
                    <a:pt x="28" y="0"/>
                    <a:pt x="29" y="0"/>
                    <a:pt x="30" y="0"/>
                  </a:cubicBezTo>
                  <a:cubicBezTo>
                    <a:pt x="30" y="0"/>
                    <a:pt x="30" y="0"/>
                    <a:pt x="30" y="0"/>
                  </a:cubicBezTo>
                  <a:cubicBezTo>
                    <a:pt x="32" y="1"/>
                    <a:pt x="32" y="1"/>
                    <a:pt x="32" y="1"/>
                  </a:cubicBezTo>
                  <a:cubicBezTo>
                    <a:pt x="30" y="9"/>
                    <a:pt x="30" y="9"/>
                    <a:pt x="30" y="9"/>
                  </a:cubicBezTo>
                  <a:cubicBezTo>
                    <a:pt x="28" y="8"/>
                    <a:pt x="28" y="8"/>
                    <a:pt x="28" y="8"/>
                  </a:cubicBezTo>
                  <a:cubicBezTo>
                    <a:pt x="28" y="8"/>
                    <a:pt x="28" y="8"/>
                    <a:pt x="27" y="8"/>
                  </a:cubicBezTo>
                  <a:cubicBezTo>
                    <a:pt x="27" y="8"/>
                    <a:pt x="27" y="8"/>
                    <a:pt x="27" y="8"/>
                  </a:cubicBezTo>
                  <a:cubicBezTo>
                    <a:pt x="27" y="8"/>
                    <a:pt x="27" y="8"/>
                    <a:pt x="27" y="8"/>
                  </a:cubicBezTo>
                  <a:cubicBezTo>
                    <a:pt x="21" y="8"/>
                    <a:pt x="9" y="17"/>
                    <a:pt x="8" y="32"/>
                  </a:cubicBezTo>
                  <a:cubicBezTo>
                    <a:pt x="8" y="32"/>
                    <a:pt x="8" y="32"/>
                    <a:pt x="8" y="32"/>
                  </a:cubicBezTo>
                  <a:cubicBezTo>
                    <a:pt x="8" y="32"/>
                    <a:pt x="8" y="32"/>
                    <a:pt x="8" y="33"/>
                  </a:cubicBezTo>
                  <a:cubicBezTo>
                    <a:pt x="8" y="33"/>
                    <a:pt x="8" y="33"/>
                    <a:pt x="8" y="33"/>
                  </a:cubicBezTo>
                  <a:cubicBezTo>
                    <a:pt x="8" y="33"/>
                    <a:pt x="8" y="33"/>
                    <a:pt x="8" y="33"/>
                  </a:cubicBezTo>
                  <a:cubicBezTo>
                    <a:pt x="8" y="33"/>
                    <a:pt x="8" y="33"/>
                    <a:pt x="8" y="33"/>
                  </a:cubicBezTo>
                  <a:cubicBezTo>
                    <a:pt x="8" y="39"/>
                    <a:pt x="14" y="44"/>
                    <a:pt x="20" y="47"/>
                  </a:cubicBezTo>
                  <a:cubicBezTo>
                    <a:pt x="20" y="47"/>
                    <a:pt x="20" y="47"/>
                    <a:pt x="20" y="47"/>
                  </a:cubicBezTo>
                  <a:cubicBezTo>
                    <a:pt x="26" y="49"/>
                    <a:pt x="32" y="51"/>
                    <a:pt x="33" y="51"/>
                  </a:cubicBezTo>
                  <a:cubicBezTo>
                    <a:pt x="33" y="51"/>
                    <a:pt x="33" y="51"/>
                    <a:pt x="33" y="51"/>
                  </a:cubicBezTo>
                  <a:cubicBezTo>
                    <a:pt x="33" y="51"/>
                    <a:pt x="33" y="51"/>
                    <a:pt x="33" y="51"/>
                  </a:cubicBezTo>
                  <a:cubicBezTo>
                    <a:pt x="35" y="51"/>
                    <a:pt x="35" y="51"/>
                    <a:pt x="35" y="51"/>
                  </a:cubicBezTo>
                  <a:cubicBezTo>
                    <a:pt x="35" y="53"/>
                    <a:pt x="35" y="53"/>
                    <a:pt x="35" y="53"/>
                  </a:cubicBezTo>
                  <a:cubicBezTo>
                    <a:pt x="34" y="57"/>
                    <a:pt x="34" y="57"/>
                    <a:pt x="34" y="57"/>
                  </a:cubicBezTo>
                  <a:cubicBezTo>
                    <a:pt x="32" y="57"/>
                    <a:pt x="32" y="57"/>
                    <a:pt x="32" y="57"/>
                  </a:cubicBezTo>
                  <a:cubicBezTo>
                    <a:pt x="32" y="59"/>
                    <a:pt x="32" y="59"/>
                    <a:pt x="32" y="59"/>
                  </a:cubicBezTo>
                  <a:cubicBezTo>
                    <a:pt x="32" y="57"/>
                    <a:pt x="32" y="57"/>
                    <a:pt x="32" y="57"/>
                  </a:cubicBezTo>
                  <a:cubicBezTo>
                    <a:pt x="32" y="59"/>
                    <a:pt x="32" y="59"/>
                    <a:pt x="32" y="59"/>
                  </a:cubicBezTo>
                  <a:cubicBezTo>
                    <a:pt x="32" y="59"/>
                    <a:pt x="32" y="59"/>
                    <a:pt x="32" y="59"/>
                  </a:cubicBezTo>
                  <a:close/>
                  <a:moveTo>
                    <a:pt x="31" y="58"/>
                  </a:moveTo>
                  <a:cubicBezTo>
                    <a:pt x="32" y="57"/>
                    <a:pt x="32" y="57"/>
                    <a:pt x="32" y="57"/>
                  </a:cubicBezTo>
                  <a:cubicBezTo>
                    <a:pt x="32" y="57"/>
                    <a:pt x="32" y="57"/>
                    <a:pt x="32" y="57"/>
                  </a:cubicBezTo>
                  <a:cubicBezTo>
                    <a:pt x="31" y="58"/>
                    <a:pt x="31" y="58"/>
                    <a:pt x="31" y="58"/>
                  </a:cubicBezTo>
                  <a:close/>
                  <a:moveTo>
                    <a:pt x="26" y="53"/>
                  </a:moveTo>
                  <a:cubicBezTo>
                    <a:pt x="24" y="53"/>
                    <a:pt x="21" y="52"/>
                    <a:pt x="19" y="51"/>
                  </a:cubicBezTo>
                  <a:cubicBezTo>
                    <a:pt x="19" y="51"/>
                    <a:pt x="19" y="51"/>
                    <a:pt x="19" y="51"/>
                  </a:cubicBezTo>
                  <a:cubicBezTo>
                    <a:pt x="16" y="49"/>
                    <a:pt x="13" y="47"/>
                    <a:pt x="10" y="45"/>
                  </a:cubicBezTo>
                  <a:cubicBezTo>
                    <a:pt x="10" y="45"/>
                    <a:pt x="10" y="45"/>
                    <a:pt x="10" y="45"/>
                  </a:cubicBezTo>
                  <a:cubicBezTo>
                    <a:pt x="15" y="50"/>
                    <a:pt x="21" y="52"/>
                    <a:pt x="26" y="53"/>
                  </a:cubicBezTo>
                  <a:close/>
                  <a:moveTo>
                    <a:pt x="4" y="32"/>
                  </a:moveTo>
                  <a:cubicBezTo>
                    <a:pt x="4" y="32"/>
                    <a:pt x="4" y="32"/>
                    <a:pt x="4" y="32"/>
                  </a:cubicBezTo>
                  <a:cubicBezTo>
                    <a:pt x="4" y="32"/>
                    <a:pt x="4" y="32"/>
                    <a:pt x="4" y="32"/>
                  </a:cubicBezTo>
                  <a:cubicBezTo>
                    <a:pt x="4" y="32"/>
                    <a:pt x="4" y="32"/>
                    <a:pt x="4" y="32"/>
                  </a:cubicBezTo>
                  <a:close/>
                  <a:moveTo>
                    <a:pt x="27" y="4"/>
                  </a:moveTo>
                  <a:cubicBezTo>
                    <a:pt x="27" y="4"/>
                    <a:pt x="27" y="4"/>
                    <a:pt x="27" y="4"/>
                  </a:cubicBezTo>
                  <a:cubicBezTo>
                    <a:pt x="27" y="4"/>
                    <a:pt x="27" y="4"/>
                    <a:pt x="27" y="4"/>
                  </a:cubicBezTo>
                  <a:cubicBezTo>
                    <a:pt x="27" y="4"/>
                    <a:pt x="27" y="4"/>
                    <a:pt x="27" y="4"/>
                  </a:cubicBezTo>
                  <a:cubicBezTo>
                    <a:pt x="27" y="4"/>
                    <a:pt x="27" y="4"/>
                    <a:pt x="27" y="4"/>
                  </a:cubicBezTo>
                  <a:cubicBezTo>
                    <a:pt x="27" y="4"/>
                    <a:pt x="27" y="4"/>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267"/>
            <p:cNvSpPr>
              <a:spLocks noEditPoints="1"/>
            </p:cNvSpPr>
            <p:nvPr/>
          </p:nvSpPr>
          <p:spPr bwMode="auto">
            <a:xfrm>
              <a:off x="2419" y="1215"/>
              <a:ext cx="83" cy="134"/>
            </a:xfrm>
            <a:custGeom>
              <a:avLst/>
              <a:gdLst>
                <a:gd name="T0" fmla="*/ 6 w 33"/>
                <a:gd name="T1" fmla="*/ 52 h 53"/>
                <a:gd name="T2" fmla="*/ 9 w 33"/>
                <a:gd name="T3" fmla="*/ 49 h 53"/>
                <a:gd name="T4" fmla="*/ 8 w 33"/>
                <a:gd name="T5" fmla="*/ 50 h 53"/>
                <a:gd name="T6" fmla="*/ 8 w 33"/>
                <a:gd name="T7" fmla="*/ 49 h 53"/>
                <a:gd name="T8" fmla="*/ 8 w 33"/>
                <a:gd name="T9" fmla="*/ 49 h 53"/>
                <a:gd name="T10" fmla="*/ 8 w 33"/>
                <a:gd name="T11" fmla="*/ 49 h 53"/>
                <a:gd name="T12" fmla="*/ 8 w 33"/>
                <a:gd name="T13" fmla="*/ 49 h 53"/>
                <a:gd name="T14" fmla="*/ 8 w 33"/>
                <a:gd name="T15" fmla="*/ 49 h 53"/>
                <a:gd name="T16" fmla="*/ 8 w 33"/>
                <a:gd name="T17" fmla="*/ 49 h 53"/>
                <a:gd name="T18" fmla="*/ 8 w 33"/>
                <a:gd name="T19" fmla="*/ 49 h 53"/>
                <a:gd name="T20" fmla="*/ 20 w 33"/>
                <a:gd name="T21" fmla="*/ 42 h 53"/>
                <a:gd name="T22" fmla="*/ 20 w 33"/>
                <a:gd name="T23" fmla="*/ 42 h 53"/>
                <a:gd name="T24" fmla="*/ 29 w 33"/>
                <a:gd name="T25" fmla="*/ 25 h 53"/>
                <a:gd name="T26" fmla="*/ 29 w 33"/>
                <a:gd name="T27" fmla="*/ 25 h 53"/>
                <a:gd name="T28" fmla="*/ 29 w 33"/>
                <a:gd name="T29" fmla="*/ 21 h 53"/>
                <a:gd name="T30" fmla="*/ 29 w 33"/>
                <a:gd name="T31" fmla="*/ 21 h 53"/>
                <a:gd name="T32" fmla="*/ 13 w 33"/>
                <a:gd name="T33" fmla="*/ 5 h 53"/>
                <a:gd name="T34" fmla="*/ 13 w 33"/>
                <a:gd name="T35" fmla="*/ 5 h 53"/>
                <a:gd name="T36" fmla="*/ 5 w 33"/>
                <a:gd name="T37" fmla="*/ 6 h 53"/>
                <a:gd name="T38" fmla="*/ 5 w 33"/>
                <a:gd name="T39" fmla="*/ 6 h 53"/>
                <a:gd name="T40" fmla="*/ 2 w 33"/>
                <a:gd name="T41" fmla="*/ 8 h 53"/>
                <a:gd name="T42" fmla="*/ 2 w 33"/>
                <a:gd name="T43" fmla="*/ 8 h 53"/>
                <a:gd name="T44" fmla="*/ 0 w 33"/>
                <a:gd name="T45" fmla="*/ 4 h 53"/>
                <a:gd name="T46" fmla="*/ 13 w 33"/>
                <a:gd name="T47" fmla="*/ 1 h 53"/>
                <a:gd name="T48" fmla="*/ 13 w 33"/>
                <a:gd name="T49" fmla="*/ 1 h 53"/>
                <a:gd name="T50" fmla="*/ 33 w 33"/>
                <a:gd name="T51" fmla="*/ 20 h 53"/>
                <a:gd name="T52" fmla="*/ 33 w 33"/>
                <a:gd name="T53" fmla="*/ 20 h 53"/>
                <a:gd name="T54" fmla="*/ 33 w 33"/>
                <a:gd name="T55" fmla="*/ 25 h 53"/>
                <a:gd name="T56" fmla="*/ 33 w 33"/>
                <a:gd name="T57" fmla="*/ 25 h 53"/>
                <a:gd name="T58" fmla="*/ 23 w 33"/>
                <a:gd name="T59" fmla="*/ 46 h 53"/>
                <a:gd name="T60" fmla="*/ 23 w 33"/>
                <a:gd name="T61" fmla="*/ 46 h 53"/>
                <a:gd name="T62" fmla="*/ 8 w 33"/>
                <a:gd name="T63" fmla="*/ 53 h 53"/>
                <a:gd name="T64" fmla="*/ 8 w 33"/>
                <a:gd name="T65" fmla="*/ 53 h 53"/>
                <a:gd name="T66" fmla="*/ 6 w 33"/>
                <a:gd name="T67" fmla="*/ 52 h 53"/>
                <a:gd name="T68" fmla="*/ 2 w 33"/>
                <a:gd name="T69" fmla="*/ 8 h 53"/>
                <a:gd name="T70" fmla="*/ 2 w 33"/>
                <a:gd name="T71" fmla="*/ 8 h 53"/>
                <a:gd name="T72" fmla="*/ 2 w 33"/>
                <a:gd name="T73" fmla="*/ 8 h 53"/>
                <a:gd name="T74" fmla="*/ 2 w 33"/>
                <a:gd name="T75" fmla="*/ 8 h 53"/>
                <a:gd name="T76" fmla="*/ 2 w 33"/>
                <a:gd name="T77"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 h="53">
                  <a:moveTo>
                    <a:pt x="6" y="52"/>
                  </a:moveTo>
                  <a:cubicBezTo>
                    <a:pt x="9" y="49"/>
                    <a:pt x="9" y="49"/>
                    <a:pt x="9" y="49"/>
                  </a:cubicBezTo>
                  <a:cubicBezTo>
                    <a:pt x="8" y="50"/>
                    <a:pt x="8" y="50"/>
                    <a:pt x="8" y="50"/>
                  </a:cubicBezTo>
                  <a:cubicBezTo>
                    <a:pt x="8" y="49"/>
                    <a:pt x="8" y="49"/>
                    <a:pt x="8" y="49"/>
                  </a:cubicBezTo>
                  <a:cubicBezTo>
                    <a:pt x="8" y="49"/>
                    <a:pt x="8" y="49"/>
                    <a:pt x="8" y="49"/>
                  </a:cubicBezTo>
                  <a:cubicBezTo>
                    <a:pt x="8" y="49"/>
                    <a:pt x="8" y="49"/>
                    <a:pt x="8" y="49"/>
                  </a:cubicBezTo>
                  <a:cubicBezTo>
                    <a:pt x="8" y="49"/>
                    <a:pt x="8" y="49"/>
                    <a:pt x="8" y="49"/>
                  </a:cubicBezTo>
                  <a:cubicBezTo>
                    <a:pt x="8" y="49"/>
                    <a:pt x="8" y="49"/>
                    <a:pt x="8" y="49"/>
                  </a:cubicBezTo>
                  <a:cubicBezTo>
                    <a:pt x="8" y="49"/>
                    <a:pt x="8" y="49"/>
                    <a:pt x="8" y="49"/>
                  </a:cubicBezTo>
                  <a:cubicBezTo>
                    <a:pt x="8" y="49"/>
                    <a:pt x="8" y="49"/>
                    <a:pt x="8" y="49"/>
                  </a:cubicBezTo>
                  <a:cubicBezTo>
                    <a:pt x="10" y="49"/>
                    <a:pt x="15" y="46"/>
                    <a:pt x="20" y="42"/>
                  </a:cubicBezTo>
                  <a:cubicBezTo>
                    <a:pt x="20" y="42"/>
                    <a:pt x="20" y="42"/>
                    <a:pt x="20" y="42"/>
                  </a:cubicBezTo>
                  <a:cubicBezTo>
                    <a:pt x="25" y="38"/>
                    <a:pt x="29" y="32"/>
                    <a:pt x="29" y="25"/>
                  </a:cubicBezTo>
                  <a:cubicBezTo>
                    <a:pt x="29" y="25"/>
                    <a:pt x="29" y="25"/>
                    <a:pt x="29" y="25"/>
                  </a:cubicBezTo>
                  <a:cubicBezTo>
                    <a:pt x="29" y="24"/>
                    <a:pt x="29" y="22"/>
                    <a:pt x="29" y="21"/>
                  </a:cubicBezTo>
                  <a:cubicBezTo>
                    <a:pt x="29" y="21"/>
                    <a:pt x="29" y="21"/>
                    <a:pt x="29" y="21"/>
                  </a:cubicBezTo>
                  <a:cubicBezTo>
                    <a:pt x="26" y="7"/>
                    <a:pt x="20" y="5"/>
                    <a:pt x="13" y="5"/>
                  </a:cubicBezTo>
                  <a:cubicBezTo>
                    <a:pt x="13" y="5"/>
                    <a:pt x="13" y="5"/>
                    <a:pt x="13" y="5"/>
                  </a:cubicBezTo>
                  <a:cubicBezTo>
                    <a:pt x="10" y="5"/>
                    <a:pt x="7" y="5"/>
                    <a:pt x="5" y="6"/>
                  </a:cubicBezTo>
                  <a:cubicBezTo>
                    <a:pt x="5" y="6"/>
                    <a:pt x="5" y="6"/>
                    <a:pt x="5" y="6"/>
                  </a:cubicBezTo>
                  <a:cubicBezTo>
                    <a:pt x="3" y="7"/>
                    <a:pt x="2" y="8"/>
                    <a:pt x="2" y="8"/>
                  </a:cubicBezTo>
                  <a:cubicBezTo>
                    <a:pt x="2" y="8"/>
                    <a:pt x="2" y="8"/>
                    <a:pt x="2" y="8"/>
                  </a:cubicBezTo>
                  <a:cubicBezTo>
                    <a:pt x="0" y="4"/>
                    <a:pt x="0" y="4"/>
                    <a:pt x="0" y="4"/>
                  </a:cubicBezTo>
                  <a:cubicBezTo>
                    <a:pt x="0" y="4"/>
                    <a:pt x="6" y="1"/>
                    <a:pt x="13" y="1"/>
                  </a:cubicBezTo>
                  <a:cubicBezTo>
                    <a:pt x="13" y="1"/>
                    <a:pt x="13" y="1"/>
                    <a:pt x="13" y="1"/>
                  </a:cubicBezTo>
                  <a:cubicBezTo>
                    <a:pt x="21" y="0"/>
                    <a:pt x="30" y="5"/>
                    <a:pt x="33" y="20"/>
                  </a:cubicBezTo>
                  <a:cubicBezTo>
                    <a:pt x="33" y="20"/>
                    <a:pt x="33" y="20"/>
                    <a:pt x="33" y="20"/>
                  </a:cubicBezTo>
                  <a:cubicBezTo>
                    <a:pt x="33" y="22"/>
                    <a:pt x="33" y="23"/>
                    <a:pt x="33" y="25"/>
                  </a:cubicBezTo>
                  <a:cubicBezTo>
                    <a:pt x="33" y="25"/>
                    <a:pt x="33" y="25"/>
                    <a:pt x="33" y="25"/>
                  </a:cubicBezTo>
                  <a:cubicBezTo>
                    <a:pt x="33" y="34"/>
                    <a:pt x="28" y="41"/>
                    <a:pt x="23" y="46"/>
                  </a:cubicBezTo>
                  <a:cubicBezTo>
                    <a:pt x="23" y="46"/>
                    <a:pt x="23" y="46"/>
                    <a:pt x="23" y="46"/>
                  </a:cubicBezTo>
                  <a:cubicBezTo>
                    <a:pt x="17" y="50"/>
                    <a:pt x="12" y="53"/>
                    <a:pt x="8" y="53"/>
                  </a:cubicBezTo>
                  <a:cubicBezTo>
                    <a:pt x="8" y="53"/>
                    <a:pt x="8" y="53"/>
                    <a:pt x="8" y="53"/>
                  </a:cubicBezTo>
                  <a:cubicBezTo>
                    <a:pt x="8" y="53"/>
                    <a:pt x="7" y="53"/>
                    <a:pt x="6" y="52"/>
                  </a:cubicBezTo>
                  <a:close/>
                  <a:moveTo>
                    <a:pt x="2" y="8"/>
                  </a:moveTo>
                  <a:cubicBezTo>
                    <a:pt x="2" y="8"/>
                    <a:pt x="2" y="8"/>
                    <a:pt x="2" y="8"/>
                  </a:cubicBezTo>
                  <a:cubicBezTo>
                    <a:pt x="2" y="8"/>
                    <a:pt x="2" y="8"/>
                    <a:pt x="2" y="8"/>
                  </a:cubicBezTo>
                  <a:cubicBezTo>
                    <a:pt x="2" y="8"/>
                    <a:pt x="2" y="8"/>
                    <a:pt x="2" y="8"/>
                  </a:cubicBezTo>
                  <a:cubicBezTo>
                    <a:pt x="2" y="8"/>
                    <a:pt x="2"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268"/>
            <p:cNvSpPr>
              <a:spLocks noEditPoints="1"/>
            </p:cNvSpPr>
            <p:nvPr/>
          </p:nvSpPr>
          <p:spPr bwMode="auto">
            <a:xfrm>
              <a:off x="2411" y="1213"/>
              <a:ext cx="96" cy="141"/>
            </a:xfrm>
            <a:custGeom>
              <a:avLst/>
              <a:gdLst>
                <a:gd name="T0" fmla="*/ 9 w 38"/>
                <a:gd name="T1" fmla="*/ 53 h 56"/>
                <a:gd name="T2" fmla="*/ 6 w 38"/>
                <a:gd name="T3" fmla="*/ 52 h 56"/>
                <a:gd name="T4" fmla="*/ 12 w 38"/>
                <a:gd name="T5" fmla="*/ 48 h 56"/>
                <a:gd name="T6" fmla="*/ 30 w 38"/>
                <a:gd name="T7" fmla="*/ 26 h 56"/>
                <a:gd name="T8" fmla="*/ 30 w 38"/>
                <a:gd name="T9" fmla="*/ 26 h 56"/>
                <a:gd name="T10" fmla="*/ 16 w 38"/>
                <a:gd name="T11" fmla="*/ 8 h 56"/>
                <a:gd name="T12" fmla="*/ 9 w 38"/>
                <a:gd name="T13" fmla="*/ 9 h 56"/>
                <a:gd name="T14" fmla="*/ 7 w 38"/>
                <a:gd name="T15" fmla="*/ 11 h 56"/>
                <a:gd name="T16" fmla="*/ 0 w 38"/>
                <a:gd name="T17" fmla="*/ 4 h 56"/>
                <a:gd name="T18" fmla="*/ 2 w 38"/>
                <a:gd name="T19" fmla="*/ 3 h 56"/>
                <a:gd name="T20" fmla="*/ 3 w 38"/>
                <a:gd name="T21" fmla="*/ 3 h 56"/>
                <a:gd name="T22" fmla="*/ 16 w 38"/>
                <a:gd name="T23" fmla="*/ 0 h 56"/>
                <a:gd name="T24" fmla="*/ 17 w 38"/>
                <a:gd name="T25" fmla="*/ 0 h 56"/>
                <a:gd name="T26" fmla="*/ 38 w 38"/>
                <a:gd name="T27" fmla="*/ 26 h 56"/>
                <a:gd name="T28" fmla="*/ 27 w 38"/>
                <a:gd name="T29" fmla="*/ 48 h 56"/>
                <a:gd name="T30" fmla="*/ 11 w 38"/>
                <a:gd name="T31" fmla="*/ 56 h 56"/>
                <a:gd name="T32" fmla="*/ 10 w 38"/>
                <a:gd name="T33" fmla="*/ 54 h 56"/>
                <a:gd name="T34" fmla="*/ 13 w 38"/>
                <a:gd name="T35" fmla="*/ 51 h 56"/>
                <a:gd name="T36" fmla="*/ 13 w 38"/>
                <a:gd name="T37" fmla="*/ 51 h 56"/>
                <a:gd name="T38" fmla="*/ 20 w 38"/>
                <a:gd name="T39" fmla="*/ 48 h 56"/>
                <a:gd name="T40" fmla="*/ 20 w 38"/>
                <a:gd name="T41" fmla="*/ 48 h 56"/>
                <a:gd name="T42" fmla="*/ 34 w 38"/>
                <a:gd name="T43" fmla="*/ 29 h 56"/>
                <a:gd name="T44" fmla="*/ 34 w 38"/>
                <a:gd name="T45" fmla="*/ 21 h 56"/>
                <a:gd name="T46" fmla="*/ 34 w 38"/>
                <a:gd name="T47" fmla="*/ 27 h 56"/>
                <a:gd name="T48" fmla="*/ 34 w 38"/>
                <a:gd name="T49" fmla="*/ 21 h 56"/>
                <a:gd name="T50" fmla="*/ 32 w 38"/>
                <a:gd name="T51" fmla="*/ 16 h 56"/>
                <a:gd name="T52" fmla="*/ 32 w 38"/>
                <a:gd name="T53" fmla="*/ 16 h 56"/>
                <a:gd name="T54" fmla="*/ 32 w 38"/>
                <a:gd name="T55" fmla="*/ 16 h 56"/>
                <a:gd name="T56" fmla="*/ 32 w 38"/>
                <a:gd name="T57" fmla="*/ 16 h 56"/>
                <a:gd name="T58" fmla="*/ 32 w 38"/>
                <a:gd name="T59" fmla="*/ 16 h 56"/>
                <a:gd name="T60" fmla="*/ 32 w 38"/>
                <a:gd name="T61" fmla="*/ 15 h 56"/>
                <a:gd name="T62" fmla="*/ 32 w 38"/>
                <a:gd name="T63" fmla="*/ 15 h 56"/>
                <a:gd name="T64" fmla="*/ 32 w 38"/>
                <a:gd name="T65" fmla="*/ 15 h 56"/>
                <a:gd name="T66" fmla="*/ 32 w 38"/>
                <a:gd name="T67" fmla="*/ 15 h 56"/>
                <a:gd name="T68" fmla="*/ 32 w 38"/>
                <a:gd name="T69" fmla="*/ 15 h 56"/>
                <a:gd name="T70" fmla="*/ 32 w 38"/>
                <a:gd name="T71" fmla="*/ 14 h 56"/>
                <a:gd name="T72" fmla="*/ 32 w 38"/>
                <a:gd name="T73" fmla="*/ 14 h 56"/>
                <a:gd name="T74" fmla="*/ 32 w 38"/>
                <a:gd name="T75" fmla="*/ 14 h 56"/>
                <a:gd name="T76" fmla="*/ 31 w 38"/>
                <a:gd name="T77" fmla="*/ 14 h 56"/>
                <a:gd name="T78" fmla="*/ 31 w 38"/>
                <a:gd name="T79" fmla="*/ 14 h 56"/>
                <a:gd name="T80" fmla="*/ 31 w 38"/>
                <a:gd name="T81" fmla="*/ 14 h 56"/>
                <a:gd name="T82" fmla="*/ 31 w 38"/>
                <a:gd name="T83" fmla="*/ 13 h 56"/>
                <a:gd name="T84" fmla="*/ 31 w 38"/>
                <a:gd name="T85" fmla="*/ 13 h 56"/>
                <a:gd name="T86" fmla="*/ 31 w 38"/>
                <a:gd name="T87" fmla="*/ 13 h 56"/>
                <a:gd name="T88" fmla="*/ 31 w 38"/>
                <a:gd name="T89" fmla="*/ 13 h 56"/>
                <a:gd name="T90" fmla="*/ 31 w 38"/>
                <a:gd name="T91" fmla="*/ 13 h 56"/>
                <a:gd name="T92" fmla="*/ 31 w 38"/>
                <a:gd name="T93" fmla="*/ 13 h 56"/>
                <a:gd name="T94" fmla="*/ 31 w 38"/>
                <a:gd name="T95" fmla="*/ 12 h 56"/>
                <a:gd name="T96" fmla="*/ 31 w 38"/>
                <a:gd name="T97" fmla="*/ 12 h 56"/>
                <a:gd name="T98" fmla="*/ 30 w 38"/>
                <a:gd name="T99" fmla="*/ 12 h 56"/>
                <a:gd name="T100" fmla="*/ 30 w 38"/>
                <a:gd name="T101" fmla="*/ 12 h 56"/>
                <a:gd name="T102" fmla="*/ 30 w 38"/>
                <a:gd name="T103" fmla="*/ 12 h 56"/>
                <a:gd name="T104" fmla="*/ 30 w 38"/>
                <a:gd name="T105" fmla="*/ 12 h 56"/>
                <a:gd name="T106" fmla="*/ 30 w 38"/>
                <a:gd name="T107" fmla="*/ 11 h 56"/>
                <a:gd name="T108" fmla="*/ 17 w 38"/>
                <a:gd name="T109" fmla="*/ 4 h 56"/>
                <a:gd name="T110" fmla="*/ 16 w 38"/>
                <a:gd name="T111" fmla="*/ 4 h 56"/>
                <a:gd name="T112" fmla="*/ 16 w 38"/>
                <a:gd name="T113" fmla="*/ 4 h 56"/>
                <a:gd name="T114" fmla="*/ 17 w 38"/>
                <a:gd name="T115" fmla="*/ 4 h 56"/>
                <a:gd name="T116" fmla="*/ 7 w 38"/>
                <a:gd name="T117" fmla="*/ 5 h 56"/>
                <a:gd name="T118" fmla="*/ 11 w 38"/>
                <a:gd name="T119" fmla="*/ 4 h 56"/>
                <a:gd name="T120" fmla="*/ 7 w 38"/>
                <a:gd name="T121"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 h="56">
                  <a:moveTo>
                    <a:pt x="7" y="54"/>
                  </a:moveTo>
                  <a:cubicBezTo>
                    <a:pt x="9" y="53"/>
                    <a:pt x="9" y="53"/>
                    <a:pt x="9" y="53"/>
                  </a:cubicBezTo>
                  <a:cubicBezTo>
                    <a:pt x="9" y="53"/>
                    <a:pt x="9" y="53"/>
                    <a:pt x="9" y="53"/>
                  </a:cubicBezTo>
                  <a:cubicBezTo>
                    <a:pt x="9" y="53"/>
                    <a:pt x="9" y="53"/>
                    <a:pt x="9" y="53"/>
                  </a:cubicBezTo>
                  <a:cubicBezTo>
                    <a:pt x="7" y="54"/>
                    <a:pt x="7" y="54"/>
                    <a:pt x="7" y="54"/>
                  </a:cubicBezTo>
                  <a:cubicBezTo>
                    <a:pt x="6" y="52"/>
                    <a:pt x="6" y="52"/>
                    <a:pt x="6" y="52"/>
                  </a:cubicBezTo>
                  <a:cubicBezTo>
                    <a:pt x="9" y="50"/>
                    <a:pt x="9" y="50"/>
                    <a:pt x="9" y="50"/>
                  </a:cubicBezTo>
                  <a:cubicBezTo>
                    <a:pt x="9" y="46"/>
                    <a:pt x="9" y="46"/>
                    <a:pt x="9" y="46"/>
                  </a:cubicBezTo>
                  <a:cubicBezTo>
                    <a:pt x="12" y="48"/>
                    <a:pt x="12" y="48"/>
                    <a:pt x="12" y="48"/>
                  </a:cubicBezTo>
                  <a:cubicBezTo>
                    <a:pt x="13" y="47"/>
                    <a:pt x="18" y="45"/>
                    <a:pt x="22" y="42"/>
                  </a:cubicBezTo>
                  <a:cubicBezTo>
                    <a:pt x="22" y="42"/>
                    <a:pt x="22" y="42"/>
                    <a:pt x="22" y="42"/>
                  </a:cubicBezTo>
                  <a:cubicBezTo>
                    <a:pt x="26" y="38"/>
                    <a:pt x="30" y="33"/>
                    <a:pt x="30" y="26"/>
                  </a:cubicBezTo>
                  <a:cubicBezTo>
                    <a:pt x="30" y="26"/>
                    <a:pt x="30" y="26"/>
                    <a:pt x="30" y="26"/>
                  </a:cubicBezTo>
                  <a:cubicBezTo>
                    <a:pt x="30" y="26"/>
                    <a:pt x="30" y="26"/>
                    <a:pt x="30" y="26"/>
                  </a:cubicBezTo>
                  <a:cubicBezTo>
                    <a:pt x="30" y="26"/>
                    <a:pt x="30" y="26"/>
                    <a:pt x="30" y="26"/>
                  </a:cubicBezTo>
                  <a:cubicBezTo>
                    <a:pt x="30" y="25"/>
                    <a:pt x="30" y="23"/>
                    <a:pt x="30" y="22"/>
                  </a:cubicBezTo>
                  <a:cubicBezTo>
                    <a:pt x="30" y="22"/>
                    <a:pt x="30" y="22"/>
                    <a:pt x="30" y="22"/>
                  </a:cubicBezTo>
                  <a:cubicBezTo>
                    <a:pt x="27" y="9"/>
                    <a:pt x="22" y="8"/>
                    <a:pt x="16" y="8"/>
                  </a:cubicBezTo>
                  <a:cubicBezTo>
                    <a:pt x="16" y="8"/>
                    <a:pt x="16" y="8"/>
                    <a:pt x="16" y="8"/>
                  </a:cubicBezTo>
                  <a:cubicBezTo>
                    <a:pt x="14" y="8"/>
                    <a:pt x="11" y="8"/>
                    <a:pt x="9" y="9"/>
                  </a:cubicBezTo>
                  <a:cubicBezTo>
                    <a:pt x="9" y="9"/>
                    <a:pt x="9" y="9"/>
                    <a:pt x="9" y="9"/>
                  </a:cubicBezTo>
                  <a:cubicBezTo>
                    <a:pt x="8" y="9"/>
                    <a:pt x="7" y="10"/>
                    <a:pt x="7" y="10"/>
                  </a:cubicBezTo>
                  <a:cubicBezTo>
                    <a:pt x="7" y="10"/>
                    <a:pt x="7" y="10"/>
                    <a:pt x="7" y="10"/>
                  </a:cubicBezTo>
                  <a:cubicBezTo>
                    <a:pt x="7" y="11"/>
                    <a:pt x="7" y="11"/>
                    <a:pt x="7" y="11"/>
                  </a:cubicBezTo>
                  <a:cubicBezTo>
                    <a:pt x="5" y="11"/>
                    <a:pt x="5" y="11"/>
                    <a:pt x="5" y="11"/>
                  </a:cubicBezTo>
                  <a:cubicBezTo>
                    <a:pt x="4" y="12"/>
                    <a:pt x="4" y="12"/>
                    <a:pt x="4" y="12"/>
                  </a:cubicBezTo>
                  <a:cubicBezTo>
                    <a:pt x="0" y="4"/>
                    <a:pt x="0" y="4"/>
                    <a:pt x="0" y="4"/>
                  </a:cubicBezTo>
                  <a:cubicBezTo>
                    <a:pt x="2" y="4"/>
                    <a:pt x="2" y="4"/>
                    <a:pt x="2" y="4"/>
                  </a:cubicBezTo>
                  <a:cubicBezTo>
                    <a:pt x="2" y="4"/>
                    <a:pt x="2" y="4"/>
                    <a:pt x="2" y="4"/>
                  </a:cubicBezTo>
                  <a:cubicBezTo>
                    <a:pt x="2" y="4"/>
                    <a:pt x="2" y="4"/>
                    <a:pt x="2" y="3"/>
                  </a:cubicBezTo>
                  <a:cubicBezTo>
                    <a:pt x="2" y="3"/>
                    <a:pt x="2" y="3"/>
                    <a:pt x="2" y="3"/>
                  </a:cubicBezTo>
                  <a:cubicBezTo>
                    <a:pt x="2" y="3"/>
                    <a:pt x="3" y="3"/>
                    <a:pt x="3" y="3"/>
                  </a:cubicBezTo>
                  <a:cubicBezTo>
                    <a:pt x="3" y="3"/>
                    <a:pt x="3" y="3"/>
                    <a:pt x="3" y="3"/>
                  </a:cubicBezTo>
                  <a:cubicBezTo>
                    <a:pt x="4" y="3"/>
                    <a:pt x="5" y="2"/>
                    <a:pt x="6" y="2"/>
                  </a:cubicBezTo>
                  <a:cubicBezTo>
                    <a:pt x="6" y="2"/>
                    <a:pt x="6" y="2"/>
                    <a:pt x="6" y="2"/>
                  </a:cubicBezTo>
                  <a:cubicBezTo>
                    <a:pt x="9" y="1"/>
                    <a:pt x="12" y="0"/>
                    <a:pt x="16" y="0"/>
                  </a:cubicBezTo>
                  <a:cubicBezTo>
                    <a:pt x="16" y="0"/>
                    <a:pt x="16" y="0"/>
                    <a:pt x="16" y="0"/>
                  </a:cubicBezTo>
                  <a:cubicBezTo>
                    <a:pt x="16" y="0"/>
                    <a:pt x="17" y="0"/>
                    <a:pt x="17" y="0"/>
                  </a:cubicBezTo>
                  <a:cubicBezTo>
                    <a:pt x="17" y="0"/>
                    <a:pt x="17" y="0"/>
                    <a:pt x="17" y="0"/>
                  </a:cubicBezTo>
                  <a:cubicBezTo>
                    <a:pt x="25" y="0"/>
                    <a:pt x="35" y="5"/>
                    <a:pt x="38" y="21"/>
                  </a:cubicBezTo>
                  <a:cubicBezTo>
                    <a:pt x="38" y="21"/>
                    <a:pt x="38" y="21"/>
                    <a:pt x="38" y="21"/>
                  </a:cubicBezTo>
                  <a:cubicBezTo>
                    <a:pt x="38" y="23"/>
                    <a:pt x="38" y="24"/>
                    <a:pt x="38" y="26"/>
                  </a:cubicBezTo>
                  <a:cubicBezTo>
                    <a:pt x="38" y="26"/>
                    <a:pt x="38" y="26"/>
                    <a:pt x="38" y="26"/>
                  </a:cubicBezTo>
                  <a:cubicBezTo>
                    <a:pt x="38" y="36"/>
                    <a:pt x="33" y="43"/>
                    <a:pt x="27" y="48"/>
                  </a:cubicBezTo>
                  <a:cubicBezTo>
                    <a:pt x="27" y="48"/>
                    <a:pt x="27" y="48"/>
                    <a:pt x="27" y="48"/>
                  </a:cubicBezTo>
                  <a:cubicBezTo>
                    <a:pt x="21" y="53"/>
                    <a:pt x="15" y="55"/>
                    <a:pt x="11" y="56"/>
                  </a:cubicBezTo>
                  <a:cubicBezTo>
                    <a:pt x="11" y="56"/>
                    <a:pt x="11" y="56"/>
                    <a:pt x="11" y="56"/>
                  </a:cubicBezTo>
                  <a:cubicBezTo>
                    <a:pt x="11" y="56"/>
                    <a:pt x="11" y="56"/>
                    <a:pt x="11" y="56"/>
                  </a:cubicBezTo>
                  <a:cubicBezTo>
                    <a:pt x="11" y="56"/>
                    <a:pt x="11" y="56"/>
                    <a:pt x="11" y="56"/>
                  </a:cubicBezTo>
                  <a:cubicBezTo>
                    <a:pt x="11" y="56"/>
                    <a:pt x="9" y="55"/>
                    <a:pt x="7" y="54"/>
                  </a:cubicBezTo>
                  <a:close/>
                  <a:moveTo>
                    <a:pt x="10" y="54"/>
                  </a:moveTo>
                  <a:cubicBezTo>
                    <a:pt x="10" y="54"/>
                    <a:pt x="10" y="54"/>
                    <a:pt x="10" y="54"/>
                  </a:cubicBezTo>
                  <a:cubicBezTo>
                    <a:pt x="10" y="54"/>
                    <a:pt x="10" y="54"/>
                    <a:pt x="10" y="54"/>
                  </a:cubicBezTo>
                  <a:close/>
                  <a:moveTo>
                    <a:pt x="13" y="51"/>
                  </a:moveTo>
                  <a:cubicBezTo>
                    <a:pt x="15" y="51"/>
                    <a:pt x="17" y="50"/>
                    <a:pt x="20" y="48"/>
                  </a:cubicBezTo>
                  <a:cubicBezTo>
                    <a:pt x="20" y="48"/>
                    <a:pt x="20" y="48"/>
                    <a:pt x="20" y="48"/>
                  </a:cubicBezTo>
                  <a:cubicBezTo>
                    <a:pt x="17" y="50"/>
                    <a:pt x="15" y="51"/>
                    <a:pt x="13" y="51"/>
                  </a:cubicBezTo>
                  <a:cubicBezTo>
                    <a:pt x="13" y="51"/>
                    <a:pt x="13" y="51"/>
                    <a:pt x="13" y="51"/>
                  </a:cubicBezTo>
                  <a:cubicBezTo>
                    <a:pt x="13" y="51"/>
                    <a:pt x="13" y="51"/>
                    <a:pt x="13" y="51"/>
                  </a:cubicBezTo>
                  <a:close/>
                  <a:moveTo>
                    <a:pt x="20" y="48"/>
                  </a:moveTo>
                  <a:cubicBezTo>
                    <a:pt x="20" y="48"/>
                    <a:pt x="20" y="48"/>
                    <a:pt x="20" y="48"/>
                  </a:cubicBezTo>
                  <a:cubicBezTo>
                    <a:pt x="20" y="48"/>
                    <a:pt x="20" y="48"/>
                    <a:pt x="20" y="48"/>
                  </a:cubicBezTo>
                  <a:cubicBezTo>
                    <a:pt x="20" y="48"/>
                    <a:pt x="20" y="48"/>
                    <a:pt x="20" y="48"/>
                  </a:cubicBezTo>
                  <a:close/>
                  <a:moveTo>
                    <a:pt x="28" y="42"/>
                  </a:moveTo>
                  <a:cubicBezTo>
                    <a:pt x="31" y="38"/>
                    <a:pt x="33" y="34"/>
                    <a:pt x="34" y="29"/>
                  </a:cubicBezTo>
                  <a:cubicBezTo>
                    <a:pt x="34" y="29"/>
                    <a:pt x="34" y="29"/>
                    <a:pt x="34" y="29"/>
                  </a:cubicBezTo>
                  <a:cubicBezTo>
                    <a:pt x="34" y="29"/>
                    <a:pt x="34" y="29"/>
                    <a:pt x="34" y="29"/>
                  </a:cubicBezTo>
                  <a:cubicBezTo>
                    <a:pt x="33" y="34"/>
                    <a:pt x="31" y="38"/>
                    <a:pt x="28" y="42"/>
                  </a:cubicBezTo>
                  <a:close/>
                  <a:moveTo>
                    <a:pt x="34" y="21"/>
                  </a:moveTo>
                  <a:cubicBezTo>
                    <a:pt x="34" y="23"/>
                    <a:pt x="34" y="25"/>
                    <a:pt x="34" y="26"/>
                  </a:cubicBezTo>
                  <a:cubicBezTo>
                    <a:pt x="34" y="26"/>
                    <a:pt x="34" y="26"/>
                    <a:pt x="34" y="26"/>
                  </a:cubicBezTo>
                  <a:cubicBezTo>
                    <a:pt x="34" y="27"/>
                    <a:pt x="34" y="27"/>
                    <a:pt x="34" y="27"/>
                  </a:cubicBezTo>
                  <a:cubicBezTo>
                    <a:pt x="34" y="26"/>
                    <a:pt x="34" y="26"/>
                    <a:pt x="34" y="26"/>
                  </a:cubicBezTo>
                  <a:cubicBezTo>
                    <a:pt x="34" y="26"/>
                    <a:pt x="34" y="26"/>
                    <a:pt x="34" y="26"/>
                  </a:cubicBezTo>
                  <a:cubicBezTo>
                    <a:pt x="34" y="25"/>
                    <a:pt x="34" y="23"/>
                    <a:pt x="34" y="21"/>
                  </a:cubicBezTo>
                  <a:cubicBezTo>
                    <a:pt x="34" y="21"/>
                    <a:pt x="34" y="21"/>
                    <a:pt x="34" y="21"/>
                  </a:cubicBezTo>
                  <a:cubicBezTo>
                    <a:pt x="33" y="20"/>
                    <a:pt x="33" y="18"/>
                    <a:pt x="32" y="16"/>
                  </a:cubicBezTo>
                  <a:cubicBezTo>
                    <a:pt x="32" y="16"/>
                    <a:pt x="32" y="16"/>
                    <a:pt x="32" y="16"/>
                  </a:cubicBezTo>
                  <a:cubicBezTo>
                    <a:pt x="33" y="18"/>
                    <a:pt x="33" y="20"/>
                    <a:pt x="34" y="21"/>
                  </a:cubicBezTo>
                  <a:close/>
                  <a:moveTo>
                    <a:pt x="32" y="16"/>
                  </a:moveTo>
                  <a:cubicBezTo>
                    <a:pt x="32" y="16"/>
                    <a:pt x="32" y="16"/>
                    <a:pt x="32" y="16"/>
                  </a:cubicBezTo>
                  <a:cubicBezTo>
                    <a:pt x="32" y="16"/>
                    <a:pt x="32" y="16"/>
                    <a:pt x="32" y="16"/>
                  </a:cubicBezTo>
                  <a:cubicBezTo>
                    <a:pt x="32" y="16"/>
                    <a:pt x="32" y="16"/>
                    <a:pt x="32" y="16"/>
                  </a:cubicBezTo>
                  <a:close/>
                  <a:moveTo>
                    <a:pt x="32" y="16"/>
                  </a:moveTo>
                  <a:cubicBezTo>
                    <a:pt x="32" y="16"/>
                    <a:pt x="32" y="16"/>
                    <a:pt x="32" y="16"/>
                  </a:cubicBezTo>
                  <a:cubicBezTo>
                    <a:pt x="32" y="16"/>
                    <a:pt x="32" y="16"/>
                    <a:pt x="32" y="16"/>
                  </a:cubicBezTo>
                  <a:cubicBezTo>
                    <a:pt x="32" y="16"/>
                    <a:pt x="32" y="16"/>
                    <a:pt x="32" y="16"/>
                  </a:cubicBezTo>
                  <a:close/>
                  <a:moveTo>
                    <a:pt x="32" y="16"/>
                  </a:moveTo>
                  <a:cubicBezTo>
                    <a:pt x="32" y="16"/>
                    <a:pt x="32" y="16"/>
                    <a:pt x="32" y="16"/>
                  </a:cubicBezTo>
                  <a:cubicBezTo>
                    <a:pt x="32" y="16"/>
                    <a:pt x="32" y="16"/>
                    <a:pt x="32" y="16"/>
                  </a:cubicBezTo>
                  <a:cubicBezTo>
                    <a:pt x="32" y="16"/>
                    <a:pt x="32" y="16"/>
                    <a:pt x="32" y="16"/>
                  </a:cubicBezTo>
                  <a:close/>
                  <a:moveTo>
                    <a:pt x="32" y="15"/>
                  </a:moveTo>
                  <a:cubicBezTo>
                    <a:pt x="32" y="15"/>
                    <a:pt x="32" y="15"/>
                    <a:pt x="32" y="15"/>
                  </a:cubicBezTo>
                  <a:cubicBezTo>
                    <a:pt x="32" y="15"/>
                    <a:pt x="32" y="15"/>
                    <a:pt x="32" y="15"/>
                  </a:cubicBezTo>
                  <a:cubicBezTo>
                    <a:pt x="32" y="15"/>
                    <a:pt x="32" y="15"/>
                    <a:pt x="32" y="15"/>
                  </a:cubicBezTo>
                  <a:close/>
                  <a:moveTo>
                    <a:pt x="32" y="15"/>
                  </a:moveTo>
                  <a:cubicBezTo>
                    <a:pt x="32" y="15"/>
                    <a:pt x="32" y="15"/>
                    <a:pt x="32" y="15"/>
                  </a:cubicBezTo>
                  <a:cubicBezTo>
                    <a:pt x="32" y="15"/>
                    <a:pt x="32" y="15"/>
                    <a:pt x="32" y="15"/>
                  </a:cubicBezTo>
                  <a:cubicBezTo>
                    <a:pt x="32" y="15"/>
                    <a:pt x="32" y="15"/>
                    <a:pt x="32" y="15"/>
                  </a:cubicBezTo>
                  <a:close/>
                  <a:moveTo>
                    <a:pt x="32" y="15"/>
                  </a:moveTo>
                  <a:cubicBezTo>
                    <a:pt x="32" y="15"/>
                    <a:pt x="32" y="15"/>
                    <a:pt x="32" y="15"/>
                  </a:cubicBezTo>
                  <a:cubicBezTo>
                    <a:pt x="32" y="15"/>
                    <a:pt x="32" y="15"/>
                    <a:pt x="32" y="15"/>
                  </a:cubicBezTo>
                  <a:cubicBezTo>
                    <a:pt x="32" y="15"/>
                    <a:pt x="32" y="15"/>
                    <a:pt x="32" y="15"/>
                  </a:cubicBezTo>
                  <a:close/>
                  <a:moveTo>
                    <a:pt x="32" y="15"/>
                  </a:moveTo>
                  <a:cubicBezTo>
                    <a:pt x="32" y="15"/>
                    <a:pt x="32" y="15"/>
                    <a:pt x="32" y="15"/>
                  </a:cubicBezTo>
                  <a:cubicBezTo>
                    <a:pt x="32" y="15"/>
                    <a:pt x="32" y="15"/>
                    <a:pt x="32" y="15"/>
                  </a:cubicBezTo>
                  <a:cubicBezTo>
                    <a:pt x="32" y="15"/>
                    <a:pt x="32" y="15"/>
                    <a:pt x="32" y="15"/>
                  </a:cubicBezTo>
                  <a:close/>
                  <a:moveTo>
                    <a:pt x="32" y="14"/>
                  </a:moveTo>
                  <a:cubicBezTo>
                    <a:pt x="32" y="14"/>
                    <a:pt x="32" y="14"/>
                    <a:pt x="32" y="14"/>
                  </a:cubicBezTo>
                  <a:cubicBezTo>
                    <a:pt x="32" y="14"/>
                    <a:pt x="32" y="14"/>
                    <a:pt x="32" y="14"/>
                  </a:cubicBezTo>
                  <a:cubicBezTo>
                    <a:pt x="32" y="14"/>
                    <a:pt x="32" y="14"/>
                    <a:pt x="32" y="14"/>
                  </a:cubicBezTo>
                  <a:close/>
                  <a:moveTo>
                    <a:pt x="32" y="14"/>
                  </a:moveTo>
                  <a:cubicBezTo>
                    <a:pt x="32" y="14"/>
                    <a:pt x="32" y="14"/>
                    <a:pt x="32" y="14"/>
                  </a:cubicBezTo>
                  <a:cubicBezTo>
                    <a:pt x="32" y="14"/>
                    <a:pt x="32" y="14"/>
                    <a:pt x="32" y="14"/>
                  </a:cubicBezTo>
                  <a:cubicBezTo>
                    <a:pt x="32" y="14"/>
                    <a:pt x="32" y="14"/>
                    <a:pt x="32" y="14"/>
                  </a:cubicBezTo>
                  <a:close/>
                  <a:moveTo>
                    <a:pt x="31" y="14"/>
                  </a:moveTo>
                  <a:cubicBezTo>
                    <a:pt x="31" y="14"/>
                    <a:pt x="31" y="14"/>
                    <a:pt x="31" y="14"/>
                  </a:cubicBezTo>
                  <a:cubicBezTo>
                    <a:pt x="31" y="14"/>
                    <a:pt x="31" y="14"/>
                    <a:pt x="31" y="14"/>
                  </a:cubicBezTo>
                  <a:cubicBezTo>
                    <a:pt x="31" y="14"/>
                    <a:pt x="31" y="14"/>
                    <a:pt x="31" y="14"/>
                  </a:cubicBezTo>
                  <a:close/>
                  <a:moveTo>
                    <a:pt x="31" y="14"/>
                  </a:moveTo>
                  <a:cubicBezTo>
                    <a:pt x="31" y="14"/>
                    <a:pt x="31" y="14"/>
                    <a:pt x="31" y="14"/>
                  </a:cubicBezTo>
                  <a:cubicBezTo>
                    <a:pt x="31" y="14"/>
                    <a:pt x="31" y="14"/>
                    <a:pt x="31" y="14"/>
                  </a:cubicBezTo>
                  <a:cubicBezTo>
                    <a:pt x="31" y="14"/>
                    <a:pt x="31" y="14"/>
                    <a:pt x="31" y="14"/>
                  </a:cubicBezTo>
                  <a:close/>
                  <a:moveTo>
                    <a:pt x="31" y="14"/>
                  </a:moveTo>
                  <a:cubicBezTo>
                    <a:pt x="31" y="13"/>
                    <a:pt x="31" y="13"/>
                    <a:pt x="31" y="13"/>
                  </a:cubicBezTo>
                  <a:cubicBezTo>
                    <a:pt x="31" y="13"/>
                    <a:pt x="31" y="13"/>
                    <a:pt x="31" y="13"/>
                  </a:cubicBezTo>
                  <a:cubicBezTo>
                    <a:pt x="31" y="13"/>
                    <a:pt x="31" y="13"/>
                    <a:pt x="31" y="14"/>
                  </a:cubicBezTo>
                  <a:close/>
                  <a:moveTo>
                    <a:pt x="31" y="13"/>
                  </a:moveTo>
                  <a:cubicBezTo>
                    <a:pt x="31" y="13"/>
                    <a:pt x="31" y="13"/>
                    <a:pt x="31" y="13"/>
                  </a:cubicBezTo>
                  <a:cubicBezTo>
                    <a:pt x="31" y="13"/>
                    <a:pt x="31" y="13"/>
                    <a:pt x="31" y="13"/>
                  </a:cubicBezTo>
                  <a:cubicBezTo>
                    <a:pt x="31" y="13"/>
                    <a:pt x="31" y="13"/>
                    <a:pt x="31" y="13"/>
                  </a:cubicBezTo>
                  <a:close/>
                  <a:moveTo>
                    <a:pt x="31" y="13"/>
                  </a:moveTo>
                  <a:cubicBezTo>
                    <a:pt x="31" y="13"/>
                    <a:pt x="31" y="13"/>
                    <a:pt x="31" y="13"/>
                  </a:cubicBezTo>
                  <a:cubicBezTo>
                    <a:pt x="31" y="13"/>
                    <a:pt x="31" y="13"/>
                    <a:pt x="31" y="13"/>
                  </a:cubicBezTo>
                  <a:cubicBezTo>
                    <a:pt x="31" y="13"/>
                    <a:pt x="31" y="13"/>
                    <a:pt x="31" y="13"/>
                  </a:cubicBezTo>
                  <a:close/>
                  <a:moveTo>
                    <a:pt x="31" y="13"/>
                  </a:moveTo>
                  <a:cubicBezTo>
                    <a:pt x="31" y="13"/>
                    <a:pt x="31" y="13"/>
                    <a:pt x="31" y="13"/>
                  </a:cubicBezTo>
                  <a:cubicBezTo>
                    <a:pt x="31" y="13"/>
                    <a:pt x="31" y="13"/>
                    <a:pt x="31" y="13"/>
                  </a:cubicBezTo>
                  <a:cubicBezTo>
                    <a:pt x="31" y="13"/>
                    <a:pt x="31" y="13"/>
                    <a:pt x="31" y="13"/>
                  </a:cubicBezTo>
                  <a:close/>
                  <a:moveTo>
                    <a:pt x="31" y="13"/>
                  </a:moveTo>
                  <a:cubicBezTo>
                    <a:pt x="31" y="13"/>
                    <a:pt x="31" y="13"/>
                    <a:pt x="31" y="13"/>
                  </a:cubicBezTo>
                  <a:cubicBezTo>
                    <a:pt x="31" y="13"/>
                    <a:pt x="31" y="13"/>
                    <a:pt x="31" y="13"/>
                  </a:cubicBezTo>
                  <a:cubicBezTo>
                    <a:pt x="31" y="13"/>
                    <a:pt x="31" y="13"/>
                    <a:pt x="31" y="13"/>
                  </a:cubicBezTo>
                  <a:close/>
                  <a:moveTo>
                    <a:pt x="31" y="12"/>
                  </a:moveTo>
                  <a:cubicBezTo>
                    <a:pt x="31" y="12"/>
                    <a:pt x="31" y="12"/>
                    <a:pt x="31" y="12"/>
                  </a:cubicBezTo>
                  <a:cubicBezTo>
                    <a:pt x="31" y="12"/>
                    <a:pt x="31" y="12"/>
                    <a:pt x="31" y="12"/>
                  </a:cubicBezTo>
                  <a:cubicBezTo>
                    <a:pt x="31" y="12"/>
                    <a:pt x="31" y="12"/>
                    <a:pt x="31" y="12"/>
                  </a:cubicBezTo>
                  <a:close/>
                  <a:moveTo>
                    <a:pt x="31" y="12"/>
                  </a:moveTo>
                  <a:cubicBezTo>
                    <a:pt x="31" y="12"/>
                    <a:pt x="31" y="12"/>
                    <a:pt x="30" y="12"/>
                  </a:cubicBezTo>
                  <a:cubicBezTo>
                    <a:pt x="30" y="12"/>
                    <a:pt x="30" y="12"/>
                    <a:pt x="30" y="12"/>
                  </a:cubicBezTo>
                  <a:cubicBezTo>
                    <a:pt x="31" y="12"/>
                    <a:pt x="31" y="12"/>
                    <a:pt x="31" y="12"/>
                  </a:cubicBezTo>
                  <a:close/>
                  <a:moveTo>
                    <a:pt x="30" y="12"/>
                  </a:moveTo>
                  <a:cubicBezTo>
                    <a:pt x="30" y="12"/>
                    <a:pt x="30" y="12"/>
                    <a:pt x="30" y="12"/>
                  </a:cubicBezTo>
                  <a:cubicBezTo>
                    <a:pt x="30" y="12"/>
                    <a:pt x="30" y="12"/>
                    <a:pt x="30" y="12"/>
                  </a:cubicBezTo>
                  <a:cubicBezTo>
                    <a:pt x="30" y="12"/>
                    <a:pt x="30" y="12"/>
                    <a:pt x="30" y="12"/>
                  </a:cubicBezTo>
                  <a:close/>
                  <a:moveTo>
                    <a:pt x="30" y="12"/>
                  </a:moveTo>
                  <a:cubicBezTo>
                    <a:pt x="30" y="12"/>
                    <a:pt x="30" y="12"/>
                    <a:pt x="30" y="12"/>
                  </a:cubicBezTo>
                  <a:cubicBezTo>
                    <a:pt x="30" y="12"/>
                    <a:pt x="30" y="12"/>
                    <a:pt x="30" y="12"/>
                  </a:cubicBezTo>
                  <a:cubicBezTo>
                    <a:pt x="30" y="12"/>
                    <a:pt x="30" y="12"/>
                    <a:pt x="30" y="12"/>
                  </a:cubicBezTo>
                  <a:close/>
                  <a:moveTo>
                    <a:pt x="30" y="12"/>
                  </a:moveTo>
                  <a:cubicBezTo>
                    <a:pt x="30" y="12"/>
                    <a:pt x="30" y="12"/>
                    <a:pt x="30" y="11"/>
                  </a:cubicBezTo>
                  <a:cubicBezTo>
                    <a:pt x="30" y="11"/>
                    <a:pt x="30" y="11"/>
                    <a:pt x="30" y="11"/>
                  </a:cubicBezTo>
                  <a:cubicBezTo>
                    <a:pt x="30" y="12"/>
                    <a:pt x="30" y="12"/>
                    <a:pt x="30" y="12"/>
                  </a:cubicBezTo>
                  <a:close/>
                  <a:moveTo>
                    <a:pt x="30" y="11"/>
                  </a:moveTo>
                  <a:cubicBezTo>
                    <a:pt x="27" y="6"/>
                    <a:pt x="21" y="4"/>
                    <a:pt x="17" y="4"/>
                  </a:cubicBezTo>
                  <a:cubicBezTo>
                    <a:pt x="17" y="4"/>
                    <a:pt x="17" y="4"/>
                    <a:pt x="17" y="4"/>
                  </a:cubicBezTo>
                  <a:cubicBezTo>
                    <a:pt x="17" y="4"/>
                    <a:pt x="17"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4"/>
                  </a:cubicBezTo>
                  <a:cubicBezTo>
                    <a:pt x="21" y="4"/>
                    <a:pt x="26" y="5"/>
                    <a:pt x="30" y="11"/>
                  </a:cubicBezTo>
                  <a:close/>
                  <a:moveTo>
                    <a:pt x="7" y="6"/>
                  </a:moveTo>
                  <a:cubicBezTo>
                    <a:pt x="7" y="6"/>
                    <a:pt x="7" y="6"/>
                    <a:pt x="7" y="5"/>
                  </a:cubicBezTo>
                  <a:cubicBezTo>
                    <a:pt x="7" y="5"/>
                    <a:pt x="7" y="5"/>
                    <a:pt x="7" y="5"/>
                  </a:cubicBezTo>
                  <a:cubicBezTo>
                    <a:pt x="9" y="5"/>
                    <a:pt x="10" y="5"/>
                    <a:pt x="11" y="4"/>
                  </a:cubicBezTo>
                  <a:cubicBezTo>
                    <a:pt x="11" y="4"/>
                    <a:pt x="11" y="4"/>
                    <a:pt x="11" y="4"/>
                  </a:cubicBezTo>
                  <a:cubicBezTo>
                    <a:pt x="9" y="5"/>
                    <a:pt x="8" y="5"/>
                    <a:pt x="7" y="6"/>
                  </a:cubicBezTo>
                  <a:cubicBezTo>
                    <a:pt x="7" y="6"/>
                    <a:pt x="7" y="6"/>
                    <a:pt x="7" y="6"/>
                  </a:cubicBezTo>
                  <a:cubicBezTo>
                    <a:pt x="7" y="6"/>
                    <a:pt x="7" y="6"/>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269"/>
            <p:cNvSpPr/>
            <p:nvPr/>
          </p:nvSpPr>
          <p:spPr bwMode="auto">
            <a:xfrm>
              <a:off x="2131" y="1057"/>
              <a:ext cx="323" cy="214"/>
            </a:xfrm>
            <a:custGeom>
              <a:avLst/>
              <a:gdLst>
                <a:gd name="T0" fmla="*/ 2 w 128"/>
                <a:gd name="T1" fmla="*/ 83 h 85"/>
                <a:gd name="T2" fmla="*/ 4 w 128"/>
                <a:gd name="T3" fmla="*/ 84 h 85"/>
                <a:gd name="T4" fmla="*/ 2 w 128"/>
                <a:gd name="T5" fmla="*/ 84 h 85"/>
                <a:gd name="T6" fmla="*/ 2 w 128"/>
                <a:gd name="T7" fmla="*/ 84 h 85"/>
                <a:gd name="T8" fmla="*/ 2 w 128"/>
                <a:gd name="T9" fmla="*/ 84 h 85"/>
                <a:gd name="T10" fmla="*/ 2 w 128"/>
                <a:gd name="T11" fmla="*/ 84 h 85"/>
                <a:gd name="T12" fmla="*/ 2 w 128"/>
                <a:gd name="T13" fmla="*/ 84 h 85"/>
                <a:gd name="T14" fmla="*/ 2 w 128"/>
                <a:gd name="T15" fmla="*/ 84 h 85"/>
                <a:gd name="T16" fmla="*/ 0 w 128"/>
                <a:gd name="T17" fmla="*/ 49 h 85"/>
                <a:gd name="T18" fmla="*/ 0 w 128"/>
                <a:gd name="T19" fmla="*/ 49 h 85"/>
                <a:gd name="T20" fmla="*/ 0 w 128"/>
                <a:gd name="T21" fmla="*/ 40 h 85"/>
                <a:gd name="T22" fmla="*/ 0 w 128"/>
                <a:gd name="T23" fmla="*/ 40 h 85"/>
                <a:gd name="T24" fmla="*/ 2 w 128"/>
                <a:gd name="T25" fmla="*/ 35 h 85"/>
                <a:gd name="T26" fmla="*/ 2 w 128"/>
                <a:gd name="T27" fmla="*/ 35 h 85"/>
                <a:gd name="T28" fmla="*/ 50 w 128"/>
                <a:gd name="T29" fmla="*/ 1 h 85"/>
                <a:gd name="T30" fmla="*/ 50 w 128"/>
                <a:gd name="T31" fmla="*/ 1 h 85"/>
                <a:gd name="T32" fmla="*/ 70 w 128"/>
                <a:gd name="T33" fmla="*/ 0 h 85"/>
                <a:gd name="T34" fmla="*/ 70 w 128"/>
                <a:gd name="T35" fmla="*/ 0 h 85"/>
                <a:gd name="T36" fmla="*/ 103 w 128"/>
                <a:gd name="T37" fmla="*/ 9 h 85"/>
                <a:gd name="T38" fmla="*/ 103 w 128"/>
                <a:gd name="T39" fmla="*/ 9 h 85"/>
                <a:gd name="T40" fmla="*/ 118 w 128"/>
                <a:gd name="T41" fmla="*/ 37 h 85"/>
                <a:gd name="T42" fmla="*/ 118 w 128"/>
                <a:gd name="T43" fmla="*/ 37 h 85"/>
                <a:gd name="T44" fmla="*/ 128 w 128"/>
                <a:gd name="T45" fmla="*/ 65 h 85"/>
                <a:gd name="T46" fmla="*/ 128 w 128"/>
                <a:gd name="T47" fmla="*/ 65 h 85"/>
                <a:gd name="T48" fmla="*/ 124 w 128"/>
                <a:gd name="T49" fmla="*/ 66 h 85"/>
                <a:gd name="T50" fmla="*/ 115 w 128"/>
                <a:gd name="T51" fmla="*/ 39 h 85"/>
                <a:gd name="T52" fmla="*/ 115 w 128"/>
                <a:gd name="T53" fmla="*/ 39 h 85"/>
                <a:gd name="T54" fmla="*/ 100 w 128"/>
                <a:gd name="T55" fmla="*/ 11 h 85"/>
                <a:gd name="T56" fmla="*/ 100 w 128"/>
                <a:gd name="T57" fmla="*/ 11 h 85"/>
                <a:gd name="T58" fmla="*/ 70 w 128"/>
                <a:gd name="T59" fmla="*/ 4 h 85"/>
                <a:gd name="T60" fmla="*/ 70 w 128"/>
                <a:gd name="T61" fmla="*/ 4 h 85"/>
                <a:gd name="T62" fmla="*/ 50 w 128"/>
                <a:gd name="T63" fmla="*/ 5 h 85"/>
                <a:gd name="T64" fmla="*/ 50 w 128"/>
                <a:gd name="T65" fmla="*/ 5 h 85"/>
                <a:gd name="T66" fmla="*/ 5 w 128"/>
                <a:gd name="T67" fmla="*/ 37 h 85"/>
                <a:gd name="T68" fmla="*/ 5 w 128"/>
                <a:gd name="T69" fmla="*/ 37 h 85"/>
                <a:gd name="T70" fmla="*/ 4 w 128"/>
                <a:gd name="T71" fmla="*/ 41 h 85"/>
                <a:gd name="T72" fmla="*/ 4 w 128"/>
                <a:gd name="T73" fmla="*/ 41 h 85"/>
                <a:gd name="T74" fmla="*/ 4 w 128"/>
                <a:gd name="T75" fmla="*/ 49 h 85"/>
                <a:gd name="T76" fmla="*/ 4 w 128"/>
                <a:gd name="T77" fmla="*/ 49 h 85"/>
                <a:gd name="T78" fmla="*/ 6 w 128"/>
                <a:gd name="T79" fmla="*/ 84 h 85"/>
                <a:gd name="T80" fmla="*/ 6 w 128"/>
                <a:gd name="T81" fmla="*/ 84 h 85"/>
                <a:gd name="T82" fmla="*/ 6 w 128"/>
                <a:gd name="T83" fmla="*/ 84 h 85"/>
                <a:gd name="T84" fmla="*/ 6 w 128"/>
                <a:gd name="T85" fmla="*/ 84 h 85"/>
                <a:gd name="T86" fmla="*/ 5 w 128"/>
                <a:gd name="T87" fmla="*/ 85 h 85"/>
                <a:gd name="T88" fmla="*/ 5 w 128"/>
                <a:gd name="T89" fmla="*/ 85 h 85"/>
                <a:gd name="T90" fmla="*/ 2 w 128"/>
                <a:gd name="T91" fmla="*/ 8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8" h="85">
                  <a:moveTo>
                    <a:pt x="2" y="83"/>
                  </a:moveTo>
                  <a:cubicBezTo>
                    <a:pt x="4" y="84"/>
                    <a:pt x="4" y="84"/>
                    <a:pt x="4" y="84"/>
                  </a:cubicBezTo>
                  <a:cubicBezTo>
                    <a:pt x="2" y="84"/>
                    <a:pt x="2" y="84"/>
                    <a:pt x="2" y="84"/>
                  </a:cubicBezTo>
                  <a:cubicBezTo>
                    <a:pt x="2" y="84"/>
                    <a:pt x="2" y="84"/>
                    <a:pt x="2" y="84"/>
                  </a:cubicBezTo>
                  <a:cubicBezTo>
                    <a:pt x="2" y="84"/>
                    <a:pt x="2" y="84"/>
                    <a:pt x="2" y="84"/>
                  </a:cubicBezTo>
                  <a:cubicBezTo>
                    <a:pt x="2" y="84"/>
                    <a:pt x="2" y="84"/>
                    <a:pt x="2" y="84"/>
                  </a:cubicBezTo>
                  <a:cubicBezTo>
                    <a:pt x="2" y="84"/>
                    <a:pt x="2" y="84"/>
                    <a:pt x="2" y="84"/>
                  </a:cubicBezTo>
                  <a:cubicBezTo>
                    <a:pt x="2" y="84"/>
                    <a:pt x="2" y="84"/>
                    <a:pt x="2" y="84"/>
                  </a:cubicBezTo>
                  <a:cubicBezTo>
                    <a:pt x="2" y="81"/>
                    <a:pt x="0" y="63"/>
                    <a:pt x="0" y="49"/>
                  </a:cubicBezTo>
                  <a:cubicBezTo>
                    <a:pt x="0" y="49"/>
                    <a:pt x="0" y="49"/>
                    <a:pt x="0" y="49"/>
                  </a:cubicBezTo>
                  <a:cubicBezTo>
                    <a:pt x="0" y="46"/>
                    <a:pt x="0" y="43"/>
                    <a:pt x="0" y="40"/>
                  </a:cubicBezTo>
                  <a:cubicBezTo>
                    <a:pt x="0" y="40"/>
                    <a:pt x="0" y="40"/>
                    <a:pt x="0" y="40"/>
                  </a:cubicBezTo>
                  <a:cubicBezTo>
                    <a:pt x="1" y="38"/>
                    <a:pt x="1" y="36"/>
                    <a:pt x="2" y="35"/>
                  </a:cubicBezTo>
                  <a:cubicBezTo>
                    <a:pt x="2" y="35"/>
                    <a:pt x="2" y="35"/>
                    <a:pt x="2" y="35"/>
                  </a:cubicBezTo>
                  <a:cubicBezTo>
                    <a:pt x="5" y="31"/>
                    <a:pt x="17" y="6"/>
                    <a:pt x="50" y="1"/>
                  </a:cubicBezTo>
                  <a:cubicBezTo>
                    <a:pt x="50" y="1"/>
                    <a:pt x="50" y="1"/>
                    <a:pt x="50" y="1"/>
                  </a:cubicBezTo>
                  <a:cubicBezTo>
                    <a:pt x="57" y="0"/>
                    <a:pt x="64" y="0"/>
                    <a:pt x="70" y="0"/>
                  </a:cubicBezTo>
                  <a:cubicBezTo>
                    <a:pt x="70" y="0"/>
                    <a:pt x="70" y="0"/>
                    <a:pt x="70" y="0"/>
                  </a:cubicBezTo>
                  <a:cubicBezTo>
                    <a:pt x="90" y="0"/>
                    <a:pt x="100" y="5"/>
                    <a:pt x="103" y="9"/>
                  </a:cubicBezTo>
                  <a:cubicBezTo>
                    <a:pt x="103" y="9"/>
                    <a:pt x="103" y="9"/>
                    <a:pt x="103" y="9"/>
                  </a:cubicBezTo>
                  <a:cubicBezTo>
                    <a:pt x="107" y="14"/>
                    <a:pt x="113" y="23"/>
                    <a:pt x="118" y="37"/>
                  </a:cubicBezTo>
                  <a:cubicBezTo>
                    <a:pt x="118" y="37"/>
                    <a:pt x="118" y="37"/>
                    <a:pt x="118" y="37"/>
                  </a:cubicBezTo>
                  <a:cubicBezTo>
                    <a:pt x="124" y="52"/>
                    <a:pt x="128" y="65"/>
                    <a:pt x="128" y="65"/>
                  </a:cubicBezTo>
                  <a:cubicBezTo>
                    <a:pt x="128" y="65"/>
                    <a:pt x="128" y="65"/>
                    <a:pt x="128" y="65"/>
                  </a:cubicBezTo>
                  <a:cubicBezTo>
                    <a:pt x="124" y="66"/>
                    <a:pt x="124" y="66"/>
                    <a:pt x="124" y="66"/>
                  </a:cubicBezTo>
                  <a:cubicBezTo>
                    <a:pt x="124" y="66"/>
                    <a:pt x="120" y="53"/>
                    <a:pt x="115" y="39"/>
                  </a:cubicBezTo>
                  <a:cubicBezTo>
                    <a:pt x="115" y="39"/>
                    <a:pt x="115" y="39"/>
                    <a:pt x="115" y="39"/>
                  </a:cubicBezTo>
                  <a:cubicBezTo>
                    <a:pt x="109" y="25"/>
                    <a:pt x="104" y="15"/>
                    <a:pt x="100" y="11"/>
                  </a:cubicBezTo>
                  <a:cubicBezTo>
                    <a:pt x="100" y="11"/>
                    <a:pt x="100" y="11"/>
                    <a:pt x="100" y="11"/>
                  </a:cubicBezTo>
                  <a:cubicBezTo>
                    <a:pt x="98" y="9"/>
                    <a:pt x="89" y="4"/>
                    <a:pt x="70" y="4"/>
                  </a:cubicBezTo>
                  <a:cubicBezTo>
                    <a:pt x="70" y="4"/>
                    <a:pt x="70" y="4"/>
                    <a:pt x="70" y="4"/>
                  </a:cubicBezTo>
                  <a:cubicBezTo>
                    <a:pt x="64" y="4"/>
                    <a:pt x="58" y="4"/>
                    <a:pt x="50" y="5"/>
                  </a:cubicBezTo>
                  <a:cubicBezTo>
                    <a:pt x="50" y="5"/>
                    <a:pt x="50" y="5"/>
                    <a:pt x="50" y="5"/>
                  </a:cubicBezTo>
                  <a:cubicBezTo>
                    <a:pt x="19" y="10"/>
                    <a:pt x="9" y="32"/>
                    <a:pt x="5" y="37"/>
                  </a:cubicBezTo>
                  <a:cubicBezTo>
                    <a:pt x="5" y="37"/>
                    <a:pt x="5" y="37"/>
                    <a:pt x="5" y="37"/>
                  </a:cubicBezTo>
                  <a:cubicBezTo>
                    <a:pt x="5" y="37"/>
                    <a:pt x="5" y="39"/>
                    <a:pt x="4" y="41"/>
                  </a:cubicBezTo>
                  <a:cubicBezTo>
                    <a:pt x="4" y="41"/>
                    <a:pt x="4" y="41"/>
                    <a:pt x="4" y="41"/>
                  </a:cubicBezTo>
                  <a:cubicBezTo>
                    <a:pt x="4" y="43"/>
                    <a:pt x="4" y="46"/>
                    <a:pt x="4" y="49"/>
                  </a:cubicBezTo>
                  <a:cubicBezTo>
                    <a:pt x="4" y="49"/>
                    <a:pt x="4" y="49"/>
                    <a:pt x="4" y="49"/>
                  </a:cubicBezTo>
                  <a:cubicBezTo>
                    <a:pt x="4" y="63"/>
                    <a:pt x="6" y="82"/>
                    <a:pt x="6" y="84"/>
                  </a:cubicBezTo>
                  <a:cubicBezTo>
                    <a:pt x="6" y="84"/>
                    <a:pt x="6" y="84"/>
                    <a:pt x="6" y="84"/>
                  </a:cubicBezTo>
                  <a:cubicBezTo>
                    <a:pt x="6" y="84"/>
                    <a:pt x="6" y="84"/>
                    <a:pt x="6" y="84"/>
                  </a:cubicBezTo>
                  <a:cubicBezTo>
                    <a:pt x="6" y="84"/>
                    <a:pt x="6" y="84"/>
                    <a:pt x="6" y="84"/>
                  </a:cubicBezTo>
                  <a:cubicBezTo>
                    <a:pt x="6" y="84"/>
                    <a:pt x="6" y="84"/>
                    <a:pt x="5" y="85"/>
                  </a:cubicBezTo>
                  <a:cubicBezTo>
                    <a:pt x="5" y="85"/>
                    <a:pt x="5" y="85"/>
                    <a:pt x="5" y="85"/>
                  </a:cubicBezTo>
                  <a:cubicBezTo>
                    <a:pt x="2" y="83"/>
                    <a:pt x="2" y="83"/>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270"/>
            <p:cNvSpPr>
              <a:spLocks noEditPoints="1"/>
            </p:cNvSpPr>
            <p:nvPr/>
          </p:nvSpPr>
          <p:spPr bwMode="auto">
            <a:xfrm>
              <a:off x="2126" y="1052"/>
              <a:ext cx="333" cy="226"/>
            </a:xfrm>
            <a:custGeom>
              <a:avLst/>
              <a:gdLst>
                <a:gd name="T0" fmla="*/ 2 w 132"/>
                <a:gd name="T1" fmla="*/ 88 h 90"/>
                <a:gd name="T2" fmla="*/ 2 w 132"/>
                <a:gd name="T3" fmla="*/ 86 h 90"/>
                <a:gd name="T4" fmla="*/ 2 w 132"/>
                <a:gd name="T5" fmla="*/ 86 h 90"/>
                <a:gd name="T6" fmla="*/ 2 w 132"/>
                <a:gd name="T7" fmla="*/ 86 h 90"/>
                <a:gd name="T8" fmla="*/ 0 w 132"/>
                <a:gd name="T9" fmla="*/ 51 h 90"/>
                <a:gd name="T10" fmla="*/ 0 w 132"/>
                <a:gd name="T11" fmla="*/ 51 h 90"/>
                <a:gd name="T12" fmla="*/ 0 w 132"/>
                <a:gd name="T13" fmla="*/ 51 h 90"/>
                <a:gd name="T14" fmla="*/ 0 w 132"/>
                <a:gd name="T15" fmla="*/ 42 h 90"/>
                <a:gd name="T16" fmla="*/ 3 w 132"/>
                <a:gd name="T17" fmla="*/ 35 h 90"/>
                <a:gd name="T18" fmla="*/ 52 w 132"/>
                <a:gd name="T19" fmla="*/ 1 h 90"/>
                <a:gd name="T20" fmla="*/ 72 w 132"/>
                <a:gd name="T21" fmla="*/ 0 h 90"/>
                <a:gd name="T22" fmla="*/ 107 w 132"/>
                <a:gd name="T23" fmla="*/ 10 h 90"/>
                <a:gd name="T24" fmla="*/ 122 w 132"/>
                <a:gd name="T25" fmla="*/ 39 h 90"/>
                <a:gd name="T26" fmla="*/ 132 w 132"/>
                <a:gd name="T27" fmla="*/ 67 h 90"/>
                <a:gd name="T28" fmla="*/ 125 w 132"/>
                <a:gd name="T29" fmla="*/ 71 h 90"/>
                <a:gd name="T30" fmla="*/ 124 w 132"/>
                <a:gd name="T31" fmla="*/ 69 h 90"/>
                <a:gd name="T32" fmla="*/ 124 w 132"/>
                <a:gd name="T33" fmla="*/ 69 h 90"/>
                <a:gd name="T34" fmla="*/ 124 w 132"/>
                <a:gd name="T35" fmla="*/ 69 h 90"/>
                <a:gd name="T36" fmla="*/ 124 w 132"/>
                <a:gd name="T37" fmla="*/ 68 h 90"/>
                <a:gd name="T38" fmla="*/ 123 w 132"/>
                <a:gd name="T39" fmla="*/ 66 h 90"/>
                <a:gd name="T40" fmla="*/ 121 w 132"/>
                <a:gd name="T41" fmla="*/ 60 h 90"/>
                <a:gd name="T42" fmla="*/ 115 w 132"/>
                <a:gd name="T43" fmla="*/ 42 h 90"/>
                <a:gd name="T44" fmla="*/ 101 w 132"/>
                <a:gd name="T45" fmla="*/ 15 h 90"/>
                <a:gd name="T46" fmla="*/ 72 w 132"/>
                <a:gd name="T47" fmla="*/ 8 h 90"/>
                <a:gd name="T48" fmla="*/ 72 w 132"/>
                <a:gd name="T49" fmla="*/ 8 h 90"/>
                <a:gd name="T50" fmla="*/ 53 w 132"/>
                <a:gd name="T51" fmla="*/ 9 h 90"/>
                <a:gd name="T52" fmla="*/ 9 w 132"/>
                <a:gd name="T53" fmla="*/ 40 h 90"/>
                <a:gd name="T54" fmla="*/ 9 w 132"/>
                <a:gd name="T55" fmla="*/ 41 h 90"/>
                <a:gd name="T56" fmla="*/ 8 w 132"/>
                <a:gd name="T57" fmla="*/ 43 h 90"/>
                <a:gd name="T58" fmla="*/ 8 w 132"/>
                <a:gd name="T59" fmla="*/ 51 h 90"/>
                <a:gd name="T60" fmla="*/ 10 w 132"/>
                <a:gd name="T61" fmla="*/ 86 h 90"/>
                <a:gd name="T62" fmla="*/ 10 w 132"/>
                <a:gd name="T63" fmla="*/ 86 h 90"/>
                <a:gd name="T64" fmla="*/ 10 w 132"/>
                <a:gd name="T65" fmla="*/ 86 h 90"/>
                <a:gd name="T66" fmla="*/ 9 w 132"/>
                <a:gd name="T67" fmla="*/ 88 h 90"/>
                <a:gd name="T68" fmla="*/ 5 w 132"/>
                <a:gd name="T69" fmla="*/ 88 h 90"/>
                <a:gd name="T70" fmla="*/ 4 w 132"/>
                <a:gd name="T71" fmla="*/ 51 h 90"/>
                <a:gd name="T72" fmla="*/ 4 w 132"/>
                <a:gd name="T73" fmla="*/ 52 h 90"/>
                <a:gd name="T74" fmla="*/ 5 w 132"/>
                <a:gd name="T75" fmla="*/ 80 h 90"/>
                <a:gd name="T76" fmla="*/ 126 w 132"/>
                <a:gd name="T77" fmla="*/ 62 h 90"/>
                <a:gd name="T78" fmla="*/ 125 w 132"/>
                <a:gd name="T79" fmla="*/ 59 h 90"/>
                <a:gd name="T80" fmla="*/ 118 w 132"/>
                <a:gd name="T81" fmla="*/ 40 h 90"/>
                <a:gd name="T82" fmla="*/ 109 w 132"/>
                <a:gd name="T83" fmla="*/ 20 h 90"/>
                <a:gd name="T84" fmla="*/ 118 w 132"/>
                <a:gd name="T85" fmla="*/ 40 h 90"/>
                <a:gd name="T86" fmla="*/ 5 w 132"/>
                <a:gd name="T87" fmla="*/ 38 h 90"/>
                <a:gd name="T88" fmla="*/ 5 w 132"/>
                <a:gd name="T89" fmla="*/ 38 h 90"/>
                <a:gd name="T90" fmla="*/ 5 w 132"/>
                <a:gd name="T91" fmla="*/ 41 h 90"/>
                <a:gd name="T92" fmla="*/ 9 w 132"/>
                <a:gd name="T93" fmla="*/ 40 h 90"/>
                <a:gd name="T94" fmla="*/ 9 w 132"/>
                <a:gd name="T95" fmla="*/ 40 h 90"/>
                <a:gd name="T96" fmla="*/ 6 w 132"/>
                <a:gd name="T97" fmla="*/ 38 h 90"/>
                <a:gd name="T98" fmla="*/ 6 w 132"/>
                <a:gd name="T99" fmla="*/ 38 h 90"/>
                <a:gd name="T100" fmla="*/ 6 w 132"/>
                <a:gd name="T101" fmla="*/ 38 h 90"/>
                <a:gd name="T102" fmla="*/ 6 w 132"/>
                <a:gd name="T103" fmla="*/ 38 h 90"/>
                <a:gd name="T104" fmla="*/ 6 w 132"/>
                <a:gd name="T105" fmla="*/ 38 h 90"/>
                <a:gd name="T106" fmla="*/ 6 w 132"/>
                <a:gd name="T107" fmla="*/ 38 h 90"/>
                <a:gd name="T108" fmla="*/ 6 w 132"/>
                <a:gd name="T109" fmla="*/ 38 h 90"/>
                <a:gd name="T110" fmla="*/ 6 w 132"/>
                <a:gd name="T111" fmla="*/ 38 h 90"/>
                <a:gd name="T112" fmla="*/ 6 w 132"/>
                <a:gd name="T113" fmla="*/ 37 h 90"/>
                <a:gd name="T114" fmla="*/ 6 w 132"/>
                <a:gd name="T115" fmla="*/ 38 h 90"/>
                <a:gd name="T116" fmla="*/ 9 w 132"/>
                <a:gd name="T117" fmla="*/ 32 h 90"/>
                <a:gd name="T118" fmla="*/ 52 w 132"/>
                <a:gd name="T119" fmla="*/ 5 h 90"/>
                <a:gd name="T120" fmla="*/ 72 w 132"/>
                <a:gd name="T121" fmla="*/ 4 h 90"/>
                <a:gd name="T122" fmla="*/ 72 w 132"/>
                <a:gd name="T123" fmla="*/ 4 h 90"/>
                <a:gd name="T124" fmla="*/ 52 w 132"/>
                <a:gd name="T125" fmla="*/ 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90">
                  <a:moveTo>
                    <a:pt x="5" y="88"/>
                  </a:moveTo>
                  <a:cubicBezTo>
                    <a:pt x="2" y="88"/>
                    <a:pt x="2" y="88"/>
                    <a:pt x="2" y="88"/>
                  </a:cubicBezTo>
                  <a:cubicBezTo>
                    <a:pt x="2" y="86"/>
                    <a:pt x="2" y="86"/>
                    <a:pt x="2" y="86"/>
                  </a:cubicBezTo>
                  <a:cubicBezTo>
                    <a:pt x="2" y="86"/>
                    <a:pt x="2" y="86"/>
                    <a:pt x="2" y="86"/>
                  </a:cubicBezTo>
                  <a:cubicBezTo>
                    <a:pt x="2" y="86"/>
                    <a:pt x="2" y="86"/>
                    <a:pt x="2" y="86"/>
                  </a:cubicBezTo>
                  <a:cubicBezTo>
                    <a:pt x="2" y="86"/>
                    <a:pt x="2" y="86"/>
                    <a:pt x="2" y="86"/>
                  </a:cubicBezTo>
                  <a:cubicBezTo>
                    <a:pt x="2" y="86"/>
                    <a:pt x="2" y="86"/>
                    <a:pt x="2" y="86"/>
                  </a:cubicBezTo>
                  <a:cubicBezTo>
                    <a:pt x="2" y="86"/>
                    <a:pt x="2" y="86"/>
                    <a:pt x="2" y="86"/>
                  </a:cubicBezTo>
                  <a:cubicBezTo>
                    <a:pt x="2" y="86"/>
                    <a:pt x="2" y="86"/>
                    <a:pt x="2" y="86"/>
                  </a:cubicBezTo>
                  <a:cubicBezTo>
                    <a:pt x="2" y="83"/>
                    <a:pt x="0" y="65"/>
                    <a:pt x="0" y="51"/>
                  </a:cubicBezTo>
                  <a:cubicBezTo>
                    <a:pt x="0" y="51"/>
                    <a:pt x="0" y="51"/>
                    <a:pt x="0" y="51"/>
                  </a:cubicBezTo>
                  <a:cubicBezTo>
                    <a:pt x="0" y="51"/>
                    <a:pt x="0" y="51"/>
                    <a:pt x="0" y="51"/>
                  </a:cubicBezTo>
                  <a:cubicBezTo>
                    <a:pt x="0" y="51"/>
                    <a:pt x="0" y="51"/>
                    <a:pt x="0" y="51"/>
                  </a:cubicBezTo>
                  <a:cubicBezTo>
                    <a:pt x="0" y="51"/>
                    <a:pt x="0" y="51"/>
                    <a:pt x="0" y="51"/>
                  </a:cubicBezTo>
                  <a:cubicBezTo>
                    <a:pt x="0" y="48"/>
                    <a:pt x="0" y="45"/>
                    <a:pt x="0" y="42"/>
                  </a:cubicBezTo>
                  <a:cubicBezTo>
                    <a:pt x="0" y="42"/>
                    <a:pt x="0" y="42"/>
                    <a:pt x="0" y="42"/>
                  </a:cubicBezTo>
                  <a:cubicBezTo>
                    <a:pt x="1" y="40"/>
                    <a:pt x="1" y="38"/>
                    <a:pt x="3" y="35"/>
                  </a:cubicBezTo>
                  <a:cubicBezTo>
                    <a:pt x="3" y="35"/>
                    <a:pt x="3" y="35"/>
                    <a:pt x="3" y="35"/>
                  </a:cubicBezTo>
                  <a:cubicBezTo>
                    <a:pt x="5" y="32"/>
                    <a:pt x="17" y="6"/>
                    <a:pt x="52" y="1"/>
                  </a:cubicBezTo>
                  <a:cubicBezTo>
                    <a:pt x="52" y="1"/>
                    <a:pt x="52" y="1"/>
                    <a:pt x="52" y="1"/>
                  </a:cubicBezTo>
                  <a:cubicBezTo>
                    <a:pt x="59" y="0"/>
                    <a:pt x="66" y="0"/>
                    <a:pt x="72" y="0"/>
                  </a:cubicBezTo>
                  <a:cubicBezTo>
                    <a:pt x="72" y="0"/>
                    <a:pt x="72" y="0"/>
                    <a:pt x="72" y="0"/>
                  </a:cubicBezTo>
                  <a:cubicBezTo>
                    <a:pt x="92" y="0"/>
                    <a:pt x="103" y="5"/>
                    <a:pt x="107" y="10"/>
                  </a:cubicBezTo>
                  <a:cubicBezTo>
                    <a:pt x="107" y="10"/>
                    <a:pt x="107" y="10"/>
                    <a:pt x="107" y="10"/>
                  </a:cubicBezTo>
                  <a:cubicBezTo>
                    <a:pt x="111" y="15"/>
                    <a:pt x="116" y="24"/>
                    <a:pt x="122" y="39"/>
                  </a:cubicBezTo>
                  <a:cubicBezTo>
                    <a:pt x="122" y="39"/>
                    <a:pt x="122" y="39"/>
                    <a:pt x="122" y="39"/>
                  </a:cubicBezTo>
                  <a:cubicBezTo>
                    <a:pt x="128" y="53"/>
                    <a:pt x="131" y="66"/>
                    <a:pt x="132" y="67"/>
                  </a:cubicBezTo>
                  <a:cubicBezTo>
                    <a:pt x="132" y="67"/>
                    <a:pt x="132" y="67"/>
                    <a:pt x="132" y="67"/>
                  </a:cubicBezTo>
                  <a:cubicBezTo>
                    <a:pt x="132" y="69"/>
                    <a:pt x="132" y="69"/>
                    <a:pt x="132" y="69"/>
                  </a:cubicBezTo>
                  <a:cubicBezTo>
                    <a:pt x="125" y="71"/>
                    <a:pt x="125" y="71"/>
                    <a:pt x="125" y="71"/>
                  </a:cubicBezTo>
                  <a:cubicBezTo>
                    <a:pt x="124" y="69"/>
                    <a:pt x="124" y="69"/>
                    <a:pt x="124" y="69"/>
                  </a:cubicBezTo>
                  <a:cubicBezTo>
                    <a:pt x="124" y="69"/>
                    <a:pt x="124" y="69"/>
                    <a:pt x="124" y="69"/>
                  </a:cubicBezTo>
                  <a:cubicBezTo>
                    <a:pt x="124" y="69"/>
                    <a:pt x="124" y="69"/>
                    <a:pt x="124" y="69"/>
                  </a:cubicBezTo>
                  <a:cubicBezTo>
                    <a:pt x="124" y="69"/>
                    <a:pt x="124" y="69"/>
                    <a:pt x="124" y="69"/>
                  </a:cubicBezTo>
                  <a:cubicBezTo>
                    <a:pt x="124" y="69"/>
                    <a:pt x="124" y="69"/>
                    <a:pt x="124" y="69"/>
                  </a:cubicBezTo>
                  <a:cubicBezTo>
                    <a:pt x="124" y="69"/>
                    <a:pt x="124" y="69"/>
                    <a:pt x="124" y="69"/>
                  </a:cubicBezTo>
                  <a:cubicBezTo>
                    <a:pt x="124" y="69"/>
                    <a:pt x="124" y="69"/>
                    <a:pt x="124" y="69"/>
                  </a:cubicBezTo>
                  <a:cubicBezTo>
                    <a:pt x="124" y="69"/>
                    <a:pt x="124" y="68"/>
                    <a:pt x="124" y="68"/>
                  </a:cubicBezTo>
                  <a:cubicBezTo>
                    <a:pt x="124" y="68"/>
                    <a:pt x="124" y="68"/>
                    <a:pt x="124" y="68"/>
                  </a:cubicBezTo>
                  <a:cubicBezTo>
                    <a:pt x="124" y="68"/>
                    <a:pt x="123" y="67"/>
                    <a:pt x="123" y="66"/>
                  </a:cubicBezTo>
                  <a:cubicBezTo>
                    <a:pt x="123" y="66"/>
                    <a:pt x="123" y="66"/>
                    <a:pt x="123" y="66"/>
                  </a:cubicBezTo>
                  <a:cubicBezTo>
                    <a:pt x="123" y="65"/>
                    <a:pt x="122" y="63"/>
                    <a:pt x="121" y="60"/>
                  </a:cubicBezTo>
                  <a:cubicBezTo>
                    <a:pt x="121" y="60"/>
                    <a:pt x="121" y="60"/>
                    <a:pt x="121" y="60"/>
                  </a:cubicBezTo>
                  <a:cubicBezTo>
                    <a:pt x="120" y="55"/>
                    <a:pt x="117" y="48"/>
                    <a:pt x="115" y="42"/>
                  </a:cubicBezTo>
                  <a:cubicBezTo>
                    <a:pt x="115" y="42"/>
                    <a:pt x="115" y="42"/>
                    <a:pt x="115" y="42"/>
                  </a:cubicBezTo>
                  <a:cubicBezTo>
                    <a:pt x="109" y="28"/>
                    <a:pt x="104" y="18"/>
                    <a:pt x="101" y="15"/>
                  </a:cubicBezTo>
                  <a:cubicBezTo>
                    <a:pt x="101" y="15"/>
                    <a:pt x="101" y="15"/>
                    <a:pt x="101" y="15"/>
                  </a:cubicBezTo>
                  <a:cubicBezTo>
                    <a:pt x="99" y="13"/>
                    <a:pt x="91" y="8"/>
                    <a:pt x="72" y="8"/>
                  </a:cubicBezTo>
                  <a:cubicBezTo>
                    <a:pt x="72" y="8"/>
                    <a:pt x="72" y="8"/>
                    <a:pt x="72" y="8"/>
                  </a:cubicBezTo>
                  <a:cubicBezTo>
                    <a:pt x="72" y="8"/>
                    <a:pt x="72" y="8"/>
                    <a:pt x="72" y="8"/>
                  </a:cubicBezTo>
                  <a:cubicBezTo>
                    <a:pt x="72" y="8"/>
                    <a:pt x="72" y="8"/>
                    <a:pt x="72" y="8"/>
                  </a:cubicBezTo>
                  <a:cubicBezTo>
                    <a:pt x="66" y="8"/>
                    <a:pt x="60" y="8"/>
                    <a:pt x="53" y="9"/>
                  </a:cubicBezTo>
                  <a:cubicBezTo>
                    <a:pt x="53" y="9"/>
                    <a:pt x="53" y="9"/>
                    <a:pt x="53" y="9"/>
                  </a:cubicBezTo>
                  <a:cubicBezTo>
                    <a:pt x="23" y="13"/>
                    <a:pt x="13" y="34"/>
                    <a:pt x="9" y="40"/>
                  </a:cubicBezTo>
                  <a:cubicBezTo>
                    <a:pt x="9" y="40"/>
                    <a:pt x="9" y="40"/>
                    <a:pt x="9" y="40"/>
                  </a:cubicBezTo>
                  <a:cubicBezTo>
                    <a:pt x="9" y="40"/>
                    <a:pt x="9" y="40"/>
                    <a:pt x="9" y="41"/>
                  </a:cubicBezTo>
                  <a:cubicBezTo>
                    <a:pt x="9" y="41"/>
                    <a:pt x="9" y="41"/>
                    <a:pt x="9" y="41"/>
                  </a:cubicBezTo>
                  <a:cubicBezTo>
                    <a:pt x="9" y="41"/>
                    <a:pt x="9" y="42"/>
                    <a:pt x="8" y="43"/>
                  </a:cubicBezTo>
                  <a:cubicBezTo>
                    <a:pt x="8" y="43"/>
                    <a:pt x="8" y="43"/>
                    <a:pt x="8" y="43"/>
                  </a:cubicBezTo>
                  <a:cubicBezTo>
                    <a:pt x="8" y="45"/>
                    <a:pt x="8" y="48"/>
                    <a:pt x="8" y="51"/>
                  </a:cubicBezTo>
                  <a:cubicBezTo>
                    <a:pt x="8" y="51"/>
                    <a:pt x="8" y="51"/>
                    <a:pt x="8" y="51"/>
                  </a:cubicBezTo>
                  <a:cubicBezTo>
                    <a:pt x="8" y="65"/>
                    <a:pt x="10" y="83"/>
                    <a:pt x="10" y="86"/>
                  </a:cubicBezTo>
                  <a:cubicBezTo>
                    <a:pt x="10" y="86"/>
                    <a:pt x="10" y="86"/>
                    <a:pt x="10" y="86"/>
                  </a:cubicBezTo>
                  <a:cubicBezTo>
                    <a:pt x="10" y="86"/>
                    <a:pt x="10" y="86"/>
                    <a:pt x="10" y="86"/>
                  </a:cubicBezTo>
                  <a:cubicBezTo>
                    <a:pt x="10" y="86"/>
                    <a:pt x="10" y="86"/>
                    <a:pt x="10" y="86"/>
                  </a:cubicBezTo>
                  <a:cubicBezTo>
                    <a:pt x="10" y="86"/>
                    <a:pt x="10" y="86"/>
                    <a:pt x="10" y="86"/>
                  </a:cubicBezTo>
                  <a:cubicBezTo>
                    <a:pt x="12" y="88"/>
                    <a:pt x="12" y="88"/>
                    <a:pt x="12" y="88"/>
                  </a:cubicBezTo>
                  <a:cubicBezTo>
                    <a:pt x="9" y="88"/>
                    <a:pt x="9" y="88"/>
                    <a:pt x="9" y="88"/>
                  </a:cubicBezTo>
                  <a:cubicBezTo>
                    <a:pt x="8" y="90"/>
                    <a:pt x="8" y="90"/>
                    <a:pt x="8" y="90"/>
                  </a:cubicBezTo>
                  <a:cubicBezTo>
                    <a:pt x="5" y="88"/>
                    <a:pt x="5" y="88"/>
                    <a:pt x="5" y="88"/>
                  </a:cubicBezTo>
                  <a:close/>
                  <a:moveTo>
                    <a:pt x="5" y="80"/>
                  </a:moveTo>
                  <a:cubicBezTo>
                    <a:pt x="5" y="73"/>
                    <a:pt x="4" y="61"/>
                    <a:pt x="4" y="51"/>
                  </a:cubicBezTo>
                  <a:cubicBezTo>
                    <a:pt x="4" y="51"/>
                    <a:pt x="4" y="51"/>
                    <a:pt x="4" y="51"/>
                  </a:cubicBezTo>
                  <a:cubicBezTo>
                    <a:pt x="4" y="52"/>
                    <a:pt x="4" y="52"/>
                    <a:pt x="4" y="52"/>
                  </a:cubicBezTo>
                  <a:cubicBezTo>
                    <a:pt x="4" y="52"/>
                    <a:pt x="4" y="52"/>
                    <a:pt x="4" y="52"/>
                  </a:cubicBezTo>
                  <a:cubicBezTo>
                    <a:pt x="4" y="61"/>
                    <a:pt x="5" y="73"/>
                    <a:pt x="5" y="80"/>
                  </a:cubicBezTo>
                  <a:close/>
                  <a:moveTo>
                    <a:pt x="118" y="40"/>
                  </a:moveTo>
                  <a:cubicBezTo>
                    <a:pt x="122" y="48"/>
                    <a:pt x="124" y="57"/>
                    <a:pt x="126" y="62"/>
                  </a:cubicBezTo>
                  <a:cubicBezTo>
                    <a:pt x="126" y="62"/>
                    <a:pt x="126" y="62"/>
                    <a:pt x="126" y="62"/>
                  </a:cubicBezTo>
                  <a:cubicBezTo>
                    <a:pt x="126" y="61"/>
                    <a:pt x="125" y="60"/>
                    <a:pt x="125" y="59"/>
                  </a:cubicBezTo>
                  <a:cubicBezTo>
                    <a:pt x="125" y="59"/>
                    <a:pt x="125" y="59"/>
                    <a:pt x="125" y="59"/>
                  </a:cubicBezTo>
                  <a:cubicBezTo>
                    <a:pt x="124" y="54"/>
                    <a:pt x="121" y="47"/>
                    <a:pt x="118" y="40"/>
                  </a:cubicBezTo>
                  <a:cubicBezTo>
                    <a:pt x="118" y="40"/>
                    <a:pt x="118" y="40"/>
                    <a:pt x="118" y="40"/>
                  </a:cubicBezTo>
                  <a:cubicBezTo>
                    <a:pt x="115" y="32"/>
                    <a:pt x="112" y="25"/>
                    <a:pt x="109" y="20"/>
                  </a:cubicBezTo>
                  <a:cubicBezTo>
                    <a:pt x="109" y="20"/>
                    <a:pt x="109" y="20"/>
                    <a:pt x="109" y="20"/>
                  </a:cubicBezTo>
                  <a:cubicBezTo>
                    <a:pt x="112" y="25"/>
                    <a:pt x="115" y="32"/>
                    <a:pt x="118" y="40"/>
                  </a:cubicBezTo>
                  <a:close/>
                  <a:moveTo>
                    <a:pt x="5" y="41"/>
                  </a:moveTo>
                  <a:cubicBezTo>
                    <a:pt x="5" y="39"/>
                    <a:pt x="5" y="39"/>
                    <a:pt x="5" y="38"/>
                  </a:cubicBezTo>
                  <a:cubicBezTo>
                    <a:pt x="5" y="38"/>
                    <a:pt x="5" y="38"/>
                    <a:pt x="5" y="38"/>
                  </a:cubicBezTo>
                  <a:cubicBezTo>
                    <a:pt x="5" y="38"/>
                    <a:pt x="5" y="38"/>
                    <a:pt x="5" y="38"/>
                  </a:cubicBezTo>
                  <a:cubicBezTo>
                    <a:pt x="5" y="38"/>
                    <a:pt x="5" y="38"/>
                    <a:pt x="5" y="38"/>
                  </a:cubicBezTo>
                  <a:cubicBezTo>
                    <a:pt x="5" y="39"/>
                    <a:pt x="5" y="40"/>
                    <a:pt x="5" y="41"/>
                  </a:cubicBezTo>
                  <a:close/>
                  <a:moveTo>
                    <a:pt x="9" y="40"/>
                  </a:moveTo>
                  <a:cubicBezTo>
                    <a:pt x="9" y="40"/>
                    <a:pt x="9" y="40"/>
                    <a:pt x="9" y="40"/>
                  </a:cubicBezTo>
                  <a:cubicBezTo>
                    <a:pt x="9" y="40"/>
                    <a:pt x="9" y="40"/>
                    <a:pt x="9" y="40"/>
                  </a:cubicBezTo>
                  <a:cubicBezTo>
                    <a:pt x="9" y="40"/>
                    <a:pt x="9" y="40"/>
                    <a:pt x="9" y="40"/>
                  </a:cubicBezTo>
                  <a:cubicBezTo>
                    <a:pt x="9" y="40"/>
                    <a:pt x="9" y="40"/>
                    <a:pt x="9" y="40"/>
                  </a:cubicBezTo>
                  <a:close/>
                  <a:moveTo>
                    <a:pt x="6" y="38"/>
                  </a:moveTo>
                  <a:cubicBezTo>
                    <a:pt x="6" y="38"/>
                    <a:pt x="6" y="38"/>
                    <a:pt x="6" y="38"/>
                  </a:cubicBezTo>
                  <a:cubicBezTo>
                    <a:pt x="6" y="38"/>
                    <a:pt x="6" y="38"/>
                    <a:pt x="6" y="38"/>
                  </a:cubicBezTo>
                  <a:cubicBezTo>
                    <a:pt x="6" y="38"/>
                    <a:pt x="6" y="38"/>
                    <a:pt x="6" y="38"/>
                  </a:cubicBezTo>
                  <a:cubicBezTo>
                    <a:pt x="6" y="38"/>
                    <a:pt x="6" y="38"/>
                    <a:pt x="6" y="38"/>
                  </a:cubicBezTo>
                  <a:close/>
                  <a:moveTo>
                    <a:pt x="6" y="38"/>
                  </a:moveTo>
                  <a:cubicBezTo>
                    <a:pt x="6" y="38"/>
                    <a:pt x="6" y="38"/>
                    <a:pt x="6" y="38"/>
                  </a:cubicBezTo>
                  <a:cubicBezTo>
                    <a:pt x="6" y="38"/>
                    <a:pt x="6" y="38"/>
                    <a:pt x="6" y="38"/>
                  </a:cubicBezTo>
                  <a:cubicBezTo>
                    <a:pt x="6" y="38"/>
                    <a:pt x="6" y="38"/>
                    <a:pt x="6" y="38"/>
                  </a:cubicBezTo>
                  <a:cubicBezTo>
                    <a:pt x="6" y="38"/>
                    <a:pt x="6" y="38"/>
                    <a:pt x="6" y="38"/>
                  </a:cubicBezTo>
                  <a:cubicBezTo>
                    <a:pt x="6" y="38"/>
                    <a:pt x="6" y="38"/>
                    <a:pt x="6" y="38"/>
                  </a:cubicBezTo>
                  <a:cubicBezTo>
                    <a:pt x="6" y="38"/>
                    <a:pt x="6" y="38"/>
                    <a:pt x="6" y="38"/>
                  </a:cubicBezTo>
                  <a:cubicBezTo>
                    <a:pt x="6" y="38"/>
                    <a:pt x="6" y="38"/>
                    <a:pt x="6" y="38"/>
                  </a:cubicBezTo>
                  <a:close/>
                  <a:moveTo>
                    <a:pt x="6" y="38"/>
                  </a:moveTo>
                  <a:cubicBezTo>
                    <a:pt x="6" y="38"/>
                    <a:pt x="6" y="38"/>
                    <a:pt x="6" y="38"/>
                  </a:cubicBezTo>
                  <a:cubicBezTo>
                    <a:pt x="6" y="38"/>
                    <a:pt x="6" y="38"/>
                    <a:pt x="6" y="38"/>
                  </a:cubicBezTo>
                  <a:cubicBezTo>
                    <a:pt x="6" y="38"/>
                    <a:pt x="6" y="37"/>
                    <a:pt x="6" y="37"/>
                  </a:cubicBezTo>
                  <a:cubicBezTo>
                    <a:pt x="6" y="37"/>
                    <a:pt x="6" y="37"/>
                    <a:pt x="6" y="37"/>
                  </a:cubicBezTo>
                  <a:cubicBezTo>
                    <a:pt x="6" y="37"/>
                    <a:pt x="6" y="38"/>
                    <a:pt x="6" y="38"/>
                  </a:cubicBezTo>
                  <a:close/>
                  <a:moveTo>
                    <a:pt x="52" y="5"/>
                  </a:moveTo>
                  <a:cubicBezTo>
                    <a:pt x="27" y="9"/>
                    <a:pt x="15" y="24"/>
                    <a:pt x="9" y="32"/>
                  </a:cubicBezTo>
                  <a:cubicBezTo>
                    <a:pt x="9" y="32"/>
                    <a:pt x="9" y="32"/>
                    <a:pt x="9" y="32"/>
                  </a:cubicBezTo>
                  <a:cubicBezTo>
                    <a:pt x="15" y="24"/>
                    <a:pt x="27" y="9"/>
                    <a:pt x="52" y="5"/>
                  </a:cubicBezTo>
                  <a:cubicBezTo>
                    <a:pt x="52" y="5"/>
                    <a:pt x="52" y="5"/>
                    <a:pt x="52" y="5"/>
                  </a:cubicBezTo>
                  <a:cubicBezTo>
                    <a:pt x="60" y="4"/>
                    <a:pt x="66" y="4"/>
                    <a:pt x="72" y="4"/>
                  </a:cubicBezTo>
                  <a:cubicBezTo>
                    <a:pt x="72" y="4"/>
                    <a:pt x="72" y="4"/>
                    <a:pt x="72" y="4"/>
                  </a:cubicBezTo>
                  <a:cubicBezTo>
                    <a:pt x="72" y="4"/>
                    <a:pt x="72" y="4"/>
                    <a:pt x="72" y="4"/>
                  </a:cubicBezTo>
                  <a:cubicBezTo>
                    <a:pt x="72" y="4"/>
                    <a:pt x="72" y="4"/>
                    <a:pt x="72" y="4"/>
                  </a:cubicBezTo>
                  <a:cubicBezTo>
                    <a:pt x="66" y="4"/>
                    <a:pt x="60" y="4"/>
                    <a:pt x="5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271"/>
            <p:cNvSpPr/>
            <p:nvPr/>
          </p:nvSpPr>
          <p:spPr bwMode="auto">
            <a:xfrm>
              <a:off x="2300" y="1449"/>
              <a:ext cx="10" cy="35"/>
            </a:xfrm>
            <a:custGeom>
              <a:avLst/>
              <a:gdLst>
                <a:gd name="T0" fmla="*/ 0 w 10"/>
                <a:gd name="T1" fmla="*/ 35 h 35"/>
                <a:gd name="T2" fmla="*/ 0 w 10"/>
                <a:gd name="T3" fmla="*/ 0 h 35"/>
                <a:gd name="T4" fmla="*/ 10 w 10"/>
                <a:gd name="T5" fmla="*/ 0 h 35"/>
                <a:gd name="T6" fmla="*/ 10 w 10"/>
                <a:gd name="T7" fmla="*/ 35 h 35"/>
                <a:gd name="T8" fmla="*/ 0 w 10"/>
                <a:gd name="T9" fmla="*/ 35 h 35"/>
                <a:gd name="T10" fmla="*/ 0 w 10"/>
                <a:gd name="T11" fmla="*/ 35 h 35"/>
              </a:gdLst>
              <a:ahLst/>
              <a:cxnLst>
                <a:cxn ang="0">
                  <a:pos x="T0" y="T1"/>
                </a:cxn>
                <a:cxn ang="0">
                  <a:pos x="T2" y="T3"/>
                </a:cxn>
                <a:cxn ang="0">
                  <a:pos x="T4" y="T5"/>
                </a:cxn>
                <a:cxn ang="0">
                  <a:pos x="T6" y="T7"/>
                </a:cxn>
                <a:cxn ang="0">
                  <a:pos x="T8" y="T9"/>
                </a:cxn>
                <a:cxn ang="0">
                  <a:pos x="T10" y="T11"/>
                </a:cxn>
              </a:cxnLst>
              <a:rect l="0" t="0" r="r" b="b"/>
              <a:pathLst>
                <a:path w="10" h="35">
                  <a:moveTo>
                    <a:pt x="0" y="35"/>
                  </a:moveTo>
                  <a:lnTo>
                    <a:pt x="0" y="0"/>
                  </a:lnTo>
                  <a:lnTo>
                    <a:pt x="10" y="0"/>
                  </a:lnTo>
                  <a:lnTo>
                    <a:pt x="10" y="35"/>
                  </a:lnTo>
                  <a:lnTo>
                    <a:pt x="0" y="35"/>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272"/>
            <p:cNvSpPr>
              <a:spLocks noEditPoints="1"/>
            </p:cNvSpPr>
            <p:nvPr/>
          </p:nvSpPr>
          <p:spPr bwMode="auto">
            <a:xfrm>
              <a:off x="2295" y="1444"/>
              <a:ext cx="20" cy="45"/>
            </a:xfrm>
            <a:custGeom>
              <a:avLst/>
              <a:gdLst>
                <a:gd name="T0" fmla="*/ 15 w 20"/>
                <a:gd name="T1" fmla="*/ 45 h 45"/>
                <a:gd name="T2" fmla="*/ 5 w 20"/>
                <a:gd name="T3" fmla="*/ 45 h 45"/>
                <a:gd name="T4" fmla="*/ 5 w 20"/>
                <a:gd name="T5" fmla="*/ 40 h 45"/>
                <a:gd name="T6" fmla="*/ 10 w 20"/>
                <a:gd name="T7" fmla="*/ 40 h 45"/>
                <a:gd name="T8" fmla="*/ 5 w 20"/>
                <a:gd name="T9" fmla="*/ 40 h 45"/>
                <a:gd name="T10" fmla="*/ 5 w 20"/>
                <a:gd name="T11" fmla="*/ 45 h 45"/>
                <a:gd name="T12" fmla="*/ 0 w 20"/>
                <a:gd name="T13" fmla="*/ 45 h 45"/>
                <a:gd name="T14" fmla="*/ 0 w 20"/>
                <a:gd name="T15" fmla="*/ 0 h 45"/>
                <a:gd name="T16" fmla="*/ 20 w 20"/>
                <a:gd name="T17" fmla="*/ 0 h 45"/>
                <a:gd name="T18" fmla="*/ 20 w 20"/>
                <a:gd name="T19" fmla="*/ 45 h 45"/>
                <a:gd name="T20" fmla="*/ 15 w 20"/>
                <a:gd name="T21" fmla="*/ 45 h 45"/>
                <a:gd name="T22" fmla="*/ 15 w 20"/>
                <a:gd name="T23" fmla="*/ 45 h 45"/>
                <a:gd name="T24" fmla="*/ 10 w 20"/>
                <a:gd name="T25" fmla="*/ 35 h 45"/>
                <a:gd name="T26" fmla="*/ 10 w 20"/>
                <a:gd name="T27" fmla="*/ 10 h 45"/>
                <a:gd name="T28" fmla="*/ 10 w 20"/>
                <a:gd name="T29" fmla="*/ 35 h 45"/>
                <a:gd name="T30" fmla="*/ 10 w 20"/>
                <a:gd name="T31"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5">
                  <a:moveTo>
                    <a:pt x="15" y="45"/>
                  </a:moveTo>
                  <a:lnTo>
                    <a:pt x="5" y="45"/>
                  </a:lnTo>
                  <a:lnTo>
                    <a:pt x="5" y="40"/>
                  </a:lnTo>
                  <a:lnTo>
                    <a:pt x="10" y="40"/>
                  </a:lnTo>
                  <a:lnTo>
                    <a:pt x="5" y="40"/>
                  </a:lnTo>
                  <a:lnTo>
                    <a:pt x="5" y="45"/>
                  </a:lnTo>
                  <a:lnTo>
                    <a:pt x="0" y="45"/>
                  </a:lnTo>
                  <a:lnTo>
                    <a:pt x="0" y="0"/>
                  </a:lnTo>
                  <a:lnTo>
                    <a:pt x="20" y="0"/>
                  </a:lnTo>
                  <a:lnTo>
                    <a:pt x="20" y="45"/>
                  </a:lnTo>
                  <a:lnTo>
                    <a:pt x="15" y="45"/>
                  </a:lnTo>
                  <a:lnTo>
                    <a:pt x="15" y="45"/>
                  </a:lnTo>
                  <a:close/>
                  <a:moveTo>
                    <a:pt x="10" y="35"/>
                  </a:moveTo>
                  <a:lnTo>
                    <a:pt x="10" y="10"/>
                  </a:lnTo>
                  <a:lnTo>
                    <a:pt x="10" y="35"/>
                  </a:lnTo>
                  <a:lnTo>
                    <a:pt x="1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273"/>
            <p:cNvSpPr/>
            <p:nvPr/>
          </p:nvSpPr>
          <p:spPr bwMode="auto">
            <a:xfrm>
              <a:off x="2252" y="1477"/>
              <a:ext cx="86" cy="35"/>
            </a:xfrm>
            <a:custGeom>
              <a:avLst/>
              <a:gdLst>
                <a:gd name="T0" fmla="*/ 25 w 34"/>
                <a:gd name="T1" fmla="*/ 13 h 14"/>
                <a:gd name="T2" fmla="*/ 19 w 34"/>
                <a:gd name="T3" fmla="*/ 9 h 14"/>
                <a:gd name="T4" fmla="*/ 19 w 34"/>
                <a:gd name="T5" fmla="*/ 9 h 14"/>
                <a:gd name="T6" fmla="*/ 18 w 34"/>
                <a:gd name="T7" fmla="*/ 7 h 14"/>
                <a:gd name="T8" fmla="*/ 18 w 34"/>
                <a:gd name="T9" fmla="*/ 7 h 14"/>
                <a:gd name="T10" fmla="*/ 7 w 34"/>
                <a:gd name="T11" fmla="*/ 14 h 14"/>
                <a:gd name="T12" fmla="*/ 7 w 34"/>
                <a:gd name="T13" fmla="*/ 14 h 14"/>
                <a:gd name="T14" fmla="*/ 6 w 34"/>
                <a:gd name="T15" fmla="*/ 13 h 14"/>
                <a:gd name="T16" fmla="*/ 6 w 34"/>
                <a:gd name="T17" fmla="*/ 13 h 14"/>
                <a:gd name="T18" fmla="*/ 0 w 34"/>
                <a:gd name="T19" fmla="*/ 4 h 14"/>
                <a:gd name="T20" fmla="*/ 0 w 34"/>
                <a:gd name="T21" fmla="*/ 4 h 14"/>
                <a:gd name="T22" fmla="*/ 0 w 34"/>
                <a:gd name="T23" fmla="*/ 3 h 14"/>
                <a:gd name="T24" fmla="*/ 0 w 34"/>
                <a:gd name="T25" fmla="*/ 3 h 14"/>
                <a:gd name="T26" fmla="*/ 4 w 34"/>
                <a:gd name="T27" fmla="*/ 4 h 14"/>
                <a:gd name="T28" fmla="*/ 4 w 34"/>
                <a:gd name="T29" fmla="*/ 4 h 14"/>
                <a:gd name="T30" fmla="*/ 4 w 34"/>
                <a:gd name="T31" fmla="*/ 4 h 14"/>
                <a:gd name="T32" fmla="*/ 5 w 34"/>
                <a:gd name="T33" fmla="*/ 7 h 14"/>
                <a:gd name="T34" fmla="*/ 5 w 34"/>
                <a:gd name="T35" fmla="*/ 7 h 14"/>
                <a:gd name="T36" fmla="*/ 6 w 34"/>
                <a:gd name="T37" fmla="*/ 9 h 14"/>
                <a:gd name="T38" fmla="*/ 6 w 34"/>
                <a:gd name="T39" fmla="*/ 9 h 14"/>
                <a:gd name="T40" fmla="*/ 7 w 34"/>
                <a:gd name="T41" fmla="*/ 10 h 14"/>
                <a:gd name="T42" fmla="*/ 7 w 34"/>
                <a:gd name="T43" fmla="*/ 10 h 14"/>
                <a:gd name="T44" fmla="*/ 13 w 34"/>
                <a:gd name="T45" fmla="*/ 6 h 14"/>
                <a:gd name="T46" fmla="*/ 13 w 34"/>
                <a:gd name="T47" fmla="*/ 6 h 14"/>
                <a:gd name="T48" fmla="*/ 17 w 34"/>
                <a:gd name="T49" fmla="*/ 2 h 14"/>
                <a:gd name="T50" fmla="*/ 17 w 34"/>
                <a:gd name="T51" fmla="*/ 2 h 14"/>
                <a:gd name="T52" fmla="*/ 19 w 34"/>
                <a:gd name="T53" fmla="*/ 0 h 14"/>
                <a:gd name="T54" fmla="*/ 20 w 34"/>
                <a:gd name="T55" fmla="*/ 3 h 14"/>
                <a:gd name="T56" fmla="*/ 22 w 34"/>
                <a:gd name="T57" fmla="*/ 6 h 14"/>
                <a:gd name="T58" fmla="*/ 22 w 34"/>
                <a:gd name="T59" fmla="*/ 6 h 14"/>
                <a:gd name="T60" fmla="*/ 25 w 34"/>
                <a:gd name="T61" fmla="*/ 9 h 14"/>
                <a:gd name="T62" fmla="*/ 25 w 34"/>
                <a:gd name="T63" fmla="*/ 9 h 14"/>
                <a:gd name="T64" fmla="*/ 25 w 34"/>
                <a:gd name="T65" fmla="*/ 9 h 14"/>
                <a:gd name="T66" fmla="*/ 25 w 34"/>
                <a:gd name="T67" fmla="*/ 9 h 14"/>
                <a:gd name="T68" fmla="*/ 25 w 34"/>
                <a:gd name="T69" fmla="*/ 9 h 14"/>
                <a:gd name="T70" fmla="*/ 25 w 34"/>
                <a:gd name="T71" fmla="*/ 9 h 14"/>
                <a:gd name="T72" fmla="*/ 26 w 34"/>
                <a:gd name="T73" fmla="*/ 9 h 14"/>
                <a:gd name="T74" fmla="*/ 26 w 34"/>
                <a:gd name="T75" fmla="*/ 9 h 14"/>
                <a:gd name="T76" fmla="*/ 28 w 34"/>
                <a:gd name="T77" fmla="*/ 5 h 14"/>
                <a:gd name="T78" fmla="*/ 28 w 34"/>
                <a:gd name="T79" fmla="*/ 5 h 14"/>
                <a:gd name="T80" fmla="*/ 31 w 34"/>
                <a:gd name="T81" fmla="*/ 0 h 14"/>
                <a:gd name="T82" fmla="*/ 31 w 34"/>
                <a:gd name="T83" fmla="*/ 0 h 14"/>
                <a:gd name="T84" fmla="*/ 34 w 34"/>
                <a:gd name="T85" fmla="*/ 2 h 14"/>
                <a:gd name="T86" fmla="*/ 32 w 34"/>
                <a:gd name="T87" fmla="*/ 7 h 14"/>
                <a:gd name="T88" fmla="*/ 32 w 34"/>
                <a:gd name="T89" fmla="*/ 7 h 14"/>
                <a:gd name="T90" fmla="*/ 26 w 34"/>
                <a:gd name="T91" fmla="*/ 13 h 14"/>
                <a:gd name="T92" fmla="*/ 26 w 34"/>
                <a:gd name="T93" fmla="*/ 13 h 14"/>
                <a:gd name="T94" fmla="*/ 26 w 34"/>
                <a:gd name="T95" fmla="*/ 13 h 14"/>
                <a:gd name="T96" fmla="*/ 26 w 34"/>
                <a:gd name="T97" fmla="*/ 13 h 14"/>
                <a:gd name="T98" fmla="*/ 25 w 34"/>
                <a:gd name="T99" fmla="*/ 13 h 14"/>
                <a:gd name="T100" fmla="*/ 25 w 34"/>
                <a:gd name="T101" fmla="*/ 13 h 14"/>
                <a:gd name="T102" fmla="*/ 25 w 34"/>
                <a:gd name="T103" fmla="*/ 14 h 14"/>
                <a:gd name="T104" fmla="*/ 25 w 34"/>
                <a:gd name="T105" fmla="*/ 14 h 14"/>
                <a:gd name="T106" fmla="*/ 25 w 34"/>
                <a:gd name="T107" fmla="*/ 14 h 14"/>
                <a:gd name="T108" fmla="*/ 25 w 34"/>
                <a:gd name="T10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 h="14">
                  <a:moveTo>
                    <a:pt x="25" y="13"/>
                  </a:moveTo>
                  <a:cubicBezTo>
                    <a:pt x="22" y="13"/>
                    <a:pt x="21" y="10"/>
                    <a:pt x="19" y="9"/>
                  </a:cubicBezTo>
                  <a:cubicBezTo>
                    <a:pt x="19" y="9"/>
                    <a:pt x="19" y="9"/>
                    <a:pt x="19" y="9"/>
                  </a:cubicBezTo>
                  <a:cubicBezTo>
                    <a:pt x="19" y="8"/>
                    <a:pt x="18" y="7"/>
                    <a:pt x="18" y="7"/>
                  </a:cubicBezTo>
                  <a:cubicBezTo>
                    <a:pt x="18" y="7"/>
                    <a:pt x="18" y="7"/>
                    <a:pt x="18" y="7"/>
                  </a:cubicBezTo>
                  <a:cubicBezTo>
                    <a:pt x="15" y="9"/>
                    <a:pt x="11" y="13"/>
                    <a:pt x="7" y="14"/>
                  </a:cubicBezTo>
                  <a:cubicBezTo>
                    <a:pt x="7" y="14"/>
                    <a:pt x="7" y="14"/>
                    <a:pt x="7" y="14"/>
                  </a:cubicBezTo>
                  <a:cubicBezTo>
                    <a:pt x="6" y="14"/>
                    <a:pt x="6" y="13"/>
                    <a:pt x="6" y="13"/>
                  </a:cubicBezTo>
                  <a:cubicBezTo>
                    <a:pt x="6" y="13"/>
                    <a:pt x="6" y="13"/>
                    <a:pt x="6" y="13"/>
                  </a:cubicBezTo>
                  <a:cubicBezTo>
                    <a:pt x="0" y="12"/>
                    <a:pt x="0" y="5"/>
                    <a:pt x="0" y="4"/>
                  </a:cubicBezTo>
                  <a:cubicBezTo>
                    <a:pt x="0" y="4"/>
                    <a:pt x="0" y="4"/>
                    <a:pt x="0" y="4"/>
                  </a:cubicBezTo>
                  <a:cubicBezTo>
                    <a:pt x="0" y="4"/>
                    <a:pt x="0" y="3"/>
                    <a:pt x="0" y="3"/>
                  </a:cubicBezTo>
                  <a:cubicBezTo>
                    <a:pt x="0" y="3"/>
                    <a:pt x="0" y="3"/>
                    <a:pt x="0" y="3"/>
                  </a:cubicBezTo>
                  <a:cubicBezTo>
                    <a:pt x="4" y="4"/>
                    <a:pt x="4" y="4"/>
                    <a:pt x="4" y="4"/>
                  </a:cubicBezTo>
                  <a:cubicBezTo>
                    <a:pt x="4" y="4"/>
                    <a:pt x="4" y="4"/>
                    <a:pt x="4" y="4"/>
                  </a:cubicBezTo>
                  <a:cubicBezTo>
                    <a:pt x="4" y="4"/>
                    <a:pt x="4" y="4"/>
                    <a:pt x="4" y="4"/>
                  </a:cubicBezTo>
                  <a:cubicBezTo>
                    <a:pt x="4" y="4"/>
                    <a:pt x="4" y="6"/>
                    <a:pt x="5" y="7"/>
                  </a:cubicBezTo>
                  <a:cubicBezTo>
                    <a:pt x="5" y="7"/>
                    <a:pt x="5" y="7"/>
                    <a:pt x="5" y="7"/>
                  </a:cubicBezTo>
                  <a:cubicBezTo>
                    <a:pt x="5" y="9"/>
                    <a:pt x="6" y="9"/>
                    <a:pt x="6" y="9"/>
                  </a:cubicBezTo>
                  <a:cubicBezTo>
                    <a:pt x="6" y="9"/>
                    <a:pt x="6" y="9"/>
                    <a:pt x="6" y="9"/>
                  </a:cubicBezTo>
                  <a:cubicBezTo>
                    <a:pt x="6" y="9"/>
                    <a:pt x="6" y="10"/>
                    <a:pt x="7" y="10"/>
                  </a:cubicBezTo>
                  <a:cubicBezTo>
                    <a:pt x="7" y="10"/>
                    <a:pt x="7" y="10"/>
                    <a:pt x="7" y="10"/>
                  </a:cubicBezTo>
                  <a:cubicBezTo>
                    <a:pt x="8" y="10"/>
                    <a:pt x="11" y="8"/>
                    <a:pt x="13" y="6"/>
                  </a:cubicBezTo>
                  <a:cubicBezTo>
                    <a:pt x="13" y="6"/>
                    <a:pt x="13" y="6"/>
                    <a:pt x="13" y="6"/>
                  </a:cubicBezTo>
                  <a:cubicBezTo>
                    <a:pt x="15" y="4"/>
                    <a:pt x="17" y="2"/>
                    <a:pt x="17" y="2"/>
                  </a:cubicBezTo>
                  <a:cubicBezTo>
                    <a:pt x="17" y="2"/>
                    <a:pt x="17" y="2"/>
                    <a:pt x="17" y="2"/>
                  </a:cubicBezTo>
                  <a:cubicBezTo>
                    <a:pt x="19" y="0"/>
                    <a:pt x="19" y="0"/>
                    <a:pt x="19" y="0"/>
                  </a:cubicBezTo>
                  <a:cubicBezTo>
                    <a:pt x="20" y="3"/>
                    <a:pt x="20" y="3"/>
                    <a:pt x="20" y="3"/>
                  </a:cubicBezTo>
                  <a:cubicBezTo>
                    <a:pt x="20" y="3"/>
                    <a:pt x="21" y="4"/>
                    <a:pt x="22" y="6"/>
                  </a:cubicBezTo>
                  <a:cubicBezTo>
                    <a:pt x="22" y="6"/>
                    <a:pt x="22" y="6"/>
                    <a:pt x="22" y="6"/>
                  </a:cubicBezTo>
                  <a:cubicBezTo>
                    <a:pt x="23" y="7"/>
                    <a:pt x="24" y="9"/>
                    <a:pt x="25" y="9"/>
                  </a:cubicBezTo>
                  <a:cubicBezTo>
                    <a:pt x="25" y="9"/>
                    <a:pt x="25" y="9"/>
                    <a:pt x="25" y="9"/>
                  </a:cubicBezTo>
                  <a:cubicBezTo>
                    <a:pt x="25" y="9"/>
                    <a:pt x="25" y="9"/>
                    <a:pt x="25" y="9"/>
                  </a:cubicBezTo>
                  <a:cubicBezTo>
                    <a:pt x="25" y="9"/>
                    <a:pt x="25" y="9"/>
                    <a:pt x="25" y="9"/>
                  </a:cubicBezTo>
                  <a:cubicBezTo>
                    <a:pt x="25" y="9"/>
                    <a:pt x="25" y="9"/>
                    <a:pt x="25" y="9"/>
                  </a:cubicBezTo>
                  <a:cubicBezTo>
                    <a:pt x="25" y="9"/>
                    <a:pt x="25" y="9"/>
                    <a:pt x="25" y="9"/>
                  </a:cubicBezTo>
                  <a:cubicBezTo>
                    <a:pt x="26" y="9"/>
                    <a:pt x="26" y="9"/>
                    <a:pt x="26" y="9"/>
                  </a:cubicBezTo>
                  <a:cubicBezTo>
                    <a:pt x="26" y="9"/>
                    <a:pt x="26" y="9"/>
                    <a:pt x="26" y="9"/>
                  </a:cubicBezTo>
                  <a:cubicBezTo>
                    <a:pt x="27" y="8"/>
                    <a:pt x="28" y="7"/>
                    <a:pt x="28" y="5"/>
                  </a:cubicBezTo>
                  <a:cubicBezTo>
                    <a:pt x="28" y="5"/>
                    <a:pt x="28" y="5"/>
                    <a:pt x="28" y="5"/>
                  </a:cubicBezTo>
                  <a:cubicBezTo>
                    <a:pt x="30" y="3"/>
                    <a:pt x="31" y="0"/>
                    <a:pt x="31" y="0"/>
                  </a:cubicBezTo>
                  <a:cubicBezTo>
                    <a:pt x="31" y="0"/>
                    <a:pt x="31" y="0"/>
                    <a:pt x="31" y="0"/>
                  </a:cubicBezTo>
                  <a:cubicBezTo>
                    <a:pt x="34" y="2"/>
                    <a:pt x="34" y="2"/>
                    <a:pt x="34" y="2"/>
                  </a:cubicBezTo>
                  <a:cubicBezTo>
                    <a:pt x="34" y="2"/>
                    <a:pt x="33" y="5"/>
                    <a:pt x="32" y="7"/>
                  </a:cubicBezTo>
                  <a:cubicBezTo>
                    <a:pt x="32" y="7"/>
                    <a:pt x="32" y="7"/>
                    <a:pt x="32" y="7"/>
                  </a:cubicBezTo>
                  <a:cubicBezTo>
                    <a:pt x="30" y="10"/>
                    <a:pt x="29" y="12"/>
                    <a:pt x="26" y="13"/>
                  </a:cubicBezTo>
                  <a:cubicBezTo>
                    <a:pt x="26" y="13"/>
                    <a:pt x="26" y="13"/>
                    <a:pt x="26" y="13"/>
                  </a:cubicBezTo>
                  <a:cubicBezTo>
                    <a:pt x="26" y="13"/>
                    <a:pt x="26" y="13"/>
                    <a:pt x="26" y="13"/>
                  </a:cubicBezTo>
                  <a:cubicBezTo>
                    <a:pt x="26" y="13"/>
                    <a:pt x="26" y="13"/>
                    <a:pt x="26" y="13"/>
                  </a:cubicBezTo>
                  <a:cubicBezTo>
                    <a:pt x="26" y="13"/>
                    <a:pt x="26" y="13"/>
                    <a:pt x="25" y="13"/>
                  </a:cubicBezTo>
                  <a:cubicBezTo>
                    <a:pt x="25" y="13"/>
                    <a:pt x="25" y="13"/>
                    <a:pt x="25" y="13"/>
                  </a:cubicBezTo>
                  <a:cubicBezTo>
                    <a:pt x="25" y="14"/>
                    <a:pt x="25" y="14"/>
                    <a:pt x="25" y="14"/>
                  </a:cubicBezTo>
                  <a:cubicBezTo>
                    <a:pt x="25" y="14"/>
                    <a:pt x="25" y="14"/>
                    <a:pt x="25" y="14"/>
                  </a:cubicBezTo>
                  <a:cubicBezTo>
                    <a:pt x="25" y="14"/>
                    <a:pt x="25" y="14"/>
                    <a:pt x="25" y="14"/>
                  </a:cubicBezTo>
                  <a:cubicBezTo>
                    <a:pt x="25" y="13"/>
                    <a:pt x="25" y="13"/>
                    <a:pt x="2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274"/>
            <p:cNvSpPr>
              <a:spLocks noEditPoints="1"/>
            </p:cNvSpPr>
            <p:nvPr/>
          </p:nvSpPr>
          <p:spPr bwMode="auto">
            <a:xfrm>
              <a:off x="2247" y="1467"/>
              <a:ext cx="99" cy="50"/>
            </a:xfrm>
            <a:custGeom>
              <a:avLst/>
              <a:gdLst>
                <a:gd name="T0" fmla="*/ 20 w 39"/>
                <a:gd name="T1" fmla="*/ 14 h 20"/>
                <a:gd name="T2" fmla="*/ 7 w 39"/>
                <a:gd name="T3" fmla="*/ 19 h 20"/>
                <a:gd name="T4" fmla="*/ 0 w 39"/>
                <a:gd name="T5" fmla="*/ 8 h 20"/>
                <a:gd name="T6" fmla="*/ 0 w 39"/>
                <a:gd name="T7" fmla="*/ 5 h 20"/>
                <a:gd name="T8" fmla="*/ 8 w 39"/>
                <a:gd name="T9" fmla="*/ 8 h 20"/>
                <a:gd name="T10" fmla="*/ 8 w 39"/>
                <a:gd name="T11" fmla="*/ 8 h 20"/>
                <a:gd name="T12" fmla="*/ 8 w 39"/>
                <a:gd name="T13" fmla="*/ 11 h 20"/>
                <a:gd name="T14" fmla="*/ 9 w 39"/>
                <a:gd name="T15" fmla="*/ 11 h 20"/>
                <a:gd name="T16" fmla="*/ 10 w 39"/>
                <a:gd name="T17" fmla="*/ 11 h 20"/>
                <a:gd name="T18" fmla="*/ 17 w 39"/>
                <a:gd name="T19" fmla="*/ 5 h 20"/>
                <a:gd name="T20" fmla="*/ 21 w 39"/>
                <a:gd name="T21" fmla="*/ 0 h 20"/>
                <a:gd name="T22" fmla="*/ 24 w 39"/>
                <a:gd name="T23" fmla="*/ 6 h 20"/>
                <a:gd name="T24" fmla="*/ 24 w 39"/>
                <a:gd name="T25" fmla="*/ 6 h 20"/>
                <a:gd name="T26" fmla="*/ 26 w 39"/>
                <a:gd name="T27" fmla="*/ 9 h 20"/>
                <a:gd name="T28" fmla="*/ 27 w 39"/>
                <a:gd name="T29" fmla="*/ 11 h 20"/>
                <a:gd name="T30" fmla="*/ 31 w 39"/>
                <a:gd name="T31" fmla="*/ 3 h 20"/>
                <a:gd name="T32" fmla="*/ 31 w 39"/>
                <a:gd name="T33" fmla="*/ 3 h 20"/>
                <a:gd name="T34" fmla="*/ 38 w 39"/>
                <a:gd name="T35" fmla="*/ 6 h 20"/>
                <a:gd name="T36" fmla="*/ 29 w 39"/>
                <a:gd name="T37" fmla="*/ 19 h 20"/>
                <a:gd name="T38" fmla="*/ 28 w 39"/>
                <a:gd name="T39" fmla="*/ 19 h 20"/>
                <a:gd name="T40" fmla="*/ 28 w 39"/>
                <a:gd name="T41" fmla="*/ 19 h 20"/>
                <a:gd name="T42" fmla="*/ 26 w 39"/>
                <a:gd name="T43" fmla="*/ 19 h 20"/>
                <a:gd name="T44" fmla="*/ 27 w 39"/>
                <a:gd name="T45" fmla="*/ 17 h 20"/>
                <a:gd name="T46" fmla="*/ 8 w 39"/>
                <a:gd name="T47" fmla="*/ 16 h 20"/>
                <a:gd name="T48" fmla="*/ 8 w 39"/>
                <a:gd name="T49" fmla="*/ 15 h 20"/>
                <a:gd name="T50" fmla="*/ 26 w 39"/>
                <a:gd name="T51" fmla="*/ 15 h 20"/>
                <a:gd name="T52" fmla="*/ 26 w 39"/>
                <a:gd name="T53" fmla="*/ 15 h 20"/>
                <a:gd name="T54" fmla="*/ 29 w 39"/>
                <a:gd name="T55" fmla="*/ 15 h 20"/>
                <a:gd name="T56" fmla="*/ 30 w 39"/>
                <a:gd name="T57" fmla="*/ 14 h 20"/>
                <a:gd name="T58" fmla="*/ 5 w 39"/>
                <a:gd name="T59" fmla="*/ 12 h 20"/>
                <a:gd name="T60" fmla="*/ 6 w 39"/>
                <a:gd name="T61" fmla="*/ 15 h 20"/>
                <a:gd name="T62" fmla="*/ 13 w 39"/>
                <a:gd name="T63" fmla="*/ 14 h 20"/>
                <a:gd name="T64" fmla="*/ 16 w 39"/>
                <a:gd name="T65" fmla="*/ 11 h 20"/>
                <a:gd name="T66" fmla="*/ 23 w 39"/>
                <a:gd name="T67" fmla="*/ 12 h 20"/>
                <a:gd name="T68" fmla="*/ 23 w 39"/>
                <a:gd name="T69" fmla="*/ 11 h 20"/>
                <a:gd name="T70" fmla="*/ 32 w 39"/>
                <a:gd name="T71" fmla="*/ 10 h 20"/>
                <a:gd name="T72" fmla="*/ 33 w 39"/>
                <a:gd name="T73" fmla="*/ 8 h 20"/>
                <a:gd name="T74" fmla="*/ 22 w 39"/>
                <a:gd name="T75" fmla="*/ 10 h 20"/>
                <a:gd name="T76" fmla="*/ 21 w 39"/>
                <a:gd name="T77" fmla="*/ 9 h 20"/>
                <a:gd name="T78" fmla="*/ 20 w 39"/>
                <a:gd name="T79" fmla="*/ 7 h 20"/>
                <a:gd name="T80" fmla="*/ 20 w 39"/>
                <a:gd name="T81" fmla="*/ 8 h 20"/>
                <a:gd name="T82" fmla="*/ 20 w 39"/>
                <a:gd name="T83" fmla="*/ 8 h 20"/>
                <a:gd name="T84" fmla="*/ 21 w 39"/>
                <a:gd name="T85"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 h="20">
                  <a:moveTo>
                    <a:pt x="26" y="19"/>
                  </a:moveTo>
                  <a:cubicBezTo>
                    <a:pt x="22" y="18"/>
                    <a:pt x="21" y="16"/>
                    <a:pt x="20" y="14"/>
                  </a:cubicBezTo>
                  <a:cubicBezTo>
                    <a:pt x="20" y="14"/>
                    <a:pt x="20" y="14"/>
                    <a:pt x="20" y="14"/>
                  </a:cubicBezTo>
                  <a:cubicBezTo>
                    <a:pt x="17" y="16"/>
                    <a:pt x="13" y="19"/>
                    <a:pt x="9" y="19"/>
                  </a:cubicBezTo>
                  <a:cubicBezTo>
                    <a:pt x="9" y="19"/>
                    <a:pt x="9" y="19"/>
                    <a:pt x="9" y="19"/>
                  </a:cubicBezTo>
                  <a:cubicBezTo>
                    <a:pt x="8" y="19"/>
                    <a:pt x="8" y="19"/>
                    <a:pt x="7" y="19"/>
                  </a:cubicBezTo>
                  <a:cubicBezTo>
                    <a:pt x="7" y="19"/>
                    <a:pt x="7" y="19"/>
                    <a:pt x="7" y="19"/>
                  </a:cubicBezTo>
                  <a:cubicBezTo>
                    <a:pt x="0" y="17"/>
                    <a:pt x="0" y="9"/>
                    <a:pt x="0" y="8"/>
                  </a:cubicBezTo>
                  <a:cubicBezTo>
                    <a:pt x="0" y="8"/>
                    <a:pt x="0" y="8"/>
                    <a:pt x="0" y="8"/>
                  </a:cubicBezTo>
                  <a:cubicBezTo>
                    <a:pt x="0" y="8"/>
                    <a:pt x="0" y="7"/>
                    <a:pt x="0" y="7"/>
                  </a:cubicBezTo>
                  <a:cubicBezTo>
                    <a:pt x="0" y="7"/>
                    <a:pt x="0" y="7"/>
                    <a:pt x="0" y="7"/>
                  </a:cubicBezTo>
                  <a:cubicBezTo>
                    <a:pt x="0" y="5"/>
                    <a:pt x="0" y="5"/>
                    <a:pt x="0" y="5"/>
                  </a:cubicBezTo>
                  <a:cubicBezTo>
                    <a:pt x="8" y="6"/>
                    <a:pt x="8" y="6"/>
                    <a:pt x="8" y="6"/>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8" y="9"/>
                    <a:pt x="8" y="10"/>
                    <a:pt x="8" y="11"/>
                  </a:cubicBezTo>
                  <a:cubicBezTo>
                    <a:pt x="8" y="11"/>
                    <a:pt x="8" y="11"/>
                    <a:pt x="8" y="11"/>
                  </a:cubicBezTo>
                  <a:cubicBezTo>
                    <a:pt x="9" y="11"/>
                    <a:pt x="9" y="11"/>
                    <a:pt x="9" y="11"/>
                  </a:cubicBezTo>
                  <a:cubicBezTo>
                    <a:pt x="9" y="11"/>
                    <a:pt x="9" y="11"/>
                    <a:pt x="9" y="11"/>
                  </a:cubicBezTo>
                  <a:cubicBezTo>
                    <a:pt x="9" y="11"/>
                    <a:pt x="9" y="11"/>
                    <a:pt x="9" y="11"/>
                  </a:cubicBezTo>
                  <a:cubicBezTo>
                    <a:pt x="9" y="11"/>
                    <a:pt x="9" y="11"/>
                    <a:pt x="9" y="11"/>
                  </a:cubicBezTo>
                  <a:cubicBezTo>
                    <a:pt x="9" y="11"/>
                    <a:pt x="10" y="11"/>
                    <a:pt x="10" y="11"/>
                  </a:cubicBezTo>
                  <a:cubicBezTo>
                    <a:pt x="10" y="11"/>
                    <a:pt x="10" y="11"/>
                    <a:pt x="10" y="11"/>
                  </a:cubicBezTo>
                  <a:cubicBezTo>
                    <a:pt x="11" y="10"/>
                    <a:pt x="13" y="9"/>
                    <a:pt x="14" y="8"/>
                  </a:cubicBezTo>
                  <a:cubicBezTo>
                    <a:pt x="14" y="8"/>
                    <a:pt x="14" y="8"/>
                    <a:pt x="14" y="8"/>
                  </a:cubicBezTo>
                  <a:cubicBezTo>
                    <a:pt x="16" y="7"/>
                    <a:pt x="17" y="5"/>
                    <a:pt x="17" y="5"/>
                  </a:cubicBezTo>
                  <a:cubicBezTo>
                    <a:pt x="17" y="5"/>
                    <a:pt x="17" y="5"/>
                    <a:pt x="17" y="5"/>
                  </a:cubicBezTo>
                  <a:cubicBezTo>
                    <a:pt x="17" y="5"/>
                    <a:pt x="17" y="5"/>
                    <a:pt x="17" y="5"/>
                  </a:cubicBezTo>
                  <a:cubicBezTo>
                    <a:pt x="21" y="0"/>
                    <a:pt x="21" y="0"/>
                    <a:pt x="21" y="0"/>
                  </a:cubicBezTo>
                  <a:cubicBezTo>
                    <a:pt x="23" y="3"/>
                    <a:pt x="23" y="3"/>
                    <a:pt x="23" y="3"/>
                  </a:cubicBezTo>
                  <a:cubicBezTo>
                    <a:pt x="24" y="6"/>
                    <a:pt x="24" y="6"/>
                    <a:pt x="24" y="6"/>
                  </a:cubicBezTo>
                  <a:cubicBezTo>
                    <a:pt x="24" y="6"/>
                    <a:pt x="24" y="6"/>
                    <a:pt x="24" y="6"/>
                  </a:cubicBezTo>
                  <a:cubicBezTo>
                    <a:pt x="24" y="6"/>
                    <a:pt x="24" y="6"/>
                    <a:pt x="24" y="6"/>
                  </a:cubicBezTo>
                  <a:cubicBezTo>
                    <a:pt x="24" y="6"/>
                    <a:pt x="24" y="6"/>
                    <a:pt x="24" y="6"/>
                  </a:cubicBezTo>
                  <a:cubicBezTo>
                    <a:pt x="24" y="6"/>
                    <a:pt x="24" y="6"/>
                    <a:pt x="24" y="6"/>
                  </a:cubicBezTo>
                  <a:cubicBezTo>
                    <a:pt x="24" y="6"/>
                    <a:pt x="24" y="6"/>
                    <a:pt x="24" y="7"/>
                  </a:cubicBezTo>
                  <a:cubicBezTo>
                    <a:pt x="24" y="7"/>
                    <a:pt x="24" y="7"/>
                    <a:pt x="24" y="7"/>
                  </a:cubicBezTo>
                  <a:cubicBezTo>
                    <a:pt x="25" y="7"/>
                    <a:pt x="25" y="8"/>
                    <a:pt x="26" y="9"/>
                  </a:cubicBezTo>
                  <a:cubicBezTo>
                    <a:pt x="26" y="9"/>
                    <a:pt x="26" y="9"/>
                    <a:pt x="26" y="9"/>
                  </a:cubicBezTo>
                  <a:cubicBezTo>
                    <a:pt x="26" y="9"/>
                    <a:pt x="27" y="10"/>
                    <a:pt x="27" y="11"/>
                  </a:cubicBezTo>
                  <a:cubicBezTo>
                    <a:pt x="27" y="11"/>
                    <a:pt x="27" y="11"/>
                    <a:pt x="27" y="11"/>
                  </a:cubicBezTo>
                  <a:cubicBezTo>
                    <a:pt x="28" y="10"/>
                    <a:pt x="28" y="9"/>
                    <a:pt x="29" y="8"/>
                  </a:cubicBezTo>
                  <a:cubicBezTo>
                    <a:pt x="29" y="8"/>
                    <a:pt x="29" y="8"/>
                    <a:pt x="29" y="8"/>
                  </a:cubicBezTo>
                  <a:cubicBezTo>
                    <a:pt x="30" y="6"/>
                    <a:pt x="31" y="4"/>
                    <a:pt x="31" y="3"/>
                  </a:cubicBezTo>
                  <a:cubicBezTo>
                    <a:pt x="31" y="3"/>
                    <a:pt x="31" y="3"/>
                    <a:pt x="31" y="3"/>
                  </a:cubicBezTo>
                  <a:cubicBezTo>
                    <a:pt x="31" y="3"/>
                    <a:pt x="31" y="4"/>
                    <a:pt x="31" y="3"/>
                  </a:cubicBezTo>
                  <a:cubicBezTo>
                    <a:pt x="31" y="3"/>
                    <a:pt x="31" y="3"/>
                    <a:pt x="31" y="3"/>
                  </a:cubicBezTo>
                  <a:cubicBezTo>
                    <a:pt x="32" y="2"/>
                    <a:pt x="32" y="2"/>
                    <a:pt x="32" y="2"/>
                  </a:cubicBezTo>
                  <a:cubicBezTo>
                    <a:pt x="39" y="5"/>
                    <a:pt x="39" y="5"/>
                    <a:pt x="39" y="5"/>
                  </a:cubicBezTo>
                  <a:cubicBezTo>
                    <a:pt x="38" y="6"/>
                    <a:pt x="38" y="6"/>
                    <a:pt x="38" y="6"/>
                  </a:cubicBezTo>
                  <a:cubicBezTo>
                    <a:pt x="38" y="7"/>
                    <a:pt x="37" y="9"/>
                    <a:pt x="36" y="12"/>
                  </a:cubicBezTo>
                  <a:cubicBezTo>
                    <a:pt x="36" y="12"/>
                    <a:pt x="36" y="12"/>
                    <a:pt x="36" y="12"/>
                  </a:cubicBezTo>
                  <a:cubicBezTo>
                    <a:pt x="34" y="14"/>
                    <a:pt x="33" y="18"/>
                    <a:pt x="29" y="19"/>
                  </a:cubicBezTo>
                  <a:cubicBezTo>
                    <a:pt x="29" y="19"/>
                    <a:pt x="29" y="19"/>
                    <a:pt x="29" y="19"/>
                  </a:cubicBezTo>
                  <a:cubicBezTo>
                    <a:pt x="29" y="19"/>
                    <a:pt x="28" y="19"/>
                    <a:pt x="28" y="19"/>
                  </a:cubicBezTo>
                  <a:cubicBezTo>
                    <a:pt x="28" y="19"/>
                    <a:pt x="28" y="19"/>
                    <a:pt x="28" y="19"/>
                  </a:cubicBezTo>
                  <a:cubicBezTo>
                    <a:pt x="28" y="19"/>
                    <a:pt x="28" y="19"/>
                    <a:pt x="28" y="19"/>
                  </a:cubicBezTo>
                  <a:cubicBezTo>
                    <a:pt x="28" y="19"/>
                    <a:pt x="28" y="19"/>
                    <a:pt x="28" y="19"/>
                  </a:cubicBezTo>
                  <a:cubicBezTo>
                    <a:pt x="28" y="19"/>
                    <a:pt x="28" y="19"/>
                    <a:pt x="28" y="19"/>
                  </a:cubicBezTo>
                  <a:cubicBezTo>
                    <a:pt x="27" y="19"/>
                    <a:pt x="27" y="19"/>
                    <a:pt x="27" y="19"/>
                  </a:cubicBezTo>
                  <a:cubicBezTo>
                    <a:pt x="26" y="20"/>
                    <a:pt x="26" y="20"/>
                    <a:pt x="26" y="20"/>
                  </a:cubicBezTo>
                  <a:cubicBezTo>
                    <a:pt x="26" y="19"/>
                    <a:pt x="26" y="19"/>
                    <a:pt x="26" y="19"/>
                  </a:cubicBezTo>
                  <a:close/>
                  <a:moveTo>
                    <a:pt x="27" y="17"/>
                  </a:moveTo>
                  <a:cubicBezTo>
                    <a:pt x="25" y="19"/>
                    <a:pt x="25" y="19"/>
                    <a:pt x="25" y="19"/>
                  </a:cubicBezTo>
                  <a:cubicBezTo>
                    <a:pt x="27" y="17"/>
                    <a:pt x="27" y="17"/>
                    <a:pt x="27" y="17"/>
                  </a:cubicBezTo>
                  <a:cubicBezTo>
                    <a:pt x="27" y="17"/>
                    <a:pt x="27" y="17"/>
                    <a:pt x="27" y="17"/>
                  </a:cubicBezTo>
                  <a:cubicBezTo>
                    <a:pt x="27" y="17"/>
                    <a:pt x="27" y="17"/>
                    <a:pt x="27" y="17"/>
                  </a:cubicBezTo>
                  <a:close/>
                  <a:moveTo>
                    <a:pt x="8" y="16"/>
                  </a:moveTo>
                  <a:cubicBezTo>
                    <a:pt x="8" y="16"/>
                    <a:pt x="8" y="16"/>
                    <a:pt x="8" y="15"/>
                  </a:cubicBezTo>
                  <a:cubicBezTo>
                    <a:pt x="8" y="15"/>
                    <a:pt x="8" y="15"/>
                    <a:pt x="8" y="15"/>
                  </a:cubicBezTo>
                  <a:cubicBezTo>
                    <a:pt x="8" y="15"/>
                    <a:pt x="8" y="15"/>
                    <a:pt x="8" y="15"/>
                  </a:cubicBezTo>
                  <a:cubicBezTo>
                    <a:pt x="8" y="15"/>
                    <a:pt x="8" y="15"/>
                    <a:pt x="8" y="15"/>
                  </a:cubicBezTo>
                  <a:cubicBezTo>
                    <a:pt x="8" y="15"/>
                    <a:pt x="8" y="15"/>
                    <a:pt x="8" y="16"/>
                  </a:cubicBezTo>
                  <a:close/>
                  <a:moveTo>
                    <a:pt x="26" y="15"/>
                  </a:moveTo>
                  <a:cubicBezTo>
                    <a:pt x="26" y="15"/>
                    <a:pt x="25" y="14"/>
                    <a:pt x="24" y="14"/>
                  </a:cubicBezTo>
                  <a:cubicBezTo>
                    <a:pt x="24" y="14"/>
                    <a:pt x="24" y="14"/>
                    <a:pt x="24" y="14"/>
                  </a:cubicBezTo>
                  <a:cubicBezTo>
                    <a:pt x="25" y="14"/>
                    <a:pt x="26" y="15"/>
                    <a:pt x="26" y="15"/>
                  </a:cubicBezTo>
                  <a:close/>
                  <a:moveTo>
                    <a:pt x="30" y="14"/>
                  </a:moveTo>
                  <a:cubicBezTo>
                    <a:pt x="29" y="14"/>
                    <a:pt x="29" y="15"/>
                    <a:pt x="29" y="15"/>
                  </a:cubicBezTo>
                  <a:cubicBezTo>
                    <a:pt x="29" y="15"/>
                    <a:pt x="29" y="15"/>
                    <a:pt x="29" y="15"/>
                  </a:cubicBezTo>
                  <a:cubicBezTo>
                    <a:pt x="29" y="15"/>
                    <a:pt x="30" y="14"/>
                    <a:pt x="30" y="13"/>
                  </a:cubicBezTo>
                  <a:cubicBezTo>
                    <a:pt x="30" y="13"/>
                    <a:pt x="30" y="13"/>
                    <a:pt x="30" y="13"/>
                  </a:cubicBezTo>
                  <a:cubicBezTo>
                    <a:pt x="30" y="13"/>
                    <a:pt x="30" y="14"/>
                    <a:pt x="30" y="14"/>
                  </a:cubicBezTo>
                  <a:close/>
                  <a:moveTo>
                    <a:pt x="6" y="15"/>
                  </a:moveTo>
                  <a:cubicBezTo>
                    <a:pt x="5" y="14"/>
                    <a:pt x="5" y="13"/>
                    <a:pt x="5" y="12"/>
                  </a:cubicBezTo>
                  <a:cubicBezTo>
                    <a:pt x="5" y="12"/>
                    <a:pt x="5" y="12"/>
                    <a:pt x="5" y="12"/>
                  </a:cubicBezTo>
                  <a:cubicBezTo>
                    <a:pt x="4" y="11"/>
                    <a:pt x="4" y="11"/>
                    <a:pt x="4" y="10"/>
                  </a:cubicBezTo>
                  <a:cubicBezTo>
                    <a:pt x="4" y="10"/>
                    <a:pt x="4" y="10"/>
                    <a:pt x="4" y="10"/>
                  </a:cubicBezTo>
                  <a:cubicBezTo>
                    <a:pt x="4" y="12"/>
                    <a:pt x="5" y="14"/>
                    <a:pt x="6" y="15"/>
                  </a:cubicBezTo>
                  <a:close/>
                  <a:moveTo>
                    <a:pt x="16" y="11"/>
                  </a:moveTo>
                  <a:cubicBezTo>
                    <a:pt x="15" y="12"/>
                    <a:pt x="14" y="13"/>
                    <a:pt x="13" y="14"/>
                  </a:cubicBezTo>
                  <a:cubicBezTo>
                    <a:pt x="13" y="14"/>
                    <a:pt x="13" y="14"/>
                    <a:pt x="13" y="14"/>
                  </a:cubicBezTo>
                  <a:cubicBezTo>
                    <a:pt x="15" y="13"/>
                    <a:pt x="17" y="11"/>
                    <a:pt x="18" y="10"/>
                  </a:cubicBezTo>
                  <a:cubicBezTo>
                    <a:pt x="18" y="10"/>
                    <a:pt x="18" y="10"/>
                    <a:pt x="18" y="10"/>
                  </a:cubicBezTo>
                  <a:cubicBezTo>
                    <a:pt x="18" y="10"/>
                    <a:pt x="17" y="11"/>
                    <a:pt x="16" y="11"/>
                  </a:cubicBezTo>
                  <a:close/>
                  <a:moveTo>
                    <a:pt x="23" y="11"/>
                  </a:moveTo>
                  <a:cubicBezTo>
                    <a:pt x="23" y="11"/>
                    <a:pt x="23" y="11"/>
                    <a:pt x="23" y="12"/>
                  </a:cubicBezTo>
                  <a:cubicBezTo>
                    <a:pt x="23" y="12"/>
                    <a:pt x="23" y="12"/>
                    <a:pt x="23" y="12"/>
                  </a:cubicBezTo>
                  <a:cubicBezTo>
                    <a:pt x="23" y="11"/>
                    <a:pt x="23" y="11"/>
                    <a:pt x="22" y="11"/>
                  </a:cubicBezTo>
                  <a:cubicBezTo>
                    <a:pt x="22" y="11"/>
                    <a:pt x="22" y="11"/>
                    <a:pt x="22" y="11"/>
                  </a:cubicBezTo>
                  <a:cubicBezTo>
                    <a:pt x="23" y="11"/>
                    <a:pt x="23" y="11"/>
                    <a:pt x="23" y="11"/>
                  </a:cubicBezTo>
                  <a:close/>
                  <a:moveTo>
                    <a:pt x="32" y="10"/>
                  </a:moveTo>
                  <a:cubicBezTo>
                    <a:pt x="32" y="10"/>
                    <a:pt x="32" y="10"/>
                    <a:pt x="32" y="10"/>
                  </a:cubicBezTo>
                  <a:cubicBezTo>
                    <a:pt x="32" y="10"/>
                    <a:pt x="32" y="10"/>
                    <a:pt x="32" y="10"/>
                  </a:cubicBezTo>
                  <a:cubicBezTo>
                    <a:pt x="32" y="10"/>
                    <a:pt x="32" y="10"/>
                    <a:pt x="32" y="10"/>
                  </a:cubicBezTo>
                  <a:cubicBezTo>
                    <a:pt x="32" y="10"/>
                    <a:pt x="32" y="10"/>
                    <a:pt x="32" y="10"/>
                  </a:cubicBezTo>
                  <a:cubicBezTo>
                    <a:pt x="32" y="10"/>
                    <a:pt x="33" y="9"/>
                    <a:pt x="33" y="8"/>
                  </a:cubicBezTo>
                  <a:cubicBezTo>
                    <a:pt x="33" y="8"/>
                    <a:pt x="33" y="8"/>
                    <a:pt x="33" y="8"/>
                  </a:cubicBezTo>
                  <a:cubicBezTo>
                    <a:pt x="33" y="9"/>
                    <a:pt x="32" y="9"/>
                    <a:pt x="32" y="10"/>
                  </a:cubicBezTo>
                  <a:close/>
                  <a:moveTo>
                    <a:pt x="22" y="10"/>
                  </a:moveTo>
                  <a:cubicBezTo>
                    <a:pt x="21" y="9"/>
                    <a:pt x="21" y="9"/>
                    <a:pt x="21" y="9"/>
                  </a:cubicBezTo>
                  <a:cubicBezTo>
                    <a:pt x="21" y="9"/>
                    <a:pt x="21" y="9"/>
                    <a:pt x="21" y="9"/>
                  </a:cubicBezTo>
                  <a:cubicBezTo>
                    <a:pt x="21" y="9"/>
                    <a:pt x="21" y="9"/>
                    <a:pt x="21" y="9"/>
                  </a:cubicBezTo>
                  <a:cubicBezTo>
                    <a:pt x="22" y="10"/>
                    <a:pt x="22" y="10"/>
                    <a:pt x="22" y="10"/>
                  </a:cubicBezTo>
                  <a:close/>
                  <a:moveTo>
                    <a:pt x="21" y="8"/>
                  </a:moveTo>
                  <a:cubicBezTo>
                    <a:pt x="20" y="7"/>
                    <a:pt x="20" y="7"/>
                    <a:pt x="20" y="7"/>
                  </a:cubicBezTo>
                  <a:cubicBezTo>
                    <a:pt x="20" y="8"/>
                    <a:pt x="20" y="8"/>
                    <a:pt x="20" y="8"/>
                  </a:cubicBezTo>
                  <a:cubicBezTo>
                    <a:pt x="20" y="8"/>
                    <a:pt x="20" y="8"/>
                    <a:pt x="20" y="8"/>
                  </a:cubicBezTo>
                  <a:cubicBezTo>
                    <a:pt x="20" y="8"/>
                    <a:pt x="20" y="8"/>
                    <a:pt x="20" y="8"/>
                  </a:cubicBezTo>
                  <a:cubicBezTo>
                    <a:pt x="20" y="8"/>
                    <a:pt x="20" y="8"/>
                    <a:pt x="20" y="8"/>
                  </a:cubicBezTo>
                  <a:cubicBezTo>
                    <a:pt x="20" y="8"/>
                    <a:pt x="20" y="8"/>
                    <a:pt x="20" y="8"/>
                  </a:cubicBezTo>
                  <a:cubicBezTo>
                    <a:pt x="20" y="8"/>
                    <a:pt x="20" y="8"/>
                    <a:pt x="20" y="8"/>
                  </a:cubicBezTo>
                  <a:cubicBezTo>
                    <a:pt x="20" y="8"/>
                    <a:pt x="20" y="8"/>
                    <a:pt x="20" y="8"/>
                  </a:cubicBezTo>
                  <a:cubicBezTo>
                    <a:pt x="20" y="8"/>
                    <a:pt x="20" y="8"/>
                    <a:pt x="20" y="8"/>
                  </a:cubicBezTo>
                  <a:cubicBezTo>
                    <a:pt x="21" y="8"/>
                    <a:pt x="21" y="8"/>
                    <a:pt x="2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275"/>
            <p:cNvSpPr>
              <a:spLocks noEditPoints="1"/>
            </p:cNvSpPr>
            <p:nvPr/>
          </p:nvSpPr>
          <p:spPr bwMode="auto">
            <a:xfrm>
              <a:off x="2257" y="1489"/>
              <a:ext cx="66" cy="227"/>
            </a:xfrm>
            <a:custGeom>
              <a:avLst/>
              <a:gdLst>
                <a:gd name="T0" fmla="*/ 3 w 66"/>
                <a:gd name="T1" fmla="*/ 174 h 227"/>
                <a:gd name="T2" fmla="*/ 0 w 66"/>
                <a:gd name="T3" fmla="*/ 171 h 227"/>
                <a:gd name="T4" fmla="*/ 0 w 66"/>
                <a:gd name="T5" fmla="*/ 169 h 227"/>
                <a:gd name="T6" fmla="*/ 31 w 66"/>
                <a:gd name="T7" fmla="*/ 0 h 227"/>
                <a:gd name="T8" fmla="*/ 41 w 66"/>
                <a:gd name="T9" fmla="*/ 0 h 227"/>
                <a:gd name="T10" fmla="*/ 66 w 66"/>
                <a:gd name="T11" fmla="*/ 169 h 227"/>
                <a:gd name="T12" fmla="*/ 25 w 66"/>
                <a:gd name="T13" fmla="*/ 227 h 227"/>
                <a:gd name="T14" fmla="*/ 3 w 66"/>
                <a:gd name="T15" fmla="*/ 174 h 227"/>
                <a:gd name="T16" fmla="*/ 3 w 66"/>
                <a:gd name="T17" fmla="*/ 174 h 227"/>
                <a:gd name="T18" fmla="*/ 13 w 66"/>
                <a:gd name="T19" fmla="*/ 169 h 227"/>
                <a:gd name="T20" fmla="*/ 28 w 66"/>
                <a:gd name="T21" fmla="*/ 206 h 227"/>
                <a:gd name="T22" fmla="*/ 56 w 66"/>
                <a:gd name="T23" fmla="*/ 166 h 227"/>
                <a:gd name="T24" fmla="*/ 36 w 66"/>
                <a:gd name="T25" fmla="*/ 33 h 227"/>
                <a:gd name="T26" fmla="*/ 10 w 66"/>
                <a:gd name="T27" fmla="*/ 169 h 227"/>
                <a:gd name="T28" fmla="*/ 13 w 66"/>
                <a:gd name="T29" fmla="*/ 169 h 227"/>
                <a:gd name="T30" fmla="*/ 13 w 66"/>
                <a:gd name="T31" fmla="*/ 16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227">
                  <a:moveTo>
                    <a:pt x="3" y="174"/>
                  </a:moveTo>
                  <a:lnTo>
                    <a:pt x="0" y="171"/>
                  </a:lnTo>
                  <a:lnTo>
                    <a:pt x="0" y="169"/>
                  </a:lnTo>
                  <a:lnTo>
                    <a:pt x="31" y="0"/>
                  </a:lnTo>
                  <a:lnTo>
                    <a:pt x="41" y="0"/>
                  </a:lnTo>
                  <a:lnTo>
                    <a:pt x="66" y="169"/>
                  </a:lnTo>
                  <a:lnTo>
                    <a:pt x="25" y="227"/>
                  </a:lnTo>
                  <a:lnTo>
                    <a:pt x="3" y="174"/>
                  </a:lnTo>
                  <a:lnTo>
                    <a:pt x="3" y="174"/>
                  </a:lnTo>
                  <a:close/>
                  <a:moveTo>
                    <a:pt x="13" y="169"/>
                  </a:moveTo>
                  <a:lnTo>
                    <a:pt x="28" y="206"/>
                  </a:lnTo>
                  <a:lnTo>
                    <a:pt x="56" y="166"/>
                  </a:lnTo>
                  <a:lnTo>
                    <a:pt x="36" y="33"/>
                  </a:lnTo>
                  <a:lnTo>
                    <a:pt x="10" y="169"/>
                  </a:lnTo>
                  <a:lnTo>
                    <a:pt x="13" y="169"/>
                  </a:lnTo>
                  <a:lnTo>
                    <a:pt x="13" y="1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276"/>
            <p:cNvSpPr>
              <a:spLocks noEditPoints="1"/>
            </p:cNvSpPr>
            <p:nvPr/>
          </p:nvSpPr>
          <p:spPr bwMode="auto">
            <a:xfrm>
              <a:off x="2252" y="1484"/>
              <a:ext cx="76" cy="242"/>
            </a:xfrm>
            <a:custGeom>
              <a:avLst/>
              <a:gdLst>
                <a:gd name="T0" fmla="*/ 3 w 76"/>
                <a:gd name="T1" fmla="*/ 181 h 242"/>
                <a:gd name="T2" fmla="*/ 8 w 76"/>
                <a:gd name="T3" fmla="*/ 179 h 242"/>
                <a:gd name="T4" fmla="*/ 13 w 76"/>
                <a:gd name="T5" fmla="*/ 176 h 242"/>
                <a:gd name="T6" fmla="*/ 23 w 76"/>
                <a:gd name="T7" fmla="*/ 199 h 242"/>
                <a:gd name="T8" fmla="*/ 13 w 76"/>
                <a:gd name="T9" fmla="*/ 176 h 242"/>
                <a:gd name="T10" fmla="*/ 18 w 76"/>
                <a:gd name="T11" fmla="*/ 174 h 242"/>
                <a:gd name="T12" fmla="*/ 20 w 76"/>
                <a:gd name="T13" fmla="*/ 174 h 242"/>
                <a:gd name="T14" fmla="*/ 33 w 76"/>
                <a:gd name="T15" fmla="*/ 201 h 242"/>
                <a:gd name="T16" fmla="*/ 56 w 76"/>
                <a:gd name="T17" fmla="*/ 171 h 242"/>
                <a:gd name="T18" fmla="*/ 41 w 76"/>
                <a:gd name="T19" fmla="*/ 68 h 242"/>
                <a:gd name="T20" fmla="*/ 20 w 76"/>
                <a:gd name="T21" fmla="*/ 171 h 242"/>
                <a:gd name="T22" fmla="*/ 20 w 76"/>
                <a:gd name="T23" fmla="*/ 174 h 242"/>
                <a:gd name="T24" fmla="*/ 18 w 76"/>
                <a:gd name="T25" fmla="*/ 174 h 242"/>
                <a:gd name="T26" fmla="*/ 13 w 76"/>
                <a:gd name="T27" fmla="*/ 176 h 242"/>
                <a:gd name="T28" fmla="*/ 13 w 76"/>
                <a:gd name="T29" fmla="*/ 176 h 242"/>
                <a:gd name="T30" fmla="*/ 8 w 76"/>
                <a:gd name="T31" fmla="*/ 179 h 242"/>
                <a:gd name="T32" fmla="*/ 3 w 76"/>
                <a:gd name="T33" fmla="*/ 181 h 242"/>
                <a:gd name="T34" fmla="*/ 0 w 76"/>
                <a:gd name="T35" fmla="*/ 176 h 242"/>
                <a:gd name="T36" fmla="*/ 0 w 76"/>
                <a:gd name="T37" fmla="*/ 174 h 242"/>
                <a:gd name="T38" fmla="*/ 30 w 76"/>
                <a:gd name="T39" fmla="*/ 0 h 242"/>
                <a:gd name="T40" fmla="*/ 51 w 76"/>
                <a:gd name="T41" fmla="*/ 3 h 242"/>
                <a:gd name="T42" fmla="*/ 76 w 76"/>
                <a:gd name="T43" fmla="*/ 176 h 242"/>
                <a:gd name="T44" fmla="*/ 30 w 76"/>
                <a:gd name="T45" fmla="*/ 242 h 242"/>
                <a:gd name="T46" fmla="*/ 3 w 76"/>
                <a:gd name="T47" fmla="*/ 181 h 242"/>
                <a:gd name="T48" fmla="*/ 3 w 76"/>
                <a:gd name="T49" fmla="*/ 181 h 242"/>
                <a:gd name="T50" fmla="*/ 10 w 76"/>
                <a:gd name="T51" fmla="*/ 174 h 242"/>
                <a:gd name="T52" fmla="*/ 10 w 76"/>
                <a:gd name="T53" fmla="*/ 174 h 242"/>
                <a:gd name="T54" fmla="*/ 10 w 76"/>
                <a:gd name="T55" fmla="*/ 174 h 242"/>
                <a:gd name="T56" fmla="*/ 10 w 76"/>
                <a:gd name="T57" fmla="*/ 174 h 242"/>
                <a:gd name="T58" fmla="*/ 10 w 76"/>
                <a:gd name="T59" fmla="*/ 174 h 242"/>
                <a:gd name="T60" fmla="*/ 10 w 76"/>
                <a:gd name="T61" fmla="*/ 174 h 242"/>
                <a:gd name="T62" fmla="*/ 46 w 76"/>
                <a:gd name="T63" fmla="*/ 38 h 242"/>
                <a:gd name="T64" fmla="*/ 66 w 76"/>
                <a:gd name="T65" fmla="*/ 174 h 242"/>
                <a:gd name="T66" fmla="*/ 41 w 76"/>
                <a:gd name="T67" fmla="*/ 10 h 242"/>
                <a:gd name="T68" fmla="*/ 41 w 76"/>
                <a:gd name="T69" fmla="*/ 10 h 242"/>
                <a:gd name="T70" fmla="*/ 18 w 76"/>
                <a:gd name="T71" fmla="*/ 134 h 242"/>
                <a:gd name="T72" fmla="*/ 36 w 76"/>
                <a:gd name="T73" fmla="*/ 38 h 242"/>
                <a:gd name="T74" fmla="*/ 46 w 76"/>
                <a:gd name="T75" fmla="*/ 38 h 242"/>
                <a:gd name="T76" fmla="*/ 46 w 76"/>
                <a:gd name="T77" fmla="*/ 38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6" h="242">
                  <a:moveTo>
                    <a:pt x="3" y="181"/>
                  </a:moveTo>
                  <a:lnTo>
                    <a:pt x="8" y="179"/>
                  </a:lnTo>
                  <a:lnTo>
                    <a:pt x="13" y="176"/>
                  </a:lnTo>
                  <a:lnTo>
                    <a:pt x="23" y="199"/>
                  </a:lnTo>
                  <a:lnTo>
                    <a:pt x="13" y="176"/>
                  </a:lnTo>
                  <a:lnTo>
                    <a:pt x="18" y="174"/>
                  </a:lnTo>
                  <a:lnTo>
                    <a:pt x="20" y="174"/>
                  </a:lnTo>
                  <a:lnTo>
                    <a:pt x="33" y="201"/>
                  </a:lnTo>
                  <a:lnTo>
                    <a:pt x="56" y="171"/>
                  </a:lnTo>
                  <a:lnTo>
                    <a:pt x="41" y="68"/>
                  </a:lnTo>
                  <a:lnTo>
                    <a:pt x="20" y="171"/>
                  </a:lnTo>
                  <a:lnTo>
                    <a:pt x="20" y="174"/>
                  </a:lnTo>
                  <a:lnTo>
                    <a:pt x="18" y="174"/>
                  </a:lnTo>
                  <a:lnTo>
                    <a:pt x="13" y="176"/>
                  </a:lnTo>
                  <a:lnTo>
                    <a:pt x="13" y="176"/>
                  </a:lnTo>
                  <a:lnTo>
                    <a:pt x="8" y="179"/>
                  </a:lnTo>
                  <a:lnTo>
                    <a:pt x="3" y="181"/>
                  </a:lnTo>
                  <a:lnTo>
                    <a:pt x="0" y="176"/>
                  </a:lnTo>
                  <a:lnTo>
                    <a:pt x="0" y="174"/>
                  </a:lnTo>
                  <a:lnTo>
                    <a:pt x="30" y="0"/>
                  </a:lnTo>
                  <a:lnTo>
                    <a:pt x="51" y="3"/>
                  </a:lnTo>
                  <a:lnTo>
                    <a:pt x="76" y="176"/>
                  </a:lnTo>
                  <a:lnTo>
                    <a:pt x="30" y="242"/>
                  </a:lnTo>
                  <a:lnTo>
                    <a:pt x="3" y="181"/>
                  </a:lnTo>
                  <a:lnTo>
                    <a:pt x="3" y="181"/>
                  </a:lnTo>
                  <a:close/>
                  <a:moveTo>
                    <a:pt x="10" y="174"/>
                  </a:moveTo>
                  <a:lnTo>
                    <a:pt x="10" y="174"/>
                  </a:lnTo>
                  <a:lnTo>
                    <a:pt x="10" y="174"/>
                  </a:lnTo>
                  <a:lnTo>
                    <a:pt x="10" y="174"/>
                  </a:lnTo>
                  <a:lnTo>
                    <a:pt x="10" y="174"/>
                  </a:lnTo>
                  <a:lnTo>
                    <a:pt x="10" y="174"/>
                  </a:lnTo>
                  <a:close/>
                  <a:moveTo>
                    <a:pt x="46" y="38"/>
                  </a:moveTo>
                  <a:lnTo>
                    <a:pt x="66" y="174"/>
                  </a:lnTo>
                  <a:lnTo>
                    <a:pt x="41" y="10"/>
                  </a:lnTo>
                  <a:lnTo>
                    <a:pt x="41" y="10"/>
                  </a:lnTo>
                  <a:lnTo>
                    <a:pt x="18" y="134"/>
                  </a:lnTo>
                  <a:lnTo>
                    <a:pt x="36" y="38"/>
                  </a:lnTo>
                  <a:lnTo>
                    <a:pt x="46" y="38"/>
                  </a:lnTo>
                  <a:lnTo>
                    <a:pt x="46"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277"/>
            <p:cNvSpPr>
              <a:spLocks noEditPoints="1"/>
            </p:cNvSpPr>
            <p:nvPr/>
          </p:nvSpPr>
          <p:spPr bwMode="auto">
            <a:xfrm>
              <a:off x="2176" y="1467"/>
              <a:ext cx="205" cy="311"/>
            </a:xfrm>
            <a:custGeom>
              <a:avLst/>
              <a:gdLst>
                <a:gd name="T0" fmla="*/ 12 w 81"/>
                <a:gd name="T1" fmla="*/ 101 h 124"/>
                <a:gd name="T2" fmla="*/ 0 w 81"/>
                <a:gd name="T3" fmla="*/ 56 h 124"/>
                <a:gd name="T4" fmla="*/ 0 w 81"/>
                <a:gd name="T5" fmla="*/ 56 h 124"/>
                <a:gd name="T6" fmla="*/ 1 w 81"/>
                <a:gd name="T7" fmla="*/ 46 h 124"/>
                <a:gd name="T8" fmla="*/ 1 w 81"/>
                <a:gd name="T9" fmla="*/ 46 h 124"/>
                <a:gd name="T10" fmla="*/ 51 w 81"/>
                <a:gd name="T11" fmla="*/ 0 h 124"/>
                <a:gd name="T12" fmla="*/ 51 w 81"/>
                <a:gd name="T13" fmla="*/ 0 h 124"/>
                <a:gd name="T14" fmla="*/ 75 w 81"/>
                <a:gd name="T15" fmla="*/ 17 h 124"/>
                <a:gd name="T16" fmla="*/ 75 w 81"/>
                <a:gd name="T17" fmla="*/ 17 h 124"/>
                <a:gd name="T18" fmla="*/ 81 w 81"/>
                <a:gd name="T19" fmla="*/ 58 h 124"/>
                <a:gd name="T20" fmla="*/ 81 w 81"/>
                <a:gd name="T21" fmla="*/ 58 h 124"/>
                <a:gd name="T22" fmla="*/ 41 w 81"/>
                <a:gd name="T23" fmla="*/ 124 h 124"/>
                <a:gd name="T24" fmla="*/ 41 w 81"/>
                <a:gd name="T25" fmla="*/ 124 h 124"/>
                <a:gd name="T26" fmla="*/ 12 w 81"/>
                <a:gd name="T27" fmla="*/ 101 h 124"/>
                <a:gd name="T28" fmla="*/ 5 w 81"/>
                <a:gd name="T29" fmla="*/ 47 h 124"/>
                <a:gd name="T30" fmla="*/ 4 w 81"/>
                <a:gd name="T31" fmla="*/ 56 h 124"/>
                <a:gd name="T32" fmla="*/ 4 w 81"/>
                <a:gd name="T33" fmla="*/ 56 h 124"/>
                <a:gd name="T34" fmla="*/ 16 w 81"/>
                <a:gd name="T35" fmla="*/ 99 h 124"/>
                <a:gd name="T36" fmla="*/ 16 w 81"/>
                <a:gd name="T37" fmla="*/ 99 h 124"/>
                <a:gd name="T38" fmla="*/ 41 w 81"/>
                <a:gd name="T39" fmla="*/ 120 h 124"/>
                <a:gd name="T40" fmla="*/ 41 w 81"/>
                <a:gd name="T41" fmla="*/ 120 h 124"/>
                <a:gd name="T42" fmla="*/ 66 w 81"/>
                <a:gd name="T43" fmla="*/ 101 h 124"/>
                <a:gd name="T44" fmla="*/ 66 w 81"/>
                <a:gd name="T45" fmla="*/ 101 h 124"/>
                <a:gd name="T46" fmla="*/ 77 w 81"/>
                <a:gd name="T47" fmla="*/ 58 h 124"/>
                <a:gd name="T48" fmla="*/ 77 w 81"/>
                <a:gd name="T49" fmla="*/ 58 h 124"/>
                <a:gd name="T50" fmla="*/ 71 w 81"/>
                <a:gd name="T51" fmla="*/ 19 h 124"/>
                <a:gd name="T52" fmla="*/ 71 w 81"/>
                <a:gd name="T53" fmla="*/ 19 h 124"/>
                <a:gd name="T54" fmla="*/ 51 w 81"/>
                <a:gd name="T55" fmla="*/ 4 h 124"/>
                <a:gd name="T56" fmla="*/ 51 w 81"/>
                <a:gd name="T57" fmla="*/ 4 h 124"/>
                <a:gd name="T58" fmla="*/ 5 w 81"/>
                <a:gd name="T59" fmla="*/ 4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1" h="124">
                  <a:moveTo>
                    <a:pt x="12" y="101"/>
                  </a:moveTo>
                  <a:cubicBezTo>
                    <a:pt x="5" y="88"/>
                    <a:pt x="0" y="71"/>
                    <a:pt x="0" y="56"/>
                  </a:cubicBezTo>
                  <a:cubicBezTo>
                    <a:pt x="0" y="56"/>
                    <a:pt x="0" y="56"/>
                    <a:pt x="0" y="56"/>
                  </a:cubicBezTo>
                  <a:cubicBezTo>
                    <a:pt x="0" y="53"/>
                    <a:pt x="0" y="49"/>
                    <a:pt x="1" y="46"/>
                  </a:cubicBezTo>
                  <a:cubicBezTo>
                    <a:pt x="1" y="46"/>
                    <a:pt x="1" y="46"/>
                    <a:pt x="1" y="46"/>
                  </a:cubicBezTo>
                  <a:cubicBezTo>
                    <a:pt x="6" y="13"/>
                    <a:pt x="29" y="0"/>
                    <a:pt x="51" y="0"/>
                  </a:cubicBezTo>
                  <a:cubicBezTo>
                    <a:pt x="51" y="0"/>
                    <a:pt x="51" y="0"/>
                    <a:pt x="51" y="0"/>
                  </a:cubicBezTo>
                  <a:cubicBezTo>
                    <a:pt x="62" y="0"/>
                    <a:pt x="70" y="7"/>
                    <a:pt x="75" y="17"/>
                  </a:cubicBezTo>
                  <a:cubicBezTo>
                    <a:pt x="75" y="17"/>
                    <a:pt x="75" y="17"/>
                    <a:pt x="75" y="17"/>
                  </a:cubicBezTo>
                  <a:cubicBezTo>
                    <a:pt x="80" y="28"/>
                    <a:pt x="81" y="42"/>
                    <a:pt x="81" y="58"/>
                  </a:cubicBezTo>
                  <a:cubicBezTo>
                    <a:pt x="81" y="58"/>
                    <a:pt x="81" y="58"/>
                    <a:pt x="81" y="58"/>
                  </a:cubicBezTo>
                  <a:cubicBezTo>
                    <a:pt x="81" y="90"/>
                    <a:pt x="64" y="124"/>
                    <a:pt x="41" y="124"/>
                  </a:cubicBezTo>
                  <a:cubicBezTo>
                    <a:pt x="41" y="124"/>
                    <a:pt x="41" y="124"/>
                    <a:pt x="41" y="124"/>
                  </a:cubicBezTo>
                  <a:cubicBezTo>
                    <a:pt x="30" y="124"/>
                    <a:pt x="20" y="114"/>
                    <a:pt x="12" y="101"/>
                  </a:cubicBezTo>
                  <a:close/>
                  <a:moveTo>
                    <a:pt x="5" y="47"/>
                  </a:moveTo>
                  <a:cubicBezTo>
                    <a:pt x="4" y="50"/>
                    <a:pt x="4" y="53"/>
                    <a:pt x="4" y="56"/>
                  </a:cubicBezTo>
                  <a:cubicBezTo>
                    <a:pt x="4" y="56"/>
                    <a:pt x="4" y="56"/>
                    <a:pt x="4" y="56"/>
                  </a:cubicBezTo>
                  <a:cubicBezTo>
                    <a:pt x="4" y="71"/>
                    <a:pt x="9" y="87"/>
                    <a:pt x="16" y="99"/>
                  </a:cubicBezTo>
                  <a:cubicBezTo>
                    <a:pt x="16" y="99"/>
                    <a:pt x="16" y="99"/>
                    <a:pt x="16" y="99"/>
                  </a:cubicBezTo>
                  <a:cubicBezTo>
                    <a:pt x="23" y="112"/>
                    <a:pt x="32" y="120"/>
                    <a:pt x="41" y="120"/>
                  </a:cubicBezTo>
                  <a:cubicBezTo>
                    <a:pt x="41" y="120"/>
                    <a:pt x="41" y="120"/>
                    <a:pt x="41" y="120"/>
                  </a:cubicBezTo>
                  <a:cubicBezTo>
                    <a:pt x="50" y="120"/>
                    <a:pt x="59" y="113"/>
                    <a:pt x="66" y="101"/>
                  </a:cubicBezTo>
                  <a:cubicBezTo>
                    <a:pt x="66" y="101"/>
                    <a:pt x="66" y="101"/>
                    <a:pt x="66" y="101"/>
                  </a:cubicBezTo>
                  <a:cubicBezTo>
                    <a:pt x="73" y="89"/>
                    <a:pt x="77" y="74"/>
                    <a:pt x="77" y="58"/>
                  </a:cubicBezTo>
                  <a:cubicBezTo>
                    <a:pt x="77" y="58"/>
                    <a:pt x="77" y="58"/>
                    <a:pt x="77" y="58"/>
                  </a:cubicBezTo>
                  <a:cubicBezTo>
                    <a:pt x="77" y="42"/>
                    <a:pt x="76" y="28"/>
                    <a:pt x="71" y="19"/>
                  </a:cubicBezTo>
                  <a:cubicBezTo>
                    <a:pt x="71" y="19"/>
                    <a:pt x="71" y="19"/>
                    <a:pt x="71" y="19"/>
                  </a:cubicBezTo>
                  <a:cubicBezTo>
                    <a:pt x="67" y="9"/>
                    <a:pt x="61" y="4"/>
                    <a:pt x="51" y="4"/>
                  </a:cubicBezTo>
                  <a:cubicBezTo>
                    <a:pt x="51" y="4"/>
                    <a:pt x="51" y="4"/>
                    <a:pt x="51" y="4"/>
                  </a:cubicBezTo>
                  <a:cubicBezTo>
                    <a:pt x="30" y="4"/>
                    <a:pt x="10" y="15"/>
                    <a:pt x="5"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278"/>
            <p:cNvSpPr>
              <a:spLocks noEditPoints="1"/>
            </p:cNvSpPr>
            <p:nvPr/>
          </p:nvSpPr>
          <p:spPr bwMode="auto">
            <a:xfrm>
              <a:off x="2171" y="1462"/>
              <a:ext cx="215" cy="321"/>
            </a:xfrm>
            <a:custGeom>
              <a:avLst/>
              <a:gdLst>
                <a:gd name="T0" fmla="*/ 13 w 85"/>
                <a:gd name="T1" fmla="*/ 104 h 128"/>
                <a:gd name="T2" fmla="*/ 1 w 85"/>
                <a:gd name="T3" fmla="*/ 48 h 128"/>
                <a:gd name="T4" fmla="*/ 53 w 85"/>
                <a:gd name="T5" fmla="*/ 0 h 128"/>
                <a:gd name="T6" fmla="*/ 53 w 85"/>
                <a:gd name="T7" fmla="*/ 0 h 128"/>
                <a:gd name="T8" fmla="*/ 79 w 85"/>
                <a:gd name="T9" fmla="*/ 18 h 128"/>
                <a:gd name="T10" fmla="*/ 43 w 85"/>
                <a:gd name="T11" fmla="*/ 128 h 128"/>
                <a:gd name="T12" fmla="*/ 43 w 85"/>
                <a:gd name="T13" fmla="*/ 124 h 128"/>
                <a:gd name="T14" fmla="*/ 43 w 85"/>
                <a:gd name="T15" fmla="*/ 124 h 128"/>
                <a:gd name="T16" fmla="*/ 43 w 85"/>
                <a:gd name="T17" fmla="*/ 124 h 128"/>
                <a:gd name="T18" fmla="*/ 19 w 85"/>
                <a:gd name="T19" fmla="*/ 106 h 128"/>
                <a:gd name="T20" fmla="*/ 50 w 85"/>
                <a:gd name="T21" fmla="*/ 123 h 128"/>
                <a:gd name="T22" fmla="*/ 51 w 85"/>
                <a:gd name="T23" fmla="*/ 123 h 128"/>
                <a:gd name="T24" fmla="*/ 51 w 85"/>
                <a:gd name="T25" fmla="*/ 123 h 128"/>
                <a:gd name="T26" fmla="*/ 51 w 85"/>
                <a:gd name="T27" fmla="*/ 123 h 128"/>
                <a:gd name="T28" fmla="*/ 70 w 85"/>
                <a:gd name="T29" fmla="*/ 104 h 128"/>
                <a:gd name="T30" fmla="*/ 67 w 85"/>
                <a:gd name="T31" fmla="*/ 102 h 128"/>
                <a:gd name="T32" fmla="*/ 77 w 85"/>
                <a:gd name="T33" fmla="*/ 60 h 128"/>
                <a:gd name="T34" fmla="*/ 77 w 85"/>
                <a:gd name="T35" fmla="*/ 60 h 128"/>
                <a:gd name="T36" fmla="*/ 71 w 85"/>
                <a:gd name="T37" fmla="*/ 22 h 128"/>
                <a:gd name="T38" fmla="*/ 53 w 85"/>
                <a:gd name="T39" fmla="*/ 8 h 128"/>
                <a:gd name="T40" fmla="*/ 8 w 85"/>
                <a:gd name="T41" fmla="*/ 58 h 128"/>
                <a:gd name="T42" fmla="*/ 8 w 85"/>
                <a:gd name="T43" fmla="*/ 58 h 128"/>
                <a:gd name="T44" fmla="*/ 20 w 85"/>
                <a:gd name="T45" fmla="*/ 100 h 128"/>
                <a:gd name="T46" fmla="*/ 43 w 85"/>
                <a:gd name="T47" fmla="*/ 120 h 128"/>
                <a:gd name="T48" fmla="*/ 43 w 85"/>
                <a:gd name="T49" fmla="*/ 120 h 128"/>
                <a:gd name="T50" fmla="*/ 16 w 85"/>
                <a:gd name="T51" fmla="*/ 102 h 128"/>
                <a:gd name="T52" fmla="*/ 78 w 85"/>
                <a:gd name="T53" fmla="*/ 85 h 128"/>
                <a:gd name="T54" fmla="*/ 78 w 85"/>
                <a:gd name="T55" fmla="*/ 85 h 128"/>
                <a:gd name="T56" fmla="*/ 78 w 85"/>
                <a:gd name="T57" fmla="*/ 84 h 128"/>
                <a:gd name="T58" fmla="*/ 81 w 85"/>
                <a:gd name="T59" fmla="*/ 61 h 128"/>
                <a:gd name="T60" fmla="*/ 81 w 85"/>
                <a:gd name="T61" fmla="*/ 60 h 128"/>
                <a:gd name="T62" fmla="*/ 81 w 85"/>
                <a:gd name="T63" fmla="*/ 60 h 128"/>
                <a:gd name="T64" fmla="*/ 4 w 85"/>
                <a:gd name="T65" fmla="*/ 59 h 128"/>
                <a:gd name="T66" fmla="*/ 4 w 85"/>
                <a:gd name="T67" fmla="*/ 59 h 128"/>
                <a:gd name="T68" fmla="*/ 4 w 85"/>
                <a:gd name="T69" fmla="*/ 58 h 128"/>
                <a:gd name="T70" fmla="*/ 4 w 85"/>
                <a:gd name="T71" fmla="*/ 58 h 128"/>
                <a:gd name="T72" fmla="*/ 11 w 85"/>
                <a:gd name="T73" fmla="*/ 29 h 128"/>
                <a:gd name="T74" fmla="*/ 11 w 85"/>
                <a:gd name="T75" fmla="*/ 29 h 128"/>
                <a:gd name="T76" fmla="*/ 11 w 85"/>
                <a:gd name="T77" fmla="*/ 28 h 128"/>
                <a:gd name="T78" fmla="*/ 12 w 85"/>
                <a:gd name="T79" fmla="*/ 27 h 128"/>
                <a:gd name="T80" fmla="*/ 12 w 85"/>
                <a:gd name="T81" fmla="*/ 27 h 128"/>
                <a:gd name="T82" fmla="*/ 12 w 85"/>
                <a:gd name="T83" fmla="*/ 27 h 128"/>
                <a:gd name="T84" fmla="*/ 12 w 85"/>
                <a:gd name="T85" fmla="*/ 26 h 128"/>
                <a:gd name="T86" fmla="*/ 13 w 85"/>
                <a:gd name="T87" fmla="*/ 26 h 128"/>
                <a:gd name="T88" fmla="*/ 13 w 85"/>
                <a:gd name="T89" fmla="*/ 26 h 128"/>
                <a:gd name="T90" fmla="*/ 65 w 85"/>
                <a:gd name="T91" fmla="*/ 8 h 128"/>
                <a:gd name="T92" fmla="*/ 53 w 85"/>
                <a:gd name="T93" fmla="*/ 4 h 128"/>
                <a:gd name="T94" fmla="*/ 53 w 85"/>
                <a:gd name="T95" fmla="*/ 4 h 128"/>
                <a:gd name="T96" fmla="*/ 66 w 85"/>
                <a:gd name="T97" fmla="*/ 8 h 128"/>
                <a:gd name="T98" fmla="*/ 66 w 85"/>
                <a:gd name="T99" fmla="*/ 8 h 128"/>
                <a:gd name="T100" fmla="*/ 65 w 85"/>
                <a:gd name="T101" fmla="*/ 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5" h="128">
                  <a:moveTo>
                    <a:pt x="13" y="104"/>
                  </a:moveTo>
                  <a:cubicBezTo>
                    <a:pt x="14" y="103"/>
                    <a:pt x="14" y="103"/>
                    <a:pt x="14" y="103"/>
                  </a:cubicBezTo>
                  <a:cubicBezTo>
                    <a:pt x="13" y="104"/>
                    <a:pt x="13" y="104"/>
                    <a:pt x="13" y="104"/>
                  </a:cubicBezTo>
                  <a:cubicBezTo>
                    <a:pt x="5" y="91"/>
                    <a:pt x="0" y="74"/>
                    <a:pt x="0" y="58"/>
                  </a:cubicBezTo>
                  <a:cubicBezTo>
                    <a:pt x="0" y="58"/>
                    <a:pt x="0" y="58"/>
                    <a:pt x="0" y="58"/>
                  </a:cubicBezTo>
                  <a:cubicBezTo>
                    <a:pt x="0" y="55"/>
                    <a:pt x="0" y="51"/>
                    <a:pt x="1" y="48"/>
                  </a:cubicBezTo>
                  <a:cubicBezTo>
                    <a:pt x="1" y="48"/>
                    <a:pt x="1" y="48"/>
                    <a:pt x="1" y="48"/>
                  </a:cubicBezTo>
                  <a:cubicBezTo>
                    <a:pt x="6" y="14"/>
                    <a:pt x="30" y="0"/>
                    <a:pt x="53" y="0"/>
                  </a:cubicBezTo>
                  <a:cubicBezTo>
                    <a:pt x="53" y="0"/>
                    <a:pt x="53" y="0"/>
                    <a:pt x="53" y="0"/>
                  </a:cubicBezTo>
                  <a:cubicBezTo>
                    <a:pt x="53" y="0"/>
                    <a:pt x="53" y="0"/>
                    <a:pt x="53" y="0"/>
                  </a:cubicBezTo>
                  <a:cubicBezTo>
                    <a:pt x="53" y="0"/>
                    <a:pt x="53" y="0"/>
                    <a:pt x="53" y="0"/>
                  </a:cubicBezTo>
                  <a:cubicBezTo>
                    <a:pt x="53" y="0"/>
                    <a:pt x="53" y="0"/>
                    <a:pt x="53" y="0"/>
                  </a:cubicBezTo>
                  <a:cubicBezTo>
                    <a:pt x="53" y="0"/>
                    <a:pt x="53" y="0"/>
                    <a:pt x="53" y="0"/>
                  </a:cubicBezTo>
                  <a:cubicBezTo>
                    <a:pt x="65" y="0"/>
                    <a:pt x="74" y="8"/>
                    <a:pt x="79" y="18"/>
                  </a:cubicBezTo>
                  <a:cubicBezTo>
                    <a:pt x="79" y="18"/>
                    <a:pt x="79" y="18"/>
                    <a:pt x="79" y="18"/>
                  </a:cubicBezTo>
                  <a:cubicBezTo>
                    <a:pt x="84" y="29"/>
                    <a:pt x="85" y="44"/>
                    <a:pt x="85" y="60"/>
                  </a:cubicBezTo>
                  <a:cubicBezTo>
                    <a:pt x="85" y="60"/>
                    <a:pt x="85" y="60"/>
                    <a:pt x="85" y="60"/>
                  </a:cubicBezTo>
                  <a:cubicBezTo>
                    <a:pt x="85" y="93"/>
                    <a:pt x="68" y="127"/>
                    <a:pt x="43" y="128"/>
                  </a:cubicBezTo>
                  <a:cubicBezTo>
                    <a:pt x="43" y="128"/>
                    <a:pt x="43" y="128"/>
                    <a:pt x="43" y="128"/>
                  </a:cubicBezTo>
                  <a:cubicBezTo>
                    <a:pt x="31" y="128"/>
                    <a:pt x="20" y="118"/>
                    <a:pt x="13" y="104"/>
                  </a:cubicBezTo>
                  <a:close/>
                  <a:moveTo>
                    <a:pt x="43" y="124"/>
                  </a:moveTo>
                  <a:cubicBezTo>
                    <a:pt x="43" y="124"/>
                    <a:pt x="43" y="124"/>
                    <a:pt x="43" y="124"/>
                  </a:cubicBezTo>
                  <a:cubicBezTo>
                    <a:pt x="43" y="124"/>
                    <a:pt x="43" y="124"/>
                    <a:pt x="43" y="124"/>
                  </a:cubicBezTo>
                  <a:cubicBezTo>
                    <a:pt x="43" y="124"/>
                    <a:pt x="43" y="124"/>
                    <a:pt x="43" y="124"/>
                  </a:cubicBezTo>
                  <a:cubicBezTo>
                    <a:pt x="43" y="124"/>
                    <a:pt x="43" y="124"/>
                    <a:pt x="43" y="124"/>
                  </a:cubicBezTo>
                  <a:cubicBezTo>
                    <a:pt x="43" y="124"/>
                    <a:pt x="43" y="124"/>
                    <a:pt x="43" y="124"/>
                  </a:cubicBezTo>
                  <a:cubicBezTo>
                    <a:pt x="43" y="124"/>
                    <a:pt x="43" y="124"/>
                    <a:pt x="43" y="124"/>
                  </a:cubicBezTo>
                  <a:close/>
                  <a:moveTo>
                    <a:pt x="42" y="124"/>
                  </a:moveTo>
                  <a:cubicBezTo>
                    <a:pt x="34" y="124"/>
                    <a:pt x="26" y="117"/>
                    <a:pt x="19" y="106"/>
                  </a:cubicBezTo>
                  <a:cubicBezTo>
                    <a:pt x="19" y="106"/>
                    <a:pt x="19" y="106"/>
                    <a:pt x="19" y="106"/>
                  </a:cubicBezTo>
                  <a:cubicBezTo>
                    <a:pt x="26" y="117"/>
                    <a:pt x="34" y="124"/>
                    <a:pt x="42" y="124"/>
                  </a:cubicBezTo>
                  <a:close/>
                  <a:moveTo>
                    <a:pt x="50" y="123"/>
                  </a:moveTo>
                  <a:cubicBezTo>
                    <a:pt x="50" y="123"/>
                    <a:pt x="50" y="123"/>
                    <a:pt x="50" y="123"/>
                  </a:cubicBezTo>
                  <a:cubicBezTo>
                    <a:pt x="50" y="123"/>
                    <a:pt x="50" y="123"/>
                    <a:pt x="50" y="123"/>
                  </a:cubicBezTo>
                  <a:cubicBezTo>
                    <a:pt x="50" y="123"/>
                    <a:pt x="50" y="123"/>
                    <a:pt x="50" y="123"/>
                  </a:cubicBezTo>
                  <a:close/>
                  <a:moveTo>
                    <a:pt x="51" y="123"/>
                  </a:moveTo>
                  <a:cubicBezTo>
                    <a:pt x="51" y="123"/>
                    <a:pt x="51" y="123"/>
                    <a:pt x="51" y="123"/>
                  </a:cubicBezTo>
                  <a:cubicBezTo>
                    <a:pt x="51" y="123"/>
                    <a:pt x="51" y="123"/>
                    <a:pt x="51" y="123"/>
                  </a:cubicBezTo>
                  <a:cubicBezTo>
                    <a:pt x="51" y="123"/>
                    <a:pt x="51" y="123"/>
                    <a:pt x="51" y="123"/>
                  </a:cubicBezTo>
                  <a:close/>
                  <a:moveTo>
                    <a:pt x="70" y="104"/>
                  </a:moveTo>
                  <a:cubicBezTo>
                    <a:pt x="65" y="113"/>
                    <a:pt x="58" y="120"/>
                    <a:pt x="51" y="123"/>
                  </a:cubicBezTo>
                  <a:cubicBezTo>
                    <a:pt x="51" y="123"/>
                    <a:pt x="51" y="123"/>
                    <a:pt x="51" y="123"/>
                  </a:cubicBezTo>
                  <a:cubicBezTo>
                    <a:pt x="63" y="118"/>
                    <a:pt x="73" y="103"/>
                    <a:pt x="78" y="85"/>
                  </a:cubicBezTo>
                  <a:cubicBezTo>
                    <a:pt x="78" y="85"/>
                    <a:pt x="78" y="85"/>
                    <a:pt x="78" y="85"/>
                  </a:cubicBezTo>
                  <a:cubicBezTo>
                    <a:pt x="76" y="92"/>
                    <a:pt x="73" y="98"/>
                    <a:pt x="70" y="104"/>
                  </a:cubicBezTo>
                  <a:close/>
                  <a:moveTo>
                    <a:pt x="43" y="120"/>
                  </a:moveTo>
                  <a:cubicBezTo>
                    <a:pt x="43" y="120"/>
                    <a:pt x="43" y="120"/>
                    <a:pt x="43" y="120"/>
                  </a:cubicBezTo>
                  <a:cubicBezTo>
                    <a:pt x="51" y="120"/>
                    <a:pt x="60" y="113"/>
                    <a:pt x="67" y="102"/>
                  </a:cubicBezTo>
                  <a:cubicBezTo>
                    <a:pt x="67" y="102"/>
                    <a:pt x="67" y="102"/>
                    <a:pt x="67" y="102"/>
                  </a:cubicBezTo>
                  <a:cubicBezTo>
                    <a:pt x="73" y="91"/>
                    <a:pt x="77" y="75"/>
                    <a:pt x="77" y="60"/>
                  </a:cubicBezTo>
                  <a:cubicBezTo>
                    <a:pt x="77" y="60"/>
                    <a:pt x="77" y="60"/>
                    <a:pt x="77" y="60"/>
                  </a:cubicBezTo>
                  <a:cubicBezTo>
                    <a:pt x="77" y="60"/>
                    <a:pt x="77" y="60"/>
                    <a:pt x="77" y="60"/>
                  </a:cubicBezTo>
                  <a:cubicBezTo>
                    <a:pt x="77" y="60"/>
                    <a:pt x="77" y="60"/>
                    <a:pt x="77" y="60"/>
                  </a:cubicBezTo>
                  <a:cubicBezTo>
                    <a:pt x="77" y="60"/>
                    <a:pt x="77" y="60"/>
                    <a:pt x="77" y="60"/>
                  </a:cubicBezTo>
                  <a:cubicBezTo>
                    <a:pt x="77" y="60"/>
                    <a:pt x="77" y="60"/>
                    <a:pt x="77" y="60"/>
                  </a:cubicBezTo>
                  <a:cubicBezTo>
                    <a:pt x="77" y="60"/>
                    <a:pt x="77" y="60"/>
                    <a:pt x="77" y="60"/>
                  </a:cubicBezTo>
                  <a:cubicBezTo>
                    <a:pt x="77" y="44"/>
                    <a:pt x="76" y="31"/>
                    <a:pt x="71" y="22"/>
                  </a:cubicBezTo>
                  <a:cubicBezTo>
                    <a:pt x="71" y="22"/>
                    <a:pt x="71" y="22"/>
                    <a:pt x="71" y="22"/>
                  </a:cubicBezTo>
                  <a:cubicBezTo>
                    <a:pt x="67" y="13"/>
                    <a:pt x="62" y="8"/>
                    <a:pt x="53" y="8"/>
                  </a:cubicBezTo>
                  <a:cubicBezTo>
                    <a:pt x="53" y="8"/>
                    <a:pt x="53" y="8"/>
                    <a:pt x="53" y="8"/>
                  </a:cubicBezTo>
                  <a:cubicBezTo>
                    <a:pt x="33" y="8"/>
                    <a:pt x="14" y="19"/>
                    <a:pt x="9" y="49"/>
                  </a:cubicBezTo>
                  <a:cubicBezTo>
                    <a:pt x="9" y="49"/>
                    <a:pt x="9" y="49"/>
                    <a:pt x="9" y="49"/>
                  </a:cubicBezTo>
                  <a:cubicBezTo>
                    <a:pt x="8" y="52"/>
                    <a:pt x="8" y="55"/>
                    <a:pt x="8" y="58"/>
                  </a:cubicBezTo>
                  <a:cubicBezTo>
                    <a:pt x="8" y="58"/>
                    <a:pt x="8" y="58"/>
                    <a:pt x="8" y="58"/>
                  </a:cubicBezTo>
                  <a:cubicBezTo>
                    <a:pt x="8" y="58"/>
                    <a:pt x="8" y="58"/>
                    <a:pt x="8" y="58"/>
                  </a:cubicBezTo>
                  <a:cubicBezTo>
                    <a:pt x="8" y="58"/>
                    <a:pt x="8" y="58"/>
                    <a:pt x="8" y="58"/>
                  </a:cubicBezTo>
                  <a:cubicBezTo>
                    <a:pt x="8" y="58"/>
                    <a:pt x="8" y="58"/>
                    <a:pt x="8" y="58"/>
                  </a:cubicBezTo>
                  <a:cubicBezTo>
                    <a:pt x="8" y="72"/>
                    <a:pt x="13" y="88"/>
                    <a:pt x="20" y="100"/>
                  </a:cubicBezTo>
                  <a:cubicBezTo>
                    <a:pt x="20" y="100"/>
                    <a:pt x="20" y="100"/>
                    <a:pt x="20" y="100"/>
                  </a:cubicBezTo>
                  <a:cubicBezTo>
                    <a:pt x="27" y="113"/>
                    <a:pt x="36" y="120"/>
                    <a:pt x="43" y="120"/>
                  </a:cubicBezTo>
                  <a:cubicBezTo>
                    <a:pt x="43" y="120"/>
                    <a:pt x="43" y="120"/>
                    <a:pt x="43" y="120"/>
                  </a:cubicBezTo>
                  <a:cubicBezTo>
                    <a:pt x="43" y="120"/>
                    <a:pt x="43" y="120"/>
                    <a:pt x="43" y="120"/>
                  </a:cubicBezTo>
                  <a:cubicBezTo>
                    <a:pt x="43" y="120"/>
                    <a:pt x="43" y="120"/>
                    <a:pt x="43" y="120"/>
                  </a:cubicBezTo>
                  <a:cubicBezTo>
                    <a:pt x="43" y="120"/>
                    <a:pt x="43" y="120"/>
                    <a:pt x="43" y="120"/>
                  </a:cubicBezTo>
                  <a:cubicBezTo>
                    <a:pt x="43" y="120"/>
                    <a:pt x="43" y="120"/>
                    <a:pt x="43" y="120"/>
                  </a:cubicBezTo>
                  <a:cubicBezTo>
                    <a:pt x="43" y="120"/>
                    <a:pt x="43" y="120"/>
                    <a:pt x="43" y="120"/>
                  </a:cubicBezTo>
                  <a:close/>
                  <a:moveTo>
                    <a:pt x="16" y="102"/>
                  </a:moveTo>
                  <a:cubicBezTo>
                    <a:pt x="16" y="102"/>
                    <a:pt x="16" y="102"/>
                    <a:pt x="16" y="102"/>
                  </a:cubicBezTo>
                  <a:cubicBezTo>
                    <a:pt x="16" y="102"/>
                    <a:pt x="16" y="102"/>
                    <a:pt x="16" y="102"/>
                  </a:cubicBezTo>
                  <a:cubicBezTo>
                    <a:pt x="16" y="102"/>
                    <a:pt x="16" y="102"/>
                    <a:pt x="16" y="102"/>
                  </a:cubicBezTo>
                  <a:close/>
                  <a:moveTo>
                    <a:pt x="78" y="85"/>
                  </a:moveTo>
                  <a:cubicBezTo>
                    <a:pt x="78" y="85"/>
                    <a:pt x="78" y="85"/>
                    <a:pt x="78" y="84"/>
                  </a:cubicBezTo>
                  <a:cubicBezTo>
                    <a:pt x="78" y="84"/>
                    <a:pt x="78" y="84"/>
                    <a:pt x="78" y="84"/>
                  </a:cubicBezTo>
                  <a:cubicBezTo>
                    <a:pt x="78" y="85"/>
                    <a:pt x="78" y="85"/>
                    <a:pt x="78" y="85"/>
                  </a:cubicBezTo>
                  <a:close/>
                  <a:moveTo>
                    <a:pt x="78" y="84"/>
                  </a:moveTo>
                  <a:cubicBezTo>
                    <a:pt x="78" y="84"/>
                    <a:pt x="78" y="84"/>
                    <a:pt x="78" y="84"/>
                  </a:cubicBezTo>
                  <a:cubicBezTo>
                    <a:pt x="78" y="84"/>
                    <a:pt x="78" y="84"/>
                    <a:pt x="78" y="84"/>
                  </a:cubicBezTo>
                  <a:cubicBezTo>
                    <a:pt x="78" y="84"/>
                    <a:pt x="78" y="84"/>
                    <a:pt x="78" y="84"/>
                  </a:cubicBezTo>
                  <a:close/>
                  <a:moveTo>
                    <a:pt x="81" y="61"/>
                  </a:moveTo>
                  <a:cubicBezTo>
                    <a:pt x="81" y="61"/>
                    <a:pt x="81" y="61"/>
                    <a:pt x="81" y="61"/>
                  </a:cubicBezTo>
                  <a:cubicBezTo>
                    <a:pt x="81" y="61"/>
                    <a:pt x="81" y="61"/>
                    <a:pt x="81" y="61"/>
                  </a:cubicBezTo>
                  <a:cubicBezTo>
                    <a:pt x="81" y="61"/>
                    <a:pt x="81" y="61"/>
                    <a:pt x="81" y="61"/>
                  </a:cubicBezTo>
                  <a:close/>
                  <a:moveTo>
                    <a:pt x="81" y="60"/>
                  </a:moveTo>
                  <a:cubicBezTo>
                    <a:pt x="81" y="46"/>
                    <a:pt x="80" y="33"/>
                    <a:pt x="76" y="23"/>
                  </a:cubicBezTo>
                  <a:cubicBezTo>
                    <a:pt x="76" y="23"/>
                    <a:pt x="76" y="23"/>
                    <a:pt x="76" y="23"/>
                  </a:cubicBezTo>
                  <a:cubicBezTo>
                    <a:pt x="80" y="33"/>
                    <a:pt x="81" y="46"/>
                    <a:pt x="81" y="60"/>
                  </a:cubicBezTo>
                  <a:cubicBezTo>
                    <a:pt x="81" y="60"/>
                    <a:pt x="81" y="60"/>
                    <a:pt x="81" y="60"/>
                  </a:cubicBezTo>
                  <a:cubicBezTo>
                    <a:pt x="81" y="60"/>
                    <a:pt x="81" y="60"/>
                    <a:pt x="81" y="60"/>
                  </a:cubicBezTo>
                  <a:close/>
                  <a:moveTo>
                    <a:pt x="4" y="59"/>
                  </a:moveTo>
                  <a:cubicBezTo>
                    <a:pt x="4" y="59"/>
                    <a:pt x="4" y="59"/>
                    <a:pt x="4" y="59"/>
                  </a:cubicBezTo>
                  <a:cubicBezTo>
                    <a:pt x="4" y="59"/>
                    <a:pt x="4" y="59"/>
                    <a:pt x="4" y="59"/>
                  </a:cubicBezTo>
                  <a:cubicBezTo>
                    <a:pt x="4" y="59"/>
                    <a:pt x="4" y="59"/>
                    <a:pt x="4" y="59"/>
                  </a:cubicBezTo>
                  <a:close/>
                  <a:moveTo>
                    <a:pt x="4" y="58"/>
                  </a:moveTo>
                  <a:cubicBezTo>
                    <a:pt x="4" y="58"/>
                    <a:pt x="4" y="58"/>
                    <a:pt x="4" y="58"/>
                  </a:cubicBezTo>
                  <a:cubicBezTo>
                    <a:pt x="4" y="58"/>
                    <a:pt x="4" y="58"/>
                    <a:pt x="4" y="58"/>
                  </a:cubicBezTo>
                  <a:cubicBezTo>
                    <a:pt x="4" y="58"/>
                    <a:pt x="4" y="58"/>
                    <a:pt x="4" y="58"/>
                  </a:cubicBezTo>
                  <a:cubicBezTo>
                    <a:pt x="4" y="58"/>
                    <a:pt x="4" y="58"/>
                    <a:pt x="4" y="58"/>
                  </a:cubicBezTo>
                  <a:cubicBezTo>
                    <a:pt x="4" y="58"/>
                    <a:pt x="4" y="58"/>
                    <a:pt x="4" y="58"/>
                  </a:cubicBezTo>
                  <a:cubicBezTo>
                    <a:pt x="4" y="58"/>
                    <a:pt x="4" y="58"/>
                    <a:pt x="4" y="58"/>
                  </a:cubicBezTo>
                  <a:cubicBezTo>
                    <a:pt x="4" y="58"/>
                    <a:pt x="4" y="58"/>
                    <a:pt x="4" y="58"/>
                  </a:cubicBezTo>
                  <a:close/>
                  <a:moveTo>
                    <a:pt x="11" y="29"/>
                  </a:moveTo>
                  <a:cubicBezTo>
                    <a:pt x="11" y="29"/>
                    <a:pt x="11" y="29"/>
                    <a:pt x="11" y="29"/>
                  </a:cubicBezTo>
                  <a:cubicBezTo>
                    <a:pt x="11" y="29"/>
                    <a:pt x="11" y="29"/>
                    <a:pt x="11" y="29"/>
                  </a:cubicBezTo>
                  <a:cubicBezTo>
                    <a:pt x="11" y="29"/>
                    <a:pt x="11" y="29"/>
                    <a:pt x="11" y="29"/>
                  </a:cubicBezTo>
                  <a:close/>
                  <a:moveTo>
                    <a:pt x="11" y="28"/>
                  </a:moveTo>
                  <a:cubicBezTo>
                    <a:pt x="11" y="28"/>
                    <a:pt x="11" y="28"/>
                    <a:pt x="11" y="28"/>
                  </a:cubicBezTo>
                  <a:cubicBezTo>
                    <a:pt x="11" y="28"/>
                    <a:pt x="11" y="28"/>
                    <a:pt x="11" y="28"/>
                  </a:cubicBezTo>
                  <a:cubicBezTo>
                    <a:pt x="11" y="28"/>
                    <a:pt x="11" y="28"/>
                    <a:pt x="11" y="28"/>
                  </a:cubicBezTo>
                  <a:close/>
                  <a:moveTo>
                    <a:pt x="12" y="28"/>
                  </a:moveTo>
                  <a:cubicBezTo>
                    <a:pt x="12" y="28"/>
                    <a:pt x="12" y="27"/>
                    <a:pt x="12" y="27"/>
                  </a:cubicBezTo>
                  <a:cubicBezTo>
                    <a:pt x="12" y="27"/>
                    <a:pt x="12" y="27"/>
                    <a:pt x="12" y="27"/>
                  </a:cubicBezTo>
                  <a:cubicBezTo>
                    <a:pt x="12" y="27"/>
                    <a:pt x="12" y="28"/>
                    <a:pt x="12" y="28"/>
                  </a:cubicBezTo>
                  <a:close/>
                  <a:moveTo>
                    <a:pt x="12" y="27"/>
                  </a:moveTo>
                  <a:cubicBezTo>
                    <a:pt x="12" y="27"/>
                    <a:pt x="12" y="27"/>
                    <a:pt x="12" y="27"/>
                  </a:cubicBezTo>
                  <a:cubicBezTo>
                    <a:pt x="12" y="27"/>
                    <a:pt x="12" y="27"/>
                    <a:pt x="12" y="27"/>
                  </a:cubicBezTo>
                  <a:cubicBezTo>
                    <a:pt x="12" y="27"/>
                    <a:pt x="12" y="27"/>
                    <a:pt x="12" y="27"/>
                  </a:cubicBezTo>
                  <a:close/>
                  <a:moveTo>
                    <a:pt x="12" y="27"/>
                  </a:moveTo>
                  <a:cubicBezTo>
                    <a:pt x="12" y="27"/>
                    <a:pt x="12" y="26"/>
                    <a:pt x="12" y="26"/>
                  </a:cubicBezTo>
                  <a:cubicBezTo>
                    <a:pt x="12" y="26"/>
                    <a:pt x="12" y="26"/>
                    <a:pt x="12" y="26"/>
                  </a:cubicBezTo>
                  <a:cubicBezTo>
                    <a:pt x="12" y="26"/>
                    <a:pt x="12" y="27"/>
                    <a:pt x="12" y="27"/>
                  </a:cubicBezTo>
                  <a:close/>
                  <a:moveTo>
                    <a:pt x="12" y="26"/>
                  </a:moveTo>
                  <a:cubicBezTo>
                    <a:pt x="12" y="26"/>
                    <a:pt x="13" y="26"/>
                    <a:pt x="13" y="26"/>
                  </a:cubicBezTo>
                  <a:cubicBezTo>
                    <a:pt x="13" y="26"/>
                    <a:pt x="13" y="26"/>
                    <a:pt x="13" y="26"/>
                  </a:cubicBezTo>
                  <a:cubicBezTo>
                    <a:pt x="13" y="26"/>
                    <a:pt x="12" y="26"/>
                    <a:pt x="12" y="26"/>
                  </a:cubicBezTo>
                  <a:close/>
                  <a:moveTo>
                    <a:pt x="13" y="26"/>
                  </a:moveTo>
                  <a:cubicBezTo>
                    <a:pt x="22" y="10"/>
                    <a:pt x="38" y="4"/>
                    <a:pt x="53" y="4"/>
                  </a:cubicBezTo>
                  <a:cubicBezTo>
                    <a:pt x="53" y="4"/>
                    <a:pt x="53" y="4"/>
                    <a:pt x="53" y="4"/>
                  </a:cubicBezTo>
                  <a:cubicBezTo>
                    <a:pt x="58" y="4"/>
                    <a:pt x="62" y="5"/>
                    <a:pt x="65" y="8"/>
                  </a:cubicBezTo>
                  <a:cubicBezTo>
                    <a:pt x="65" y="8"/>
                    <a:pt x="65" y="8"/>
                    <a:pt x="65" y="8"/>
                  </a:cubicBezTo>
                  <a:cubicBezTo>
                    <a:pt x="62" y="5"/>
                    <a:pt x="58" y="4"/>
                    <a:pt x="53" y="4"/>
                  </a:cubicBezTo>
                  <a:cubicBezTo>
                    <a:pt x="53" y="4"/>
                    <a:pt x="53" y="4"/>
                    <a:pt x="53" y="4"/>
                  </a:cubicBezTo>
                  <a:cubicBezTo>
                    <a:pt x="53" y="4"/>
                    <a:pt x="53" y="4"/>
                    <a:pt x="53" y="4"/>
                  </a:cubicBezTo>
                  <a:cubicBezTo>
                    <a:pt x="53" y="4"/>
                    <a:pt x="53" y="4"/>
                    <a:pt x="53" y="4"/>
                  </a:cubicBezTo>
                  <a:cubicBezTo>
                    <a:pt x="53" y="4"/>
                    <a:pt x="53" y="4"/>
                    <a:pt x="53" y="4"/>
                  </a:cubicBezTo>
                  <a:cubicBezTo>
                    <a:pt x="53" y="4"/>
                    <a:pt x="53" y="4"/>
                    <a:pt x="53" y="4"/>
                  </a:cubicBezTo>
                  <a:cubicBezTo>
                    <a:pt x="38" y="4"/>
                    <a:pt x="22" y="10"/>
                    <a:pt x="13" y="26"/>
                  </a:cubicBezTo>
                  <a:close/>
                  <a:moveTo>
                    <a:pt x="66" y="8"/>
                  </a:moveTo>
                  <a:cubicBezTo>
                    <a:pt x="66" y="8"/>
                    <a:pt x="66" y="8"/>
                    <a:pt x="66" y="8"/>
                  </a:cubicBezTo>
                  <a:cubicBezTo>
                    <a:pt x="66" y="8"/>
                    <a:pt x="66" y="8"/>
                    <a:pt x="66" y="8"/>
                  </a:cubicBezTo>
                  <a:cubicBezTo>
                    <a:pt x="66" y="8"/>
                    <a:pt x="66" y="8"/>
                    <a:pt x="66" y="8"/>
                  </a:cubicBezTo>
                  <a:close/>
                  <a:moveTo>
                    <a:pt x="65" y="8"/>
                  </a:moveTo>
                  <a:cubicBezTo>
                    <a:pt x="65" y="8"/>
                    <a:pt x="65" y="8"/>
                    <a:pt x="65" y="8"/>
                  </a:cubicBezTo>
                  <a:cubicBezTo>
                    <a:pt x="65" y="8"/>
                    <a:pt x="65" y="8"/>
                    <a:pt x="65" y="8"/>
                  </a:cubicBezTo>
                  <a:cubicBezTo>
                    <a:pt x="65" y="8"/>
                    <a:pt x="65" y="8"/>
                    <a:pt x="6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279"/>
            <p:cNvSpPr/>
            <p:nvPr/>
          </p:nvSpPr>
          <p:spPr bwMode="auto">
            <a:xfrm>
              <a:off x="1982" y="1349"/>
              <a:ext cx="255" cy="160"/>
            </a:xfrm>
            <a:custGeom>
              <a:avLst/>
              <a:gdLst>
                <a:gd name="T0" fmla="*/ 23 w 101"/>
                <a:gd name="T1" fmla="*/ 61 h 64"/>
                <a:gd name="T2" fmla="*/ 0 w 101"/>
                <a:gd name="T3" fmla="*/ 13 h 64"/>
                <a:gd name="T4" fmla="*/ 0 w 101"/>
                <a:gd name="T5" fmla="*/ 13 h 64"/>
                <a:gd name="T6" fmla="*/ 1 w 101"/>
                <a:gd name="T7" fmla="*/ 9 h 64"/>
                <a:gd name="T8" fmla="*/ 1 w 101"/>
                <a:gd name="T9" fmla="*/ 9 h 64"/>
                <a:gd name="T10" fmla="*/ 5 w 101"/>
                <a:gd name="T11" fmla="*/ 0 h 64"/>
                <a:gd name="T12" fmla="*/ 9 w 101"/>
                <a:gd name="T13" fmla="*/ 2 h 64"/>
                <a:gd name="T14" fmla="*/ 5 w 101"/>
                <a:gd name="T15" fmla="*/ 10 h 64"/>
                <a:gd name="T16" fmla="*/ 4 w 101"/>
                <a:gd name="T17" fmla="*/ 13 h 64"/>
                <a:gd name="T18" fmla="*/ 4 w 101"/>
                <a:gd name="T19" fmla="*/ 13 h 64"/>
                <a:gd name="T20" fmla="*/ 25 w 101"/>
                <a:gd name="T21" fmla="*/ 58 h 64"/>
                <a:gd name="T22" fmla="*/ 25 w 101"/>
                <a:gd name="T23" fmla="*/ 58 h 64"/>
                <a:gd name="T24" fmla="*/ 42 w 101"/>
                <a:gd name="T25" fmla="*/ 60 h 64"/>
                <a:gd name="T26" fmla="*/ 42 w 101"/>
                <a:gd name="T27" fmla="*/ 60 h 64"/>
                <a:gd name="T28" fmla="*/ 100 w 101"/>
                <a:gd name="T29" fmla="*/ 55 h 64"/>
                <a:gd name="T30" fmla="*/ 100 w 101"/>
                <a:gd name="T31" fmla="*/ 55 h 64"/>
                <a:gd name="T32" fmla="*/ 101 w 101"/>
                <a:gd name="T33" fmla="*/ 59 h 64"/>
                <a:gd name="T34" fmla="*/ 42 w 101"/>
                <a:gd name="T35" fmla="*/ 64 h 64"/>
                <a:gd name="T36" fmla="*/ 42 w 101"/>
                <a:gd name="T37" fmla="*/ 64 h 64"/>
                <a:gd name="T38" fmla="*/ 23 w 101"/>
                <a:gd name="T39"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64">
                  <a:moveTo>
                    <a:pt x="23" y="61"/>
                  </a:moveTo>
                  <a:cubicBezTo>
                    <a:pt x="16" y="53"/>
                    <a:pt x="1" y="26"/>
                    <a:pt x="0" y="13"/>
                  </a:cubicBezTo>
                  <a:cubicBezTo>
                    <a:pt x="0" y="13"/>
                    <a:pt x="0" y="13"/>
                    <a:pt x="0" y="13"/>
                  </a:cubicBezTo>
                  <a:cubicBezTo>
                    <a:pt x="0" y="11"/>
                    <a:pt x="1" y="10"/>
                    <a:pt x="1" y="9"/>
                  </a:cubicBezTo>
                  <a:cubicBezTo>
                    <a:pt x="1" y="9"/>
                    <a:pt x="1" y="9"/>
                    <a:pt x="1" y="9"/>
                  </a:cubicBezTo>
                  <a:cubicBezTo>
                    <a:pt x="5" y="0"/>
                    <a:pt x="5" y="0"/>
                    <a:pt x="5" y="0"/>
                  </a:cubicBezTo>
                  <a:cubicBezTo>
                    <a:pt x="9" y="2"/>
                    <a:pt x="9" y="2"/>
                    <a:pt x="9" y="2"/>
                  </a:cubicBezTo>
                  <a:cubicBezTo>
                    <a:pt x="5" y="10"/>
                    <a:pt x="5" y="10"/>
                    <a:pt x="5" y="10"/>
                  </a:cubicBezTo>
                  <a:cubicBezTo>
                    <a:pt x="5" y="11"/>
                    <a:pt x="4" y="12"/>
                    <a:pt x="4" y="13"/>
                  </a:cubicBezTo>
                  <a:cubicBezTo>
                    <a:pt x="4" y="13"/>
                    <a:pt x="4" y="13"/>
                    <a:pt x="4" y="13"/>
                  </a:cubicBezTo>
                  <a:cubicBezTo>
                    <a:pt x="4" y="23"/>
                    <a:pt x="19" y="52"/>
                    <a:pt x="25" y="58"/>
                  </a:cubicBezTo>
                  <a:cubicBezTo>
                    <a:pt x="25" y="58"/>
                    <a:pt x="25" y="58"/>
                    <a:pt x="25" y="58"/>
                  </a:cubicBezTo>
                  <a:cubicBezTo>
                    <a:pt x="26" y="59"/>
                    <a:pt x="33" y="60"/>
                    <a:pt x="42" y="60"/>
                  </a:cubicBezTo>
                  <a:cubicBezTo>
                    <a:pt x="42" y="60"/>
                    <a:pt x="42" y="60"/>
                    <a:pt x="42" y="60"/>
                  </a:cubicBezTo>
                  <a:cubicBezTo>
                    <a:pt x="65" y="60"/>
                    <a:pt x="100" y="55"/>
                    <a:pt x="100" y="55"/>
                  </a:cubicBezTo>
                  <a:cubicBezTo>
                    <a:pt x="100" y="55"/>
                    <a:pt x="100" y="55"/>
                    <a:pt x="100" y="55"/>
                  </a:cubicBezTo>
                  <a:cubicBezTo>
                    <a:pt x="101" y="59"/>
                    <a:pt x="101" y="59"/>
                    <a:pt x="101" y="59"/>
                  </a:cubicBezTo>
                  <a:cubicBezTo>
                    <a:pt x="100" y="59"/>
                    <a:pt x="65" y="64"/>
                    <a:pt x="42" y="64"/>
                  </a:cubicBezTo>
                  <a:cubicBezTo>
                    <a:pt x="42" y="64"/>
                    <a:pt x="42" y="64"/>
                    <a:pt x="42" y="64"/>
                  </a:cubicBezTo>
                  <a:cubicBezTo>
                    <a:pt x="33" y="64"/>
                    <a:pt x="26" y="63"/>
                    <a:pt x="23"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280"/>
            <p:cNvSpPr>
              <a:spLocks noEditPoints="1"/>
            </p:cNvSpPr>
            <p:nvPr/>
          </p:nvSpPr>
          <p:spPr bwMode="auto">
            <a:xfrm>
              <a:off x="1977" y="1341"/>
              <a:ext cx="265" cy="174"/>
            </a:xfrm>
            <a:custGeom>
              <a:avLst/>
              <a:gdLst>
                <a:gd name="T0" fmla="*/ 25 w 105"/>
                <a:gd name="T1" fmla="*/ 64 h 69"/>
                <a:gd name="T2" fmla="*/ 0 w 105"/>
                <a:gd name="T3" fmla="*/ 16 h 69"/>
                <a:gd name="T4" fmla="*/ 1 w 105"/>
                <a:gd name="T5" fmla="*/ 11 h 69"/>
                <a:gd name="T6" fmla="*/ 6 w 105"/>
                <a:gd name="T7" fmla="*/ 0 h 69"/>
                <a:gd name="T8" fmla="*/ 9 w 105"/>
                <a:gd name="T9" fmla="*/ 14 h 69"/>
                <a:gd name="T10" fmla="*/ 8 w 105"/>
                <a:gd name="T11" fmla="*/ 15 h 69"/>
                <a:gd name="T12" fmla="*/ 8 w 105"/>
                <a:gd name="T13" fmla="*/ 16 h 69"/>
                <a:gd name="T14" fmla="*/ 8 w 105"/>
                <a:gd name="T15" fmla="*/ 16 h 69"/>
                <a:gd name="T16" fmla="*/ 29 w 105"/>
                <a:gd name="T17" fmla="*/ 59 h 69"/>
                <a:gd name="T18" fmla="*/ 30 w 105"/>
                <a:gd name="T19" fmla="*/ 60 h 69"/>
                <a:gd name="T20" fmla="*/ 33 w 105"/>
                <a:gd name="T21" fmla="*/ 60 h 69"/>
                <a:gd name="T22" fmla="*/ 43 w 105"/>
                <a:gd name="T23" fmla="*/ 61 h 69"/>
                <a:gd name="T24" fmla="*/ 44 w 105"/>
                <a:gd name="T25" fmla="*/ 61 h 69"/>
                <a:gd name="T26" fmla="*/ 44 w 105"/>
                <a:gd name="T27" fmla="*/ 61 h 69"/>
                <a:gd name="T28" fmla="*/ 102 w 105"/>
                <a:gd name="T29" fmla="*/ 56 h 69"/>
                <a:gd name="T30" fmla="*/ 104 w 105"/>
                <a:gd name="T31" fmla="*/ 56 h 69"/>
                <a:gd name="T32" fmla="*/ 103 w 105"/>
                <a:gd name="T33" fmla="*/ 64 h 69"/>
                <a:gd name="T34" fmla="*/ 102 w 105"/>
                <a:gd name="T35" fmla="*/ 64 h 69"/>
                <a:gd name="T36" fmla="*/ 101 w 105"/>
                <a:gd name="T37" fmla="*/ 64 h 69"/>
                <a:gd name="T38" fmla="*/ 97 w 105"/>
                <a:gd name="T39" fmla="*/ 65 h 69"/>
                <a:gd name="T40" fmla="*/ 82 w 105"/>
                <a:gd name="T41" fmla="*/ 67 h 69"/>
                <a:gd name="T42" fmla="*/ 44 w 105"/>
                <a:gd name="T43" fmla="*/ 69 h 69"/>
                <a:gd name="T44" fmla="*/ 44 w 105"/>
                <a:gd name="T45" fmla="*/ 65 h 69"/>
                <a:gd name="T46" fmla="*/ 78 w 105"/>
                <a:gd name="T47" fmla="*/ 63 h 69"/>
                <a:gd name="T48" fmla="*/ 44 w 105"/>
                <a:gd name="T49" fmla="*/ 65 h 69"/>
                <a:gd name="T50" fmla="*/ 44 w 105"/>
                <a:gd name="T51" fmla="*/ 65 h 69"/>
                <a:gd name="T52" fmla="*/ 44 w 105"/>
                <a:gd name="T53" fmla="*/ 65 h 69"/>
                <a:gd name="T54" fmla="*/ 29 w 105"/>
                <a:gd name="T55" fmla="*/ 63 h 69"/>
                <a:gd name="T56" fmla="*/ 36 w 105"/>
                <a:gd name="T57" fmla="*/ 65 h 69"/>
                <a:gd name="T58" fmla="*/ 26 w 105"/>
                <a:gd name="T59" fmla="*/ 62 h 69"/>
                <a:gd name="T60" fmla="*/ 26 w 105"/>
                <a:gd name="T61" fmla="*/ 62 h 69"/>
                <a:gd name="T62" fmla="*/ 23 w 105"/>
                <a:gd name="T63" fmla="*/ 59 h 69"/>
                <a:gd name="T64" fmla="*/ 26 w 105"/>
                <a:gd name="T65" fmla="*/ 62 h 69"/>
                <a:gd name="T66" fmla="*/ 88 w 105"/>
                <a:gd name="T67" fmla="*/ 62 h 69"/>
                <a:gd name="T68" fmla="*/ 92 w 105"/>
                <a:gd name="T69" fmla="*/ 61 h 69"/>
                <a:gd name="T70" fmla="*/ 98 w 105"/>
                <a:gd name="T71" fmla="*/ 61 h 69"/>
                <a:gd name="T72" fmla="*/ 100 w 105"/>
                <a:gd name="T73" fmla="*/ 61 h 69"/>
                <a:gd name="T74" fmla="*/ 98 w 105"/>
                <a:gd name="T75" fmla="*/ 61 h 69"/>
                <a:gd name="T76" fmla="*/ 23 w 105"/>
                <a:gd name="T77" fmla="*/ 59 h 69"/>
                <a:gd name="T78" fmla="*/ 23 w 105"/>
                <a:gd name="T79" fmla="*/ 5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 h="69">
                  <a:moveTo>
                    <a:pt x="23" y="65"/>
                  </a:moveTo>
                  <a:cubicBezTo>
                    <a:pt x="25" y="64"/>
                    <a:pt x="25" y="64"/>
                    <a:pt x="25" y="64"/>
                  </a:cubicBezTo>
                  <a:cubicBezTo>
                    <a:pt x="23" y="65"/>
                    <a:pt x="23" y="65"/>
                    <a:pt x="23" y="65"/>
                  </a:cubicBezTo>
                  <a:cubicBezTo>
                    <a:pt x="16" y="57"/>
                    <a:pt x="1" y="30"/>
                    <a:pt x="0" y="16"/>
                  </a:cubicBezTo>
                  <a:cubicBezTo>
                    <a:pt x="0" y="16"/>
                    <a:pt x="0" y="16"/>
                    <a:pt x="0" y="16"/>
                  </a:cubicBezTo>
                  <a:cubicBezTo>
                    <a:pt x="0" y="14"/>
                    <a:pt x="1" y="12"/>
                    <a:pt x="1" y="11"/>
                  </a:cubicBezTo>
                  <a:cubicBezTo>
                    <a:pt x="1" y="11"/>
                    <a:pt x="1" y="11"/>
                    <a:pt x="1" y="11"/>
                  </a:cubicBezTo>
                  <a:cubicBezTo>
                    <a:pt x="6" y="0"/>
                    <a:pt x="6" y="0"/>
                    <a:pt x="6" y="0"/>
                  </a:cubicBezTo>
                  <a:cubicBezTo>
                    <a:pt x="14" y="4"/>
                    <a:pt x="14" y="4"/>
                    <a:pt x="14" y="4"/>
                  </a:cubicBezTo>
                  <a:cubicBezTo>
                    <a:pt x="9" y="14"/>
                    <a:pt x="9" y="14"/>
                    <a:pt x="9" y="14"/>
                  </a:cubicBezTo>
                  <a:cubicBezTo>
                    <a:pt x="9" y="14"/>
                    <a:pt x="8" y="15"/>
                    <a:pt x="8" y="15"/>
                  </a:cubicBezTo>
                  <a:cubicBezTo>
                    <a:pt x="8" y="15"/>
                    <a:pt x="8" y="15"/>
                    <a:pt x="8" y="15"/>
                  </a:cubicBezTo>
                  <a:cubicBezTo>
                    <a:pt x="8" y="15"/>
                    <a:pt x="8" y="15"/>
                    <a:pt x="8" y="15"/>
                  </a:cubicBezTo>
                  <a:cubicBezTo>
                    <a:pt x="8" y="16"/>
                    <a:pt x="8" y="16"/>
                    <a:pt x="8" y="16"/>
                  </a:cubicBezTo>
                  <a:cubicBezTo>
                    <a:pt x="8" y="16"/>
                    <a:pt x="8" y="16"/>
                    <a:pt x="8" y="16"/>
                  </a:cubicBezTo>
                  <a:cubicBezTo>
                    <a:pt x="8" y="16"/>
                    <a:pt x="8" y="16"/>
                    <a:pt x="8" y="16"/>
                  </a:cubicBezTo>
                  <a:cubicBezTo>
                    <a:pt x="8" y="25"/>
                    <a:pt x="23" y="55"/>
                    <a:pt x="29" y="59"/>
                  </a:cubicBezTo>
                  <a:cubicBezTo>
                    <a:pt x="29" y="59"/>
                    <a:pt x="29" y="59"/>
                    <a:pt x="29" y="59"/>
                  </a:cubicBezTo>
                  <a:cubicBezTo>
                    <a:pt x="29" y="59"/>
                    <a:pt x="29" y="59"/>
                    <a:pt x="29" y="59"/>
                  </a:cubicBezTo>
                  <a:cubicBezTo>
                    <a:pt x="29" y="59"/>
                    <a:pt x="29" y="59"/>
                    <a:pt x="30" y="60"/>
                  </a:cubicBezTo>
                  <a:cubicBezTo>
                    <a:pt x="30" y="60"/>
                    <a:pt x="30" y="60"/>
                    <a:pt x="30" y="60"/>
                  </a:cubicBezTo>
                  <a:cubicBezTo>
                    <a:pt x="30" y="60"/>
                    <a:pt x="31" y="60"/>
                    <a:pt x="33" y="60"/>
                  </a:cubicBezTo>
                  <a:cubicBezTo>
                    <a:pt x="33" y="60"/>
                    <a:pt x="33" y="60"/>
                    <a:pt x="33" y="60"/>
                  </a:cubicBezTo>
                  <a:cubicBezTo>
                    <a:pt x="35" y="61"/>
                    <a:pt x="39" y="61"/>
                    <a:pt x="43" y="61"/>
                  </a:cubicBezTo>
                  <a:cubicBezTo>
                    <a:pt x="43" y="61"/>
                    <a:pt x="43" y="61"/>
                    <a:pt x="43" y="61"/>
                  </a:cubicBezTo>
                  <a:cubicBezTo>
                    <a:pt x="43" y="61"/>
                    <a:pt x="44" y="61"/>
                    <a:pt x="44" y="61"/>
                  </a:cubicBezTo>
                  <a:cubicBezTo>
                    <a:pt x="44" y="61"/>
                    <a:pt x="44" y="61"/>
                    <a:pt x="44" y="61"/>
                  </a:cubicBezTo>
                  <a:cubicBezTo>
                    <a:pt x="44" y="61"/>
                    <a:pt x="44" y="61"/>
                    <a:pt x="44" y="61"/>
                  </a:cubicBezTo>
                  <a:cubicBezTo>
                    <a:pt x="44" y="61"/>
                    <a:pt x="44" y="61"/>
                    <a:pt x="44" y="61"/>
                  </a:cubicBezTo>
                  <a:cubicBezTo>
                    <a:pt x="67" y="61"/>
                    <a:pt x="101" y="56"/>
                    <a:pt x="102" y="56"/>
                  </a:cubicBezTo>
                  <a:cubicBezTo>
                    <a:pt x="102" y="56"/>
                    <a:pt x="102" y="56"/>
                    <a:pt x="102" y="56"/>
                  </a:cubicBezTo>
                  <a:cubicBezTo>
                    <a:pt x="104" y="56"/>
                    <a:pt x="104" y="56"/>
                    <a:pt x="104" y="56"/>
                  </a:cubicBezTo>
                  <a:cubicBezTo>
                    <a:pt x="105" y="64"/>
                    <a:pt x="105" y="64"/>
                    <a:pt x="105" y="64"/>
                  </a:cubicBezTo>
                  <a:cubicBezTo>
                    <a:pt x="103" y="64"/>
                    <a:pt x="103" y="64"/>
                    <a:pt x="103" y="64"/>
                  </a:cubicBezTo>
                  <a:cubicBezTo>
                    <a:pt x="103" y="64"/>
                    <a:pt x="102" y="64"/>
                    <a:pt x="102" y="64"/>
                  </a:cubicBezTo>
                  <a:cubicBezTo>
                    <a:pt x="102" y="64"/>
                    <a:pt x="102" y="64"/>
                    <a:pt x="102" y="64"/>
                  </a:cubicBezTo>
                  <a:cubicBezTo>
                    <a:pt x="102" y="64"/>
                    <a:pt x="102" y="64"/>
                    <a:pt x="101" y="64"/>
                  </a:cubicBezTo>
                  <a:cubicBezTo>
                    <a:pt x="101" y="64"/>
                    <a:pt x="101" y="64"/>
                    <a:pt x="101" y="64"/>
                  </a:cubicBezTo>
                  <a:cubicBezTo>
                    <a:pt x="100" y="65"/>
                    <a:pt x="99" y="65"/>
                    <a:pt x="97" y="65"/>
                  </a:cubicBezTo>
                  <a:cubicBezTo>
                    <a:pt x="97" y="65"/>
                    <a:pt x="97" y="65"/>
                    <a:pt x="97" y="65"/>
                  </a:cubicBezTo>
                  <a:cubicBezTo>
                    <a:pt x="93" y="65"/>
                    <a:pt x="88" y="66"/>
                    <a:pt x="82" y="67"/>
                  </a:cubicBezTo>
                  <a:cubicBezTo>
                    <a:pt x="82" y="67"/>
                    <a:pt x="82" y="67"/>
                    <a:pt x="82" y="67"/>
                  </a:cubicBezTo>
                  <a:cubicBezTo>
                    <a:pt x="70" y="68"/>
                    <a:pt x="56" y="69"/>
                    <a:pt x="44" y="69"/>
                  </a:cubicBezTo>
                  <a:cubicBezTo>
                    <a:pt x="44" y="69"/>
                    <a:pt x="44" y="69"/>
                    <a:pt x="44" y="69"/>
                  </a:cubicBezTo>
                  <a:cubicBezTo>
                    <a:pt x="35" y="69"/>
                    <a:pt x="28" y="69"/>
                    <a:pt x="23" y="65"/>
                  </a:cubicBezTo>
                  <a:close/>
                  <a:moveTo>
                    <a:pt x="44" y="65"/>
                  </a:moveTo>
                  <a:cubicBezTo>
                    <a:pt x="54" y="65"/>
                    <a:pt x="67" y="64"/>
                    <a:pt x="78" y="63"/>
                  </a:cubicBezTo>
                  <a:cubicBezTo>
                    <a:pt x="78" y="63"/>
                    <a:pt x="78" y="63"/>
                    <a:pt x="78" y="63"/>
                  </a:cubicBezTo>
                  <a:cubicBezTo>
                    <a:pt x="67" y="64"/>
                    <a:pt x="54" y="65"/>
                    <a:pt x="44" y="65"/>
                  </a:cubicBezTo>
                  <a:cubicBezTo>
                    <a:pt x="44" y="65"/>
                    <a:pt x="44" y="65"/>
                    <a:pt x="44" y="65"/>
                  </a:cubicBezTo>
                  <a:cubicBezTo>
                    <a:pt x="44" y="65"/>
                    <a:pt x="44" y="65"/>
                    <a:pt x="44" y="65"/>
                  </a:cubicBezTo>
                  <a:cubicBezTo>
                    <a:pt x="44" y="65"/>
                    <a:pt x="44" y="65"/>
                    <a:pt x="44" y="65"/>
                  </a:cubicBezTo>
                  <a:cubicBezTo>
                    <a:pt x="44" y="65"/>
                    <a:pt x="44" y="65"/>
                    <a:pt x="44" y="65"/>
                  </a:cubicBezTo>
                  <a:cubicBezTo>
                    <a:pt x="44" y="65"/>
                    <a:pt x="44" y="65"/>
                    <a:pt x="44" y="65"/>
                  </a:cubicBezTo>
                  <a:close/>
                  <a:moveTo>
                    <a:pt x="36" y="65"/>
                  </a:moveTo>
                  <a:cubicBezTo>
                    <a:pt x="33" y="64"/>
                    <a:pt x="30" y="64"/>
                    <a:pt x="29" y="63"/>
                  </a:cubicBezTo>
                  <a:cubicBezTo>
                    <a:pt x="29" y="63"/>
                    <a:pt x="29" y="63"/>
                    <a:pt x="29" y="63"/>
                  </a:cubicBezTo>
                  <a:cubicBezTo>
                    <a:pt x="31" y="64"/>
                    <a:pt x="33" y="64"/>
                    <a:pt x="36" y="65"/>
                  </a:cubicBezTo>
                  <a:close/>
                  <a:moveTo>
                    <a:pt x="26" y="62"/>
                  </a:moveTo>
                  <a:cubicBezTo>
                    <a:pt x="26" y="62"/>
                    <a:pt x="26" y="62"/>
                    <a:pt x="26" y="62"/>
                  </a:cubicBezTo>
                  <a:cubicBezTo>
                    <a:pt x="26" y="62"/>
                    <a:pt x="26" y="62"/>
                    <a:pt x="26" y="62"/>
                  </a:cubicBezTo>
                  <a:cubicBezTo>
                    <a:pt x="26" y="62"/>
                    <a:pt x="26" y="62"/>
                    <a:pt x="26" y="62"/>
                  </a:cubicBezTo>
                  <a:cubicBezTo>
                    <a:pt x="25" y="61"/>
                    <a:pt x="24" y="60"/>
                    <a:pt x="23" y="59"/>
                  </a:cubicBezTo>
                  <a:cubicBezTo>
                    <a:pt x="23" y="59"/>
                    <a:pt x="23" y="59"/>
                    <a:pt x="23" y="59"/>
                  </a:cubicBezTo>
                  <a:cubicBezTo>
                    <a:pt x="24" y="60"/>
                    <a:pt x="25" y="61"/>
                    <a:pt x="26" y="62"/>
                  </a:cubicBezTo>
                  <a:cubicBezTo>
                    <a:pt x="26" y="62"/>
                    <a:pt x="26" y="62"/>
                    <a:pt x="26" y="62"/>
                  </a:cubicBezTo>
                  <a:cubicBezTo>
                    <a:pt x="26" y="62"/>
                    <a:pt x="26" y="62"/>
                    <a:pt x="26" y="62"/>
                  </a:cubicBezTo>
                  <a:close/>
                  <a:moveTo>
                    <a:pt x="88" y="62"/>
                  </a:moveTo>
                  <a:cubicBezTo>
                    <a:pt x="90" y="62"/>
                    <a:pt x="91" y="62"/>
                    <a:pt x="92" y="61"/>
                  </a:cubicBezTo>
                  <a:cubicBezTo>
                    <a:pt x="92" y="61"/>
                    <a:pt x="92" y="61"/>
                    <a:pt x="92" y="61"/>
                  </a:cubicBezTo>
                  <a:cubicBezTo>
                    <a:pt x="91" y="62"/>
                    <a:pt x="90" y="62"/>
                    <a:pt x="88" y="62"/>
                  </a:cubicBezTo>
                  <a:close/>
                  <a:moveTo>
                    <a:pt x="98" y="61"/>
                  </a:moveTo>
                  <a:cubicBezTo>
                    <a:pt x="99" y="61"/>
                    <a:pt x="100" y="61"/>
                    <a:pt x="100" y="61"/>
                  </a:cubicBezTo>
                  <a:cubicBezTo>
                    <a:pt x="100" y="61"/>
                    <a:pt x="100" y="61"/>
                    <a:pt x="100" y="61"/>
                  </a:cubicBezTo>
                  <a:cubicBezTo>
                    <a:pt x="100" y="61"/>
                    <a:pt x="100" y="61"/>
                    <a:pt x="100" y="61"/>
                  </a:cubicBezTo>
                  <a:cubicBezTo>
                    <a:pt x="100" y="61"/>
                    <a:pt x="99" y="61"/>
                    <a:pt x="98" y="61"/>
                  </a:cubicBezTo>
                  <a:close/>
                  <a:moveTo>
                    <a:pt x="23" y="59"/>
                  </a:moveTo>
                  <a:cubicBezTo>
                    <a:pt x="23" y="59"/>
                    <a:pt x="23" y="59"/>
                    <a:pt x="23" y="59"/>
                  </a:cubicBezTo>
                  <a:cubicBezTo>
                    <a:pt x="23" y="59"/>
                    <a:pt x="23" y="59"/>
                    <a:pt x="23" y="59"/>
                  </a:cubicBezTo>
                  <a:cubicBezTo>
                    <a:pt x="23" y="59"/>
                    <a:pt x="23" y="59"/>
                    <a:pt x="23"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281"/>
            <p:cNvSpPr/>
            <p:nvPr/>
          </p:nvSpPr>
          <p:spPr bwMode="auto">
            <a:xfrm>
              <a:off x="1989" y="1316"/>
              <a:ext cx="38" cy="45"/>
            </a:xfrm>
            <a:custGeom>
              <a:avLst/>
              <a:gdLst>
                <a:gd name="T0" fmla="*/ 5 w 15"/>
                <a:gd name="T1" fmla="*/ 18 h 18"/>
                <a:gd name="T2" fmla="*/ 0 w 15"/>
                <a:gd name="T3" fmla="*/ 12 h 18"/>
                <a:gd name="T4" fmla="*/ 0 w 15"/>
                <a:gd name="T5" fmla="*/ 12 h 18"/>
                <a:gd name="T6" fmla="*/ 2 w 15"/>
                <a:gd name="T7" fmla="*/ 7 h 18"/>
                <a:gd name="T8" fmla="*/ 2 w 15"/>
                <a:gd name="T9" fmla="*/ 7 h 18"/>
                <a:gd name="T10" fmla="*/ 7 w 15"/>
                <a:gd name="T11" fmla="*/ 0 h 18"/>
                <a:gd name="T12" fmla="*/ 7 w 15"/>
                <a:gd name="T13" fmla="*/ 0 h 18"/>
                <a:gd name="T14" fmla="*/ 10 w 15"/>
                <a:gd name="T15" fmla="*/ 3 h 18"/>
                <a:gd name="T16" fmla="*/ 9 w 15"/>
                <a:gd name="T17" fmla="*/ 4 h 18"/>
                <a:gd name="T18" fmla="*/ 9 w 15"/>
                <a:gd name="T19" fmla="*/ 4 h 18"/>
                <a:gd name="T20" fmla="*/ 5 w 15"/>
                <a:gd name="T21" fmla="*/ 10 h 18"/>
                <a:gd name="T22" fmla="*/ 5 w 15"/>
                <a:gd name="T23" fmla="*/ 10 h 18"/>
                <a:gd name="T24" fmla="*/ 4 w 15"/>
                <a:gd name="T25" fmla="*/ 12 h 18"/>
                <a:gd name="T26" fmla="*/ 4 w 15"/>
                <a:gd name="T27" fmla="*/ 12 h 18"/>
                <a:gd name="T28" fmla="*/ 5 w 15"/>
                <a:gd name="T29" fmla="*/ 14 h 18"/>
                <a:gd name="T30" fmla="*/ 5 w 15"/>
                <a:gd name="T31" fmla="*/ 14 h 18"/>
                <a:gd name="T32" fmla="*/ 6 w 15"/>
                <a:gd name="T33" fmla="*/ 14 h 18"/>
                <a:gd name="T34" fmla="*/ 6 w 15"/>
                <a:gd name="T35" fmla="*/ 14 h 18"/>
                <a:gd name="T36" fmla="*/ 14 w 15"/>
                <a:gd name="T37" fmla="*/ 12 h 18"/>
                <a:gd name="T38" fmla="*/ 14 w 15"/>
                <a:gd name="T39" fmla="*/ 12 h 18"/>
                <a:gd name="T40" fmla="*/ 15 w 15"/>
                <a:gd name="T41" fmla="*/ 16 h 18"/>
                <a:gd name="T42" fmla="*/ 5 w 15"/>
                <a:gd name="T43" fmla="*/ 18 h 18"/>
                <a:gd name="T44" fmla="*/ 5 w 15"/>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8">
                  <a:moveTo>
                    <a:pt x="5" y="18"/>
                  </a:moveTo>
                  <a:cubicBezTo>
                    <a:pt x="4" y="18"/>
                    <a:pt x="0" y="16"/>
                    <a:pt x="0" y="12"/>
                  </a:cubicBezTo>
                  <a:cubicBezTo>
                    <a:pt x="0" y="12"/>
                    <a:pt x="0" y="12"/>
                    <a:pt x="0" y="12"/>
                  </a:cubicBezTo>
                  <a:cubicBezTo>
                    <a:pt x="0" y="10"/>
                    <a:pt x="1" y="9"/>
                    <a:pt x="2" y="7"/>
                  </a:cubicBezTo>
                  <a:cubicBezTo>
                    <a:pt x="2" y="7"/>
                    <a:pt x="2" y="7"/>
                    <a:pt x="2" y="7"/>
                  </a:cubicBezTo>
                  <a:cubicBezTo>
                    <a:pt x="5" y="2"/>
                    <a:pt x="7" y="0"/>
                    <a:pt x="7" y="0"/>
                  </a:cubicBezTo>
                  <a:cubicBezTo>
                    <a:pt x="7" y="0"/>
                    <a:pt x="7" y="0"/>
                    <a:pt x="7" y="0"/>
                  </a:cubicBezTo>
                  <a:cubicBezTo>
                    <a:pt x="10" y="3"/>
                    <a:pt x="10" y="3"/>
                    <a:pt x="10" y="3"/>
                  </a:cubicBezTo>
                  <a:cubicBezTo>
                    <a:pt x="10" y="3"/>
                    <a:pt x="10" y="3"/>
                    <a:pt x="9" y="4"/>
                  </a:cubicBezTo>
                  <a:cubicBezTo>
                    <a:pt x="9" y="4"/>
                    <a:pt x="9" y="4"/>
                    <a:pt x="9" y="4"/>
                  </a:cubicBezTo>
                  <a:cubicBezTo>
                    <a:pt x="8" y="5"/>
                    <a:pt x="7" y="7"/>
                    <a:pt x="5" y="10"/>
                  </a:cubicBezTo>
                  <a:cubicBezTo>
                    <a:pt x="5" y="10"/>
                    <a:pt x="5" y="10"/>
                    <a:pt x="5" y="10"/>
                  </a:cubicBezTo>
                  <a:cubicBezTo>
                    <a:pt x="4" y="11"/>
                    <a:pt x="4" y="11"/>
                    <a:pt x="4" y="12"/>
                  </a:cubicBezTo>
                  <a:cubicBezTo>
                    <a:pt x="4" y="12"/>
                    <a:pt x="4" y="12"/>
                    <a:pt x="4" y="12"/>
                  </a:cubicBezTo>
                  <a:cubicBezTo>
                    <a:pt x="4" y="13"/>
                    <a:pt x="5" y="13"/>
                    <a:pt x="5" y="14"/>
                  </a:cubicBezTo>
                  <a:cubicBezTo>
                    <a:pt x="5" y="14"/>
                    <a:pt x="5" y="14"/>
                    <a:pt x="5" y="14"/>
                  </a:cubicBezTo>
                  <a:cubicBezTo>
                    <a:pt x="5" y="14"/>
                    <a:pt x="6" y="14"/>
                    <a:pt x="6" y="14"/>
                  </a:cubicBezTo>
                  <a:cubicBezTo>
                    <a:pt x="6" y="14"/>
                    <a:pt x="6" y="14"/>
                    <a:pt x="6" y="14"/>
                  </a:cubicBezTo>
                  <a:cubicBezTo>
                    <a:pt x="14" y="12"/>
                    <a:pt x="14" y="12"/>
                    <a:pt x="14" y="12"/>
                  </a:cubicBezTo>
                  <a:cubicBezTo>
                    <a:pt x="14" y="12"/>
                    <a:pt x="14" y="12"/>
                    <a:pt x="14" y="12"/>
                  </a:cubicBezTo>
                  <a:cubicBezTo>
                    <a:pt x="15" y="16"/>
                    <a:pt x="15" y="16"/>
                    <a:pt x="15" y="16"/>
                  </a:cubicBezTo>
                  <a:cubicBezTo>
                    <a:pt x="5" y="18"/>
                    <a:pt x="5" y="18"/>
                    <a:pt x="5" y="18"/>
                  </a:cubicBezTo>
                  <a:cubicBezTo>
                    <a:pt x="5" y="18"/>
                    <a:pt x="5" y="18"/>
                    <a:pt x="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282"/>
            <p:cNvSpPr>
              <a:spLocks noEditPoints="1"/>
            </p:cNvSpPr>
            <p:nvPr/>
          </p:nvSpPr>
          <p:spPr bwMode="auto">
            <a:xfrm>
              <a:off x="1984" y="1308"/>
              <a:ext cx="48" cy="58"/>
            </a:xfrm>
            <a:custGeom>
              <a:avLst/>
              <a:gdLst>
                <a:gd name="T0" fmla="*/ 6 w 19"/>
                <a:gd name="T1" fmla="*/ 23 h 23"/>
                <a:gd name="T2" fmla="*/ 6 w 19"/>
                <a:gd name="T3" fmla="*/ 23 h 23"/>
                <a:gd name="T4" fmla="*/ 7 w 19"/>
                <a:gd name="T5" fmla="*/ 21 h 23"/>
                <a:gd name="T6" fmla="*/ 7 w 19"/>
                <a:gd name="T7" fmla="*/ 21 h 23"/>
                <a:gd name="T8" fmla="*/ 7 w 19"/>
                <a:gd name="T9" fmla="*/ 21 h 23"/>
                <a:gd name="T10" fmla="*/ 6 w 19"/>
                <a:gd name="T11" fmla="*/ 23 h 23"/>
                <a:gd name="T12" fmla="*/ 5 w 19"/>
                <a:gd name="T13" fmla="*/ 23 h 23"/>
                <a:gd name="T14" fmla="*/ 5 w 19"/>
                <a:gd name="T15" fmla="*/ 23 h 23"/>
                <a:gd name="T16" fmla="*/ 5 w 19"/>
                <a:gd name="T17" fmla="*/ 22 h 23"/>
                <a:gd name="T18" fmla="*/ 5 w 19"/>
                <a:gd name="T19" fmla="*/ 22 h 23"/>
                <a:gd name="T20" fmla="*/ 3 w 19"/>
                <a:gd name="T21" fmla="*/ 21 h 23"/>
                <a:gd name="T22" fmla="*/ 3 w 19"/>
                <a:gd name="T23" fmla="*/ 21 h 23"/>
                <a:gd name="T24" fmla="*/ 0 w 19"/>
                <a:gd name="T25" fmla="*/ 15 h 23"/>
                <a:gd name="T26" fmla="*/ 0 w 19"/>
                <a:gd name="T27" fmla="*/ 15 h 23"/>
                <a:gd name="T28" fmla="*/ 2 w 19"/>
                <a:gd name="T29" fmla="*/ 9 h 23"/>
                <a:gd name="T30" fmla="*/ 2 w 19"/>
                <a:gd name="T31" fmla="*/ 9 h 23"/>
                <a:gd name="T32" fmla="*/ 8 w 19"/>
                <a:gd name="T33" fmla="*/ 2 h 23"/>
                <a:gd name="T34" fmla="*/ 8 w 19"/>
                <a:gd name="T35" fmla="*/ 2 h 23"/>
                <a:gd name="T36" fmla="*/ 9 w 19"/>
                <a:gd name="T37" fmla="*/ 0 h 23"/>
                <a:gd name="T38" fmla="*/ 14 w 19"/>
                <a:gd name="T39" fmla="*/ 5 h 23"/>
                <a:gd name="T40" fmla="*/ 14 w 19"/>
                <a:gd name="T41" fmla="*/ 6 h 23"/>
                <a:gd name="T42" fmla="*/ 13 w 19"/>
                <a:gd name="T43" fmla="*/ 7 h 23"/>
                <a:gd name="T44" fmla="*/ 13 w 19"/>
                <a:gd name="T45" fmla="*/ 7 h 23"/>
                <a:gd name="T46" fmla="*/ 13 w 19"/>
                <a:gd name="T47" fmla="*/ 7 h 23"/>
                <a:gd name="T48" fmla="*/ 13 w 19"/>
                <a:gd name="T49" fmla="*/ 7 h 23"/>
                <a:gd name="T50" fmla="*/ 13 w 19"/>
                <a:gd name="T51" fmla="*/ 7 h 23"/>
                <a:gd name="T52" fmla="*/ 13 w 19"/>
                <a:gd name="T53" fmla="*/ 7 h 23"/>
                <a:gd name="T54" fmla="*/ 13 w 19"/>
                <a:gd name="T55" fmla="*/ 7 h 23"/>
                <a:gd name="T56" fmla="*/ 13 w 19"/>
                <a:gd name="T57" fmla="*/ 7 h 23"/>
                <a:gd name="T58" fmla="*/ 13 w 19"/>
                <a:gd name="T59" fmla="*/ 7 h 23"/>
                <a:gd name="T60" fmla="*/ 12 w 19"/>
                <a:gd name="T61" fmla="*/ 8 h 23"/>
                <a:gd name="T62" fmla="*/ 12 w 19"/>
                <a:gd name="T63" fmla="*/ 8 h 23"/>
                <a:gd name="T64" fmla="*/ 9 w 19"/>
                <a:gd name="T65" fmla="*/ 14 h 23"/>
                <a:gd name="T66" fmla="*/ 9 w 19"/>
                <a:gd name="T67" fmla="*/ 14 h 23"/>
                <a:gd name="T68" fmla="*/ 8 w 19"/>
                <a:gd name="T69" fmla="*/ 15 h 23"/>
                <a:gd name="T70" fmla="*/ 8 w 19"/>
                <a:gd name="T71" fmla="*/ 15 h 23"/>
                <a:gd name="T72" fmla="*/ 16 w 19"/>
                <a:gd name="T73" fmla="*/ 13 h 23"/>
                <a:gd name="T74" fmla="*/ 16 w 19"/>
                <a:gd name="T75" fmla="*/ 13 h 23"/>
                <a:gd name="T76" fmla="*/ 17 w 19"/>
                <a:gd name="T77" fmla="*/ 13 h 23"/>
                <a:gd name="T78" fmla="*/ 19 w 19"/>
                <a:gd name="T79" fmla="*/ 20 h 23"/>
                <a:gd name="T80" fmla="*/ 7 w 19"/>
                <a:gd name="T81" fmla="*/ 23 h 23"/>
                <a:gd name="T82" fmla="*/ 6 w 19"/>
                <a:gd name="T83" fmla="*/ 23 h 23"/>
                <a:gd name="T84" fmla="*/ 7 w 19"/>
                <a:gd name="T85" fmla="*/ 19 h 23"/>
                <a:gd name="T86" fmla="*/ 14 w 19"/>
                <a:gd name="T87" fmla="*/ 17 h 23"/>
                <a:gd name="T88" fmla="*/ 14 w 19"/>
                <a:gd name="T89" fmla="*/ 17 h 23"/>
                <a:gd name="T90" fmla="*/ 7 w 19"/>
                <a:gd name="T91" fmla="*/ 19 h 23"/>
                <a:gd name="T92" fmla="*/ 7 w 19"/>
                <a:gd name="T93" fmla="*/ 19 h 23"/>
                <a:gd name="T94" fmla="*/ 6 w 19"/>
                <a:gd name="T95" fmla="*/ 19 h 23"/>
                <a:gd name="T96" fmla="*/ 6 w 19"/>
                <a:gd name="T97" fmla="*/ 18 h 23"/>
                <a:gd name="T98" fmla="*/ 6 w 19"/>
                <a:gd name="T99" fmla="*/ 18 h 23"/>
                <a:gd name="T100" fmla="*/ 5 w 19"/>
                <a:gd name="T101" fmla="*/ 17 h 23"/>
                <a:gd name="T102" fmla="*/ 5 w 19"/>
                <a:gd name="T103" fmla="*/ 17 h 23"/>
                <a:gd name="T104" fmla="*/ 6 w 19"/>
                <a:gd name="T105" fmla="*/ 19 h 23"/>
                <a:gd name="T106" fmla="*/ 4 w 19"/>
                <a:gd name="T107" fmla="*/ 15 h 23"/>
                <a:gd name="T108" fmla="*/ 5 w 19"/>
                <a:gd name="T109" fmla="*/ 13 h 23"/>
                <a:gd name="T110" fmla="*/ 5 w 19"/>
                <a:gd name="T111" fmla="*/ 13 h 23"/>
                <a:gd name="T112" fmla="*/ 4 w 19"/>
                <a:gd name="T113" fmla="*/ 15 h 23"/>
                <a:gd name="T114" fmla="*/ 7 w 19"/>
                <a:gd name="T115" fmla="*/ 10 h 23"/>
                <a:gd name="T116" fmla="*/ 8 w 19"/>
                <a:gd name="T117" fmla="*/ 8 h 23"/>
                <a:gd name="T118" fmla="*/ 8 w 19"/>
                <a:gd name="T119" fmla="*/ 8 h 23"/>
                <a:gd name="T120" fmla="*/ 7 w 19"/>
                <a:gd name="T121" fmla="*/ 1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 h="23">
                  <a:moveTo>
                    <a:pt x="6" y="23"/>
                  </a:moveTo>
                  <a:cubicBezTo>
                    <a:pt x="6" y="23"/>
                    <a:pt x="6" y="23"/>
                    <a:pt x="6" y="23"/>
                  </a:cubicBezTo>
                  <a:cubicBezTo>
                    <a:pt x="7" y="21"/>
                    <a:pt x="7" y="21"/>
                    <a:pt x="7" y="21"/>
                  </a:cubicBezTo>
                  <a:cubicBezTo>
                    <a:pt x="7" y="21"/>
                    <a:pt x="7" y="21"/>
                    <a:pt x="7" y="21"/>
                  </a:cubicBezTo>
                  <a:cubicBezTo>
                    <a:pt x="7" y="21"/>
                    <a:pt x="7" y="21"/>
                    <a:pt x="7" y="21"/>
                  </a:cubicBezTo>
                  <a:cubicBezTo>
                    <a:pt x="6" y="23"/>
                    <a:pt x="6" y="23"/>
                    <a:pt x="6" y="23"/>
                  </a:cubicBezTo>
                  <a:cubicBezTo>
                    <a:pt x="5" y="23"/>
                    <a:pt x="5" y="23"/>
                    <a:pt x="5" y="23"/>
                  </a:cubicBezTo>
                  <a:cubicBezTo>
                    <a:pt x="5" y="23"/>
                    <a:pt x="5" y="23"/>
                    <a:pt x="5" y="23"/>
                  </a:cubicBezTo>
                  <a:cubicBezTo>
                    <a:pt x="5" y="23"/>
                    <a:pt x="5" y="22"/>
                    <a:pt x="5" y="22"/>
                  </a:cubicBezTo>
                  <a:cubicBezTo>
                    <a:pt x="5" y="22"/>
                    <a:pt x="5" y="22"/>
                    <a:pt x="5" y="22"/>
                  </a:cubicBezTo>
                  <a:cubicBezTo>
                    <a:pt x="4" y="22"/>
                    <a:pt x="4" y="22"/>
                    <a:pt x="3" y="21"/>
                  </a:cubicBezTo>
                  <a:cubicBezTo>
                    <a:pt x="3" y="21"/>
                    <a:pt x="3" y="21"/>
                    <a:pt x="3" y="21"/>
                  </a:cubicBezTo>
                  <a:cubicBezTo>
                    <a:pt x="2" y="20"/>
                    <a:pt x="0" y="18"/>
                    <a:pt x="0" y="15"/>
                  </a:cubicBezTo>
                  <a:cubicBezTo>
                    <a:pt x="0" y="15"/>
                    <a:pt x="0" y="15"/>
                    <a:pt x="0" y="15"/>
                  </a:cubicBezTo>
                  <a:cubicBezTo>
                    <a:pt x="0" y="13"/>
                    <a:pt x="1" y="11"/>
                    <a:pt x="2" y="9"/>
                  </a:cubicBezTo>
                  <a:cubicBezTo>
                    <a:pt x="2" y="9"/>
                    <a:pt x="2" y="9"/>
                    <a:pt x="2" y="9"/>
                  </a:cubicBezTo>
                  <a:cubicBezTo>
                    <a:pt x="5" y="4"/>
                    <a:pt x="7" y="2"/>
                    <a:pt x="8" y="2"/>
                  </a:cubicBezTo>
                  <a:cubicBezTo>
                    <a:pt x="8" y="2"/>
                    <a:pt x="8" y="2"/>
                    <a:pt x="8" y="2"/>
                  </a:cubicBezTo>
                  <a:cubicBezTo>
                    <a:pt x="9" y="0"/>
                    <a:pt x="9" y="0"/>
                    <a:pt x="9" y="0"/>
                  </a:cubicBezTo>
                  <a:cubicBezTo>
                    <a:pt x="14" y="5"/>
                    <a:pt x="14" y="5"/>
                    <a:pt x="14" y="5"/>
                  </a:cubicBezTo>
                  <a:cubicBezTo>
                    <a:pt x="14" y="6"/>
                    <a:pt x="14" y="6"/>
                    <a:pt x="14" y="6"/>
                  </a:cubicBezTo>
                  <a:cubicBezTo>
                    <a:pt x="14"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8"/>
                    <a:pt x="13" y="8"/>
                    <a:pt x="12" y="8"/>
                  </a:cubicBezTo>
                  <a:cubicBezTo>
                    <a:pt x="12" y="8"/>
                    <a:pt x="12" y="8"/>
                    <a:pt x="12" y="8"/>
                  </a:cubicBezTo>
                  <a:cubicBezTo>
                    <a:pt x="12" y="9"/>
                    <a:pt x="10" y="11"/>
                    <a:pt x="9" y="14"/>
                  </a:cubicBezTo>
                  <a:cubicBezTo>
                    <a:pt x="9" y="14"/>
                    <a:pt x="9" y="14"/>
                    <a:pt x="9" y="14"/>
                  </a:cubicBezTo>
                  <a:cubicBezTo>
                    <a:pt x="8" y="14"/>
                    <a:pt x="8" y="15"/>
                    <a:pt x="8" y="15"/>
                  </a:cubicBezTo>
                  <a:cubicBezTo>
                    <a:pt x="8" y="15"/>
                    <a:pt x="8" y="15"/>
                    <a:pt x="8" y="15"/>
                  </a:cubicBezTo>
                  <a:cubicBezTo>
                    <a:pt x="16" y="13"/>
                    <a:pt x="16" y="13"/>
                    <a:pt x="16" y="13"/>
                  </a:cubicBezTo>
                  <a:cubicBezTo>
                    <a:pt x="16" y="13"/>
                    <a:pt x="16" y="13"/>
                    <a:pt x="16" y="13"/>
                  </a:cubicBezTo>
                  <a:cubicBezTo>
                    <a:pt x="17" y="13"/>
                    <a:pt x="17" y="13"/>
                    <a:pt x="17" y="13"/>
                  </a:cubicBezTo>
                  <a:cubicBezTo>
                    <a:pt x="19" y="20"/>
                    <a:pt x="19" y="20"/>
                    <a:pt x="19" y="20"/>
                  </a:cubicBezTo>
                  <a:cubicBezTo>
                    <a:pt x="7" y="23"/>
                    <a:pt x="7" y="23"/>
                    <a:pt x="7" y="23"/>
                  </a:cubicBezTo>
                  <a:cubicBezTo>
                    <a:pt x="6" y="23"/>
                    <a:pt x="6" y="23"/>
                    <a:pt x="6" y="23"/>
                  </a:cubicBezTo>
                  <a:close/>
                  <a:moveTo>
                    <a:pt x="7" y="19"/>
                  </a:moveTo>
                  <a:cubicBezTo>
                    <a:pt x="14" y="17"/>
                    <a:pt x="14" y="17"/>
                    <a:pt x="14" y="17"/>
                  </a:cubicBezTo>
                  <a:cubicBezTo>
                    <a:pt x="14" y="17"/>
                    <a:pt x="14" y="17"/>
                    <a:pt x="14" y="17"/>
                  </a:cubicBezTo>
                  <a:cubicBezTo>
                    <a:pt x="7" y="19"/>
                    <a:pt x="7" y="19"/>
                    <a:pt x="7" y="19"/>
                  </a:cubicBezTo>
                  <a:cubicBezTo>
                    <a:pt x="7" y="19"/>
                    <a:pt x="7" y="19"/>
                    <a:pt x="7" y="19"/>
                  </a:cubicBezTo>
                  <a:close/>
                  <a:moveTo>
                    <a:pt x="6" y="19"/>
                  </a:moveTo>
                  <a:cubicBezTo>
                    <a:pt x="6" y="18"/>
                    <a:pt x="6" y="18"/>
                    <a:pt x="6" y="18"/>
                  </a:cubicBezTo>
                  <a:cubicBezTo>
                    <a:pt x="6" y="18"/>
                    <a:pt x="6" y="18"/>
                    <a:pt x="6" y="18"/>
                  </a:cubicBezTo>
                  <a:cubicBezTo>
                    <a:pt x="6" y="18"/>
                    <a:pt x="5" y="18"/>
                    <a:pt x="5" y="17"/>
                  </a:cubicBezTo>
                  <a:cubicBezTo>
                    <a:pt x="5" y="17"/>
                    <a:pt x="5" y="17"/>
                    <a:pt x="5" y="17"/>
                  </a:cubicBezTo>
                  <a:cubicBezTo>
                    <a:pt x="5" y="18"/>
                    <a:pt x="6" y="18"/>
                    <a:pt x="6" y="19"/>
                  </a:cubicBezTo>
                  <a:close/>
                  <a:moveTo>
                    <a:pt x="4" y="15"/>
                  </a:moveTo>
                  <a:cubicBezTo>
                    <a:pt x="4" y="14"/>
                    <a:pt x="4" y="14"/>
                    <a:pt x="5" y="13"/>
                  </a:cubicBezTo>
                  <a:cubicBezTo>
                    <a:pt x="5" y="13"/>
                    <a:pt x="5" y="13"/>
                    <a:pt x="5" y="13"/>
                  </a:cubicBezTo>
                  <a:cubicBezTo>
                    <a:pt x="4" y="14"/>
                    <a:pt x="4" y="14"/>
                    <a:pt x="4" y="15"/>
                  </a:cubicBezTo>
                  <a:close/>
                  <a:moveTo>
                    <a:pt x="7" y="10"/>
                  </a:moveTo>
                  <a:cubicBezTo>
                    <a:pt x="7" y="9"/>
                    <a:pt x="7" y="9"/>
                    <a:pt x="8" y="8"/>
                  </a:cubicBezTo>
                  <a:cubicBezTo>
                    <a:pt x="8" y="8"/>
                    <a:pt x="8" y="8"/>
                    <a:pt x="8" y="8"/>
                  </a:cubicBezTo>
                  <a:cubicBezTo>
                    <a:pt x="7" y="9"/>
                    <a:pt x="7" y="9"/>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283"/>
            <p:cNvSpPr/>
            <p:nvPr/>
          </p:nvSpPr>
          <p:spPr bwMode="auto">
            <a:xfrm>
              <a:off x="1979" y="1326"/>
              <a:ext cx="41" cy="38"/>
            </a:xfrm>
            <a:custGeom>
              <a:avLst/>
              <a:gdLst>
                <a:gd name="T0" fmla="*/ 0 w 41"/>
                <a:gd name="T1" fmla="*/ 20 h 38"/>
                <a:gd name="T2" fmla="*/ 8 w 41"/>
                <a:gd name="T3" fmla="*/ 13 h 38"/>
                <a:gd name="T4" fmla="*/ 18 w 41"/>
                <a:gd name="T5" fmla="*/ 23 h 38"/>
                <a:gd name="T6" fmla="*/ 33 w 41"/>
                <a:gd name="T7" fmla="*/ 0 h 38"/>
                <a:gd name="T8" fmla="*/ 33 w 41"/>
                <a:gd name="T9" fmla="*/ 0 h 38"/>
                <a:gd name="T10" fmla="*/ 41 w 41"/>
                <a:gd name="T11" fmla="*/ 8 h 38"/>
                <a:gd name="T12" fmla="*/ 18 w 41"/>
                <a:gd name="T13" fmla="*/ 38 h 38"/>
                <a:gd name="T14" fmla="*/ 0 w 41"/>
                <a:gd name="T15" fmla="*/ 20 h 38"/>
                <a:gd name="T16" fmla="*/ 0 w 41"/>
                <a:gd name="T17"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8">
                  <a:moveTo>
                    <a:pt x="0" y="20"/>
                  </a:moveTo>
                  <a:lnTo>
                    <a:pt x="8" y="13"/>
                  </a:lnTo>
                  <a:lnTo>
                    <a:pt x="18" y="23"/>
                  </a:lnTo>
                  <a:lnTo>
                    <a:pt x="33" y="0"/>
                  </a:lnTo>
                  <a:lnTo>
                    <a:pt x="33" y="0"/>
                  </a:lnTo>
                  <a:lnTo>
                    <a:pt x="41" y="8"/>
                  </a:lnTo>
                  <a:lnTo>
                    <a:pt x="18" y="38"/>
                  </a:lnTo>
                  <a:lnTo>
                    <a:pt x="0" y="20"/>
                  </a:lnTo>
                  <a:lnTo>
                    <a:pt x="0"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284"/>
            <p:cNvSpPr>
              <a:spLocks noEditPoints="1"/>
            </p:cNvSpPr>
            <p:nvPr/>
          </p:nvSpPr>
          <p:spPr bwMode="auto">
            <a:xfrm>
              <a:off x="1972" y="1321"/>
              <a:ext cx="55" cy="50"/>
            </a:xfrm>
            <a:custGeom>
              <a:avLst/>
              <a:gdLst>
                <a:gd name="T0" fmla="*/ 5 w 55"/>
                <a:gd name="T1" fmla="*/ 28 h 50"/>
                <a:gd name="T2" fmla="*/ 7 w 55"/>
                <a:gd name="T3" fmla="*/ 25 h 50"/>
                <a:gd name="T4" fmla="*/ 12 w 55"/>
                <a:gd name="T5" fmla="*/ 28 h 50"/>
                <a:gd name="T6" fmla="*/ 7 w 55"/>
                <a:gd name="T7" fmla="*/ 25 h 50"/>
                <a:gd name="T8" fmla="*/ 5 w 55"/>
                <a:gd name="T9" fmla="*/ 28 h 50"/>
                <a:gd name="T10" fmla="*/ 0 w 55"/>
                <a:gd name="T11" fmla="*/ 25 h 50"/>
                <a:gd name="T12" fmla="*/ 15 w 55"/>
                <a:gd name="T13" fmla="*/ 10 h 50"/>
                <a:gd name="T14" fmla="*/ 20 w 55"/>
                <a:gd name="T15" fmla="*/ 15 h 50"/>
                <a:gd name="T16" fmla="*/ 25 w 55"/>
                <a:gd name="T17" fmla="*/ 20 h 50"/>
                <a:gd name="T18" fmla="*/ 37 w 55"/>
                <a:gd name="T19" fmla="*/ 0 h 50"/>
                <a:gd name="T20" fmla="*/ 40 w 55"/>
                <a:gd name="T21" fmla="*/ 0 h 50"/>
                <a:gd name="T22" fmla="*/ 43 w 55"/>
                <a:gd name="T23" fmla="*/ 0 h 50"/>
                <a:gd name="T24" fmla="*/ 55 w 55"/>
                <a:gd name="T25" fmla="*/ 10 h 50"/>
                <a:gd name="T26" fmla="*/ 25 w 55"/>
                <a:gd name="T27" fmla="*/ 50 h 50"/>
                <a:gd name="T28" fmla="*/ 5 w 55"/>
                <a:gd name="T29" fmla="*/ 28 h 50"/>
                <a:gd name="T30" fmla="*/ 5 w 55"/>
                <a:gd name="T31" fmla="*/ 28 h 50"/>
                <a:gd name="T32" fmla="*/ 25 w 55"/>
                <a:gd name="T33" fmla="*/ 35 h 50"/>
                <a:gd name="T34" fmla="*/ 43 w 55"/>
                <a:gd name="T35" fmla="*/ 13 h 50"/>
                <a:gd name="T36" fmla="*/ 43 w 55"/>
                <a:gd name="T37" fmla="*/ 13 h 50"/>
                <a:gd name="T38" fmla="*/ 25 w 55"/>
                <a:gd name="T39" fmla="*/ 35 h 50"/>
                <a:gd name="T40" fmla="*/ 25 w 55"/>
                <a:gd name="T41" fmla="*/ 35 h 50"/>
                <a:gd name="T42" fmla="*/ 25 w 55"/>
                <a:gd name="T43"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 h="50">
                  <a:moveTo>
                    <a:pt x="5" y="28"/>
                  </a:moveTo>
                  <a:lnTo>
                    <a:pt x="7" y="25"/>
                  </a:lnTo>
                  <a:lnTo>
                    <a:pt x="12" y="28"/>
                  </a:lnTo>
                  <a:lnTo>
                    <a:pt x="7" y="25"/>
                  </a:lnTo>
                  <a:lnTo>
                    <a:pt x="5" y="28"/>
                  </a:lnTo>
                  <a:lnTo>
                    <a:pt x="0" y="25"/>
                  </a:lnTo>
                  <a:lnTo>
                    <a:pt x="15" y="10"/>
                  </a:lnTo>
                  <a:lnTo>
                    <a:pt x="20" y="15"/>
                  </a:lnTo>
                  <a:lnTo>
                    <a:pt x="25" y="20"/>
                  </a:lnTo>
                  <a:lnTo>
                    <a:pt x="37" y="0"/>
                  </a:lnTo>
                  <a:lnTo>
                    <a:pt x="40" y="0"/>
                  </a:lnTo>
                  <a:lnTo>
                    <a:pt x="43" y="0"/>
                  </a:lnTo>
                  <a:lnTo>
                    <a:pt x="55" y="10"/>
                  </a:lnTo>
                  <a:lnTo>
                    <a:pt x="25" y="50"/>
                  </a:lnTo>
                  <a:lnTo>
                    <a:pt x="5" y="28"/>
                  </a:lnTo>
                  <a:lnTo>
                    <a:pt x="5" y="28"/>
                  </a:lnTo>
                  <a:close/>
                  <a:moveTo>
                    <a:pt x="25" y="35"/>
                  </a:moveTo>
                  <a:lnTo>
                    <a:pt x="43" y="13"/>
                  </a:lnTo>
                  <a:lnTo>
                    <a:pt x="43" y="13"/>
                  </a:lnTo>
                  <a:lnTo>
                    <a:pt x="25" y="35"/>
                  </a:lnTo>
                  <a:lnTo>
                    <a:pt x="25" y="35"/>
                  </a:lnTo>
                  <a:lnTo>
                    <a:pt x="25"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285"/>
            <p:cNvSpPr>
              <a:spLocks noEditPoints="1"/>
            </p:cNvSpPr>
            <p:nvPr/>
          </p:nvSpPr>
          <p:spPr bwMode="auto">
            <a:xfrm>
              <a:off x="2343" y="1477"/>
              <a:ext cx="240" cy="131"/>
            </a:xfrm>
            <a:custGeom>
              <a:avLst/>
              <a:gdLst>
                <a:gd name="T0" fmla="*/ 69 w 95"/>
                <a:gd name="T1" fmla="*/ 50 h 52"/>
                <a:gd name="T2" fmla="*/ 70 w 95"/>
                <a:gd name="T3" fmla="*/ 46 h 52"/>
                <a:gd name="T4" fmla="*/ 74 w 95"/>
                <a:gd name="T5" fmla="*/ 47 h 52"/>
                <a:gd name="T6" fmla="*/ 74 w 95"/>
                <a:gd name="T7" fmla="*/ 47 h 52"/>
                <a:gd name="T8" fmla="*/ 81 w 95"/>
                <a:gd name="T9" fmla="*/ 48 h 52"/>
                <a:gd name="T10" fmla="*/ 81 w 95"/>
                <a:gd name="T11" fmla="*/ 48 h 52"/>
                <a:gd name="T12" fmla="*/ 89 w 95"/>
                <a:gd name="T13" fmla="*/ 46 h 52"/>
                <a:gd name="T14" fmla="*/ 89 w 95"/>
                <a:gd name="T15" fmla="*/ 46 h 52"/>
                <a:gd name="T16" fmla="*/ 91 w 95"/>
                <a:gd name="T17" fmla="*/ 40 h 52"/>
                <a:gd name="T18" fmla="*/ 91 w 95"/>
                <a:gd name="T19" fmla="*/ 40 h 52"/>
                <a:gd name="T20" fmla="*/ 78 w 95"/>
                <a:gd name="T21" fmla="*/ 7 h 52"/>
                <a:gd name="T22" fmla="*/ 78 w 95"/>
                <a:gd name="T23" fmla="*/ 7 h 52"/>
                <a:gd name="T24" fmla="*/ 42 w 95"/>
                <a:gd name="T25" fmla="*/ 4 h 52"/>
                <a:gd name="T26" fmla="*/ 42 w 95"/>
                <a:gd name="T27" fmla="*/ 4 h 52"/>
                <a:gd name="T28" fmla="*/ 0 w 95"/>
                <a:gd name="T29" fmla="*/ 5 h 52"/>
                <a:gd name="T30" fmla="*/ 0 w 95"/>
                <a:gd name="T31" fmla="*/ 5 h 52"/>
                <a:gd name="T32" fmla="*/ 0 w 95"/>
                <a:gd name="T33" fmla="*/ 1 h 52"/>
                <a:gd name="T34" fmla="*/ 42 w 95"/>
                <a:gd name="T35" fmla="*/ 0 h 52"/>
                <a:gd name="T36" fmla="*/ 42 w 95"/>
                <a:gd name="T37" fmla="*/ 0 h 52"/>
                <a:gd name="T38" fmla="*/ 80 w 95"/>
                <a:gd name="T39" fmla="*/ 4 h 52"/>
                <a:gd name="T40" fmla="*/ 80 w 95"/>
                <a:gd name="T41" fmla="*/ 4 h 52"/>
                <a:gd name="T42" fmla="*/ 95 w 95"/>
                <a:gd name="T43" fmla="*/ 40 h 52"/>
                <a:gd name="T44" fmla="*/ 95 w 95"/>
                <a:gd name="T45" fmla="*/ 40 h 52"/>
                <a:gd name="T46" fmla="*/ 91 w 95"/>
                <a:gd name="T47" fmla="*/ 50 h 52"/>
                <a:gd name="T48" fmla="*/ 91 w 95"/>
                <a:gd name="T49" fmla="*/ 50 h 52"/>
                <a:gd name="T50" fmla="*/ 81 w 95"/>
                <a:gd name="T51" fmla="*/ 52 h 52"/>
                <a:gd name="T52" fmla="*/ 81 w 95"/>
                <a:gd name="T53" fmla="*/ 52 h 52"/>
                <a:gd name="T54" fmla="*/ 69 w 95"/>
                <a:gd name="T55" fmla="*/ 50 h 52"/>
                <a:gd name="T56" fmla="*/ 0 w 95"/>
                <a:gd name="T57" fmla="*/ 5 h 52"/>
                <a:gd name="T58" fmla="*/ 0 w 95"/>
                <a:gd name="T59" fmla="*/ 5 h 52"/>
                <a:gd name="T60" fmla="*/ 0 w 95"/>
                <a:gd name="T61" fmla="*/ 5 h 52"/>
                <a:gd name="T62" fmla="*/ 0 w 95"/>
                <a:gd name="T63" fmla="*/ 5 h 52"/>
                <a:gd name="T64" fmla="*/ 0 w 95"/>
                <a:gd name="T65" fmla="*/ 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5" h="52">
                  <a:moveTo>
                    <a:pt x="69" y="50"/>
                  </a:moveTo>
                  <a:cubicBezTo>
                    <a:pt x="70" y="46"/>
                    <a:pt x="70" y="46"/>
                    <a:pt x="70" y="46"/>
                  </a:cubicBezTo>
                  <a:cubicBezTo>
                    <a:pt x="70" y="46"/>
                    <a:pt x="72" y="47"/>
                    <a:pt x="74" y="47"/>
                  </a:cubicBezTo>
                  <a:cubicBezTo>
                    <a:pt x="74" y="47"/>
                    <a:pt x="74" y="47"/>
                    <a:pt x="74" y="47"/>
                  </a:cubicBezTo>
                  <a:cubicBezTo>
                    <a:pt x="76" y="47"/>
                    <a:pt x="78" y="48"/>
                    <a:pt x="81" y="48"/>
                  </a:cubicBezTo>
                  <a:cubicBezTo>
                    <a:pt x="81" y="48"/>
                    <a:pt x="81" y="48"/>
                    <a:pt x="81" y="48"/>
                  </a:cubicBezTo>
                  <a:cubicBezTo>
                    <a:pt x="84" y="48"/>
                    <a:pt x="87" y="47"/>
                    <a:pt x="89" y="46"/>
                  </a:cubicBezTo>
                  <a:cubicBezTo>
                    <a:pt x="89" y="46"/>
                    <a:pt x="89" y="46"/>
                    <a:pt x="89" y="46"/>
                  </a:cubicBezTo>
                  <a:cubicBezTo>
                    <a:pt x="90" y="46"/>
                    <a:pt x="91" y="44"/>
                    <a:pt x="91" y="40"/>
                  </a:cubicBezTo>
                  <a:cubicBezTo>
                    <a:pt x="91" y="40"/>
                    <a:pt x="91" y="40"/>
                    <a:pt x="91" y="40"/>
                  </a:cubicBezTo>
                  <a:cubicBezTo>
                    <a:pt x="91" y="29"/>
                    <a:pt x="84" y="11"/>
                    <a:pt x="78" y="7"/>
                  </a:cubicBezTo>
                  <a:cubicBezTo>
                    <a:pt x="78" y="7"/>
                    <a:pt x="78" y="7"/>
                    <a:pt x="78" y="7"/>
                  </a:cubicBezTo>
                  <a:cubicBezTo>
                    <a:pt x="75" y="5"/>
                    <a:pt x="58" y="4"/>
                    <a:pt x="42" y="4"/>
                  </a:cubicBezTo>
                  <a:cubicBezTo>
                    <a:pt x="42" y="4"/>
                    <a:pt x="42" y="4"/>
                    <a:pt x="42" y="4"/>
                  </a:cubicBezTo>
                  <a:cubicBezTo>
                    <a:pt x="22" y="4"/>
                    <a:pt x="0" y="5"/>
                    <a:pt x="0" y="5"/>
                  </a:cubicBezTo>
                  <a:cubicBezTo>
                    <a:pt x="0" y="5"/>
                    <a:pt x="0" y="5"/>
                    <a:pt x="0" y="5"/>
                  </a:cubicBezTo>
                  <a:cubicBezTo>
                    <a:pt x="0" y="1"/>
                    <a:pt x="0" y="1"/>
                    <a:pt x="0" y="1"/>
                  </a:cubicBezTo>
                  <a:cubicBezTo>
                    <a:pt x="0" y="1"/>
                    <a:pt x="21" y="0"/>
                    <a:pt x="42" y="0"/>
                  </a:cubicBezTo>
                  <a:cubicBezTo>
                    <a:pt x="42" y="0"/>
                    <a:pt x="42" y="0"/>
                    <a:pt x="42" y="0"/>
                  </a:cubicBezTo>
                  <a:cubicBezTo>
                    <a:pt x="59" y="0"/>
                    <a:pt x="74" y="1"/>
                    <a:pt x="80" y="4"/>
                  </a:cubicBezTo>
                  <a:cubicBezTo>
                    <a:pt x="80" y="4"/>
                    <a:pt x="80" y="4"/>
                    <a:pt x="80" y="4"/>
                  </a:cubicBezTo>
                  <a:cubicBezTo>
                    <a:pt x="89" y="10"/>
                    <a:pt x="95" y="28"/>
                    <a:pt x="95" y="40"/>
                  </a:cubicBezTo>
                  <a:cubicBezTo>
                    <a:pt x="95" y="40"/>
                    <a:pt x="95" y="40"/>
                    <a:pt x="95" y="40"/>
                  </a:cubicBezTo>
                  <a:cubicBezTo>
                    <a:pt x="95" y="44"/>
                    <a:pt x="94" y="48"/>
                    <a:pt x="91" y="50"/>
                  </a:cubicBezTo>
                  <a:cubicBezTo>
                    <a:pt x="91" y="50"/>
                    <a:pt x="91" y="50"/>
                    <a:pt x="91" y="50"/>
                  </a:cubicBezTo>
                  <a:cubicBezTo>
                    <a:pt x="88" y="51"/>
                    <a:pt x="84" y="52"/>
                    <a:pt x="81" y="52"/>
                  </a:cubicBezTo>
                  <a:cubicBezTo>
                    <a:pt x="81" y="52"/>
                    <a:pt x="81" y="52"/>
                    <a:pt x="81" y="52"/>
                  </a:cubicBezTo>
                  <a:cubicBezTo>
                    <a:pt x="75" y="52"/>
                    <a:pt x="69" y="50"/>
                    <a:pt x="69" y="50"/>
                  </a:cubicBezTo>
                  <a:close/>
                  <a:moveTo>
                    <a:pt x="0" y="5"/>
                  </a:moveTo>
                  <a:cubicBezTo>
                    <a:pt x="0" y="5"/>
                    <a:pt x="0" y="5"/>
                    <a:pt x="0" y="5"/>
                  </a:cubicBezTo>
                  <a:cubicBezTo>
                    <a:pt x="0" y="5"/>
                    <a:pt x="0" y="5"/>
                    <a:pt x="0" y="5"/>
                  </a:cubicBezTo>
                  <a:cubicBezTo>
                    <a:pt x="0" y="5"/>
                    <a:pt x="0" y="5"/>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286"/>
            <p:cNvSpPr>
              <a:spLocks noEditPoints="1"/>
            </p:cNvSpPr>
            <p:nvPr/>
          </p:nvSpPr>
          <p:spPr bwMode="auto">
            <a:xfrm>
              <a:off x="2336" y="1472"/>
              <a:ext cx="252" cy="141"/>
            </a:xfrm>
            <a:custGeom>
              <a:avLst/>
              <a:gdLst>
                <a:gd name="T0" fmla="*/ 70 w 100"/>
                <a:gd name="T1" fmla="*/ 52 h 56"/>
                <a:gd name="T2" fmla="*/ 72 w 100"/>
                <a:gd name="T3" fmla="*/ 47 h 56"/>
                <a:gd name="T4" fmla="*/ 74 w 100"/>
                <a:gd name="T5" fmla="*/ 46 h 56"/>
                <a:gd name="T6" fmla="*/ 74 w 100"/>
                <a:gd name="T7" fmla="*/ 46 h 56"/>
                <a:gd name="T8" fmla="*/ 77 w 100"/>
                <a:gd name="T9" fmla="*/ 47 h 56"/>
                <a:gd name="T10" fmla="*/ 84 w 100"/>
                <a:gd name="T11" fmla="*/ 48 h 56"/>
                <a:gd name="T12" fmla="*/ 91 w 100"/>
                <a:gd name="T13" fmla="*/ 47 h 56"/>
                <a:gd name="T14" fmla="*/ 92 w 100"/>
                <a:gd name="T15" fmla="*/ 42 h 56"/>
                <a:gd name="T16" fmla="*/ 92 w 100"/>
                <a:gd name="T17" fmla="*/ 42 h 56"/>
                <a:gd name="T18" fmla="*/ 80 w 100"/>
                <a:gd name="T19" fmla="*/ 11 h 56"/>
                <a:gd name="T20" fmla="*/ 68 w 100"/>
                <a:gd name="T21" fmla="*/ 9 h 56"/>
                <a:gd name="T22" fmla="*/ 45 w 100"/>
                <a:gd name="T23" fmla="*/ 8 h 56"/>
                <a:gd name="T24" fmla="*/ 3 w 100"/>
                <a:gd name="T25" fmla="*/ 9 h 56"/>
                <a:gd name="T26" fmla="*/ 3 w 100"/>
                <a:gd name="T27" fmla="*/ 1 h 56"/>
                <a:gd name="T28" fmla="*/ 3 w 100"/>
                <a:gd name="T29" fmla="*/ 1 h 56"/>
                <a:gd name="T30" fmla="*/ 6 w 100"/>
                <a:gd name="T31" fmla="*/ 1 h 56"/>
                <a:gd name="T32" fmla="*/ 45 w 100"/>
                <a:gd name="T33" fmla="*/ 0 h 56"/>
                <a:gd name="T34" fmla="*/ 84 w 100"/>
                <a:gd name="T35" fmla="*/ 4 h 56"/>
                <a:gd name="T36" fmla="*/ 94 w 100"/>
                <a:gd name="T37" fmla="*/ 54 h 56"/>
                <a:gd name="T38" fmla="*/ 84 w 100"/>
                <a:gd name="T39" fmla="*/ 56 h 56"/>
                <a:gd name="T40" fmla="*/ 72 w 100"/>
                <a:gd name="T41" fmla="*/ 52 h 56"/>
                <a:gd name="T42" fmla="*/ 72 w 100"/>
                <a:gd name="T43" fmla="*/ 54 h 56"/>
                <a:gd name="T44" fmla="*/ 84 w 100"/>
                <a:gd name="T45" fmla="*/ 52 h 56"/>
                <a:gd name="T46" fmla="*/ 84 w 100"/>
                <a:gd name="T47" fmla="*/ 52 h 56"/>
                <a:gd name="T48" fmla="*/ 93 w 100"/>
                <a:gd name="T49" fmla="*/ 50 h 56"/>
                <a:gd name="T50" fmla="*/ 93 w 100"/>
                <a:gd name="T51" fmla="*/ 50 h 56"/>
                <a:gd name="T52" fmla="*/ 76 w 100"/>
                <a:gd name="T53" fmla="*/ 51 h 56"/>
                <a:gd name="T54" fmla="*/ 75 w 100"/>
                <a:gd name="T55" fmla="*/ 51 h 56"/>
                <a:gd name="T56" fmla="*/ 73 w 100"/>
                <a:gd name="T57" fmla="*/ 50 h 56"/>
                <a:gd name="T58" fmla="*/ 73 w 100"/>
                <a:gd name="T59" fmla="*/ 50 h 56"/>
                <a:gd name="T60" fmla="*/ 73 w 100"/>
                <a:gd name="T61" fmla="*/ 50 h 56"/>
                <a:gd name="T62" fmla="*/ 73 w 100"/>
                <a:gd name="T63" fmla="*/ 50 h 56"/>
                <a:gd name="T64" fmla="*/ 93 w 100"/>
                <a:gd name="T65" fmla="*/ 50 h 56"/>
                <a:gd name="T66" fmla="*/ 93 w 100"/>
                <a:gd name="T67" fmla="*/ 50 h 56"/>
                <a:gd name="T68" fmla="*/ 71 w 100"/>
                <a:gd name="T69" fmla="*/ 49 h 56"/>
                <a:gd name="T70" fmla="*/ 95 w 100"/>
                <a:gd name="T71" fmla="*/ 47 h 56"/>
                <a:gd name="T72" fmla="*/ 96 w 100"/>
                <a:gd name="T73" fmla="*/ 45 h 56"/>
                <a:gd name="T74" fmla="*/ 96 w 100"/>
                <a:gd name="T75" fmla="*/ 40 h 56"/>
                <a:gd name="T76" fmla="*/ 82 w 100"/>
                <a:gd name="T77" fmla="*/ 8 h 56"/>
                <a:gd name="T78" fmla="*/ 3 w 100"/>
                <a:gd name="T79" fmla="*/ 9 h 56"/>
                <a:gd name="T80" fmla="*/ 69 w 100"/>
                <a:gd name="T81" fmla="*/ 5 h 56"/>
                <a:gd name="T82" fmla="*/ 63 w 100"/>
                <a:gd name="T83" fmla="*/ 5 h 56"/>
                <a:gd name="T84" fmla="*/ 5 w 100"/>
                <a:gd name="T85" fmla="*/ 5 h 56"/>
                <a:gd name="T86" fmla="*/ 5 w 100"/>
                <a:gd name="T87" fmla="*/ 5 h 56"/>
                <a:gd name="T88" fmla="*/ 8 w 100"/>
                <a:gd name="T89" fmla="*/ 5 h 56"/>
                <a:gd name="T90" fmla="*/ 8 w 100"/>
                <a:gd name="T91" fmla="*/ 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0" h="56">
                  <a:moveTo>
                    <a:pt x="72" y="54"/>
                  </a:moveTo>
                  <a:cubicBezTo>
                    <a:pt x="70" y="54"/>
                    <a:pt x="70" y="54"/>
                    <a:pt x="70" y="54"/>
                  </a:cubicBezTo>
                  <a:cubicBezTo>
                    <a:pt x="70" y="52"/>
                    <a:pt x="70" y="52"/>
                    <a:pt x="70" y="52"/>
                  </a:cubicBezTo>
                  <a:cubicBezTo>
                    <a:pt x="71" y="48"/>
                    <a:pt x="71" y="48"/>
                    <a:pt x="71" y="48"/>
                  </a:cubicBezTo>
                  <a:cubicBezTo>
                    <a:pt x="71" y="48"/>
                    <a:pt x="72" y="47"/>
                    <a:pt x="72" y="47"/>
                  </a:cubicBezTo>
                  <a:cubicBezTo>
                    <a:pt x="72" y="47"/>
                    <a:pt x="72" y="47"/>
                    <a:pt x="72" y="47"/>
                  </a:cubicBezTo>
                  <a:cubicBezTo>
                    <a:pt x="72" y="47"/>
                    <a:pt x="73" y="46"/>
                    <a:pt x="73" y="46"/>
                  </a:cubicBezTo>
                  <a:cubicBezTo>
                    <a:pt x="73" y="46"/>
                    <a:pt x="73" y="46"/>
                    <a:pt x="73" y="46"/>
                  </a:cubicBezTo>
                  <a:cubicBezTo>
                    <a:pt x="73" y="46"/>
                    <a:pt x="74" y="46"/>
                    <a:pt x="74" y="46"/>
                  </a:cubicBezTo>
                  <a:cubicBezTo>
                    <a:pt x="74" y="46"/>
                    <a:pt x="74" y="46"/>
                    <a:pt x="74" y="46"/>
                  </a:cubicBezTo>
                  <a:cubicBezTo>
                    <a:pt x="74" y="46"/>
                    <a:pt x="74" y="46"/>
                    <a:pt x="74" y="46"/>
                  </a:cubicBezTo>
                  <a:cubicBezTo>
                    <a:pt x="74" y="46"/>
                    <a:pt x="74" y="46"/>
                    <a:pt x="74" y="46"/>
                  </a:cubicBezTo>
                  <a:cubicBezTo>
                    <a:pt x="74" y="47"/>
                    <a:pt x="74" y="47"/>
                    <a:pt x="75" y="47"/>
                  </a:cubicBezTo>
                  <a:cubicBezTo>
                    <a:pt x="75" y="47"/>
                    <a:pt x="75" y="47"/>
                    <a:pt x="75" y="47"/>
                  </a:cubicBezTo>
                  <a:cubicBezTo>
                    <a:pt x="75" y="47"/>
                    <a:pt x="76" y="47"/>
                    <a:pt x="77" y="47"/>
                  </a:cubicBezTo>
                  <a:cubicBezTo>
                    <a:pt x="77" y="47"/>
                    <a:pt x="77" y="47"/>
                    <a:pt x="77" y="47"/>
                  </a:cubicBezTo>
                  <a:cubicBezTo>
                    <a:pt x="79" y="47"/>
                    <a:pt x="82" y="48"/>
                    <a:pt x="84" y="48"/>
                  </a:cubicBezTo>
                  <a:cubicBezTo>
                    <a:pt x="84" y="48"/>
                    <a:pt x="84" y="48"/>
                    <a:pt x="84" y="48"/>
                  </a:cubicBezTo>
                  <a:cubicBezTo>
                    <a:pt x="84" y="48"/>
                    <a:pt x="84" y="48"/>
                    <a:pt x="84" y="48"/>
                  </a:cubicBezTo>
                  <a:cubicBezTo>
                    <a:pt x="87" y="48"/>
                    <a:pt x="89" y="47"/>
                    <a:pt x="91" y="47"/>
                  </a:cubicBezTo>
                  <a:cubicBezTo>
                    <a:pt x="91" y="47"/>
                    <a:pt x="91" y="47"/>
                    <a:pt x="91" y="47"/>
                  </a:cubicBezTo>
                  <a:cubicBezTo>
                    <a:pt x="91" y="47"/>
                    <a:pt x="91" y="46"/>
                    <a:pt x="91" y="46"/>
                  </a:cubicBezTo>
                  <a:cubicBezTo>
                    <a:pt x="91" y="46"/>
                    <a:pt x="91" y="46"/>
                    <a:pt x="91" y="46"/>
                  </a:cubicBezTo>
                  <a:cubicBezTo>
                    <a:pt x="92" y="45"/>
                    <a:pt x="92" y="44"/>
                    <a:pt x="92" y="42"/>
                  </a:cubicBezTo>
                  <a:cubicBezTo>
                    <a:pt x="92" y="42"/>
                    <a:pt x="92" y="42"/>
                    <a:pt x="92" y="42"/>
                  </a:cubicBezTo>
                  <a:cubicBezTo>
                    <a:pt x="92" y="42"/>
                    <a:pt x="92" y="42"/>
                    <a:pt x="92" y="42"/>
                  </a:cubicBezTo>
                  <a:cubicBezTo>
                    <a:pt x="92" y="42"/>
                    <a:pt x="92" y="42"/>
                    <a:pt x="92" y="42"/>
                  </a:cubicBezTo>
                  <a:cubicBezTo>
                    <a:pt x="92" y="42"/>
                    <a:pt x="92" y="42"/>
                    <a:pt x="92" y="41"/>
                  </a:cubicBezTo>
                  <a:cubicBezTo>
                    <a:pt x="92" y="41"/>
                    <a:pt x="92" y="41"/>
                    <a:pt x="92" y="41"/>
                  </a:cubicBezTo>
                  <a:cubicBezTo>
                    <a:pt x="92" y="32"/>
                    <a:pt x="85" y="13"/>
                    <a:pt x="80" y="11"/>
                  </a:cubicBezTo>
                  <a:cubicBezTo>
                    <a:pt x="80" y="11"/>
                    <a:pt x="80" y="11"/>
                    <a:pt x="80" y="11"/>
                  </a:cubicBezTo>
                  <a:cubicBezTo>
                    <a:pt x="79" y="11"/>
                    <a:pt x="74" y="9"/>
                    <a:pt x="68" y="9"/>
                  </a:cubicBezTo>
                  <a:cubicBezTo>
                    <a:pt x="68" y="9"/>
                    <a:pt x="68" y="9"/>
                    <a:pt x="68" y="9"/>
                  </a:cubicBezTo>
                  <a:cubicBezTo>
                    <a:pt x="62" y="8"/>
                    <a:pt x="55" y="8"/>
                    <a:pt x="47" y="8"/>
                  </a:cubicBezTo>
                  <a:cubicBezTo>
                    <a:pt x="47" y="8"/>
                    <a:pt x="47" y="8"/>
                    <a:pt x="47" y="8"/>
                  </a:cubicBezTo>
                  <a:cubicBezTo>
                    <a:pt x="46" y="8"/>
                    <a:pt x="46" y="8"/>
                    <a:pt x="45" y="8"/>
                  </a:cubicBezTo>
                  <a:cubicBezTo>
                    <a:pt x="45" y="8"/>
                    <a:pt x="45" y="8"/>
                    <a:pt x="45" y="8"/>
                  </a:cubicBezTo>
                  <a:cubicBezTo>
                    <a:pt x="25" y="8"/>
                    <a:pt x="3" y="9"/>
                    <a:pt x="3" y="9"/>
                  </a:cubicBezTo>
                  <a:cubicBezTo>
                    <a:pt x="3" y="9"/>
                    <a:pt x="3" y="9"/>
                    <a:pt x="3" y="9"/>
                  </a:cubicBezTo>
                  <a:cubicBezTo>
                    <a:pt x="1" y="10"/>
                    <a:pt x="1" y="10"/>
                    <a:pt x="1" y="10"/>
                  </a:cubicBezTo>
                  <a:cubicBezTo>
                    <a:pt x="0" y="1"/>
                    <a:pt x="0" y="1"/>
                    <a:pt x="0"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4" y="1"/>
                    <a:pt x="5" y="1"/>
                    <a:pt x="6" y="1"/>
                  </a:cubicBezTo>
                  <a:cubicBezTo>
                    <a:pt x="6" y="1"/>
                    <a:pt x="6" y="1"/>
                    <a:pt x="6" y="1"/>
                  </a:cubicBezTo>
                  <a:cubicBezTo>
                    <a:pt x="9" y="1"/>
                    <a:pt x="12" y="1"/>
                    <a:pt x="16" y="1"/>
                  </a:cubicBezTo>
                  <a:cubicBezTo>
                    <a:pt x="16" y="1"/>
                    <a:pt x="16" y="1"/>
                    <a:pt x="16" y="1"/>
                  </a:cubicBezTo>
                  <a:cubicBezTo>
                    <a:pt x="24" y="1"/>
                    <a:pt x="35" y="0"/>
                    <a:pt x="45" y="0"/>
                  </a:cubicBezTo>
                  <a:cubicBezTo>
                    <a:pt x="45" y="0"/>
                    <a:pt x="45" y="0"/>
                    <a:pt x="45" y="0"/>
                  </a:cubicBezTo>
                  <a:cubicBezTo>
                    <a:pt x="62" y="0"/>
                    <a:pt x="77" y="1"/>
                    <a:pt x="84" y="4"/>
                  </a:cubicBezTo>
                  <a:cubicBezTo>
                    <a:pt x="84" y="4"/>
                    <a:pt x="84" y="4"/>
                    <a:pt x="84" y="4"/>
                  </a:cubicBezTo>
                  <a:cubicBezTo>
                    <a:pt x="94" y="11"/>
                    <a:pt x="99" y="29"/>
                    <a:pt x="100" y="42"/>
                  </a:cubicBezTo>
                  <a:cubicBezTo>
                    <a:pt x="100" y="42"/>
                    <a:pt x="100" y="42"/>
                    <a:pt x="100" y="42"/>
                  </a:cubicBezTo>
                  <a:cubicBezTo>
                    <a:pt x="100" y="46"/>
                    <a:pt x="99" y="51"/>
                    <a:pt x="94" y="54"/>
                  </a:cubicBezTo>
                  <a:cubicBezTo>
                    <a:pt x="94" y="54"/>
                    <a:pt x="94" y="54"/>
                    <a:pt x="94" y="54"/>
                  </a:cubicBezTo>
                  <a:cubicBezTo>
                    <a:pt x="91" y="55"/>
                    <a:pt x="87" y="56"/>
                    <a:pt x="84" y="56"/>
                  </a:cubicBezTo>
                  <a:cubicBezTo>
                    <a:pt x="84" y="56"/>
                    <a:pt x="84" y="56"/>
                    <a:pt x="84" y="56"/>
                  </a:cubicBezTo>
                  <a:cubicBezTo>
                    <a:pt x="78" y="56"/>
                    <a:pt x="73" y="54"/>
                    <a:pt x="72" y="54"/>
                  </a:cubicBezTo>
                  <a:close/>
                  <a:moveTo>
                    <a:pt x="72" y="54"/>
                  </a:moveTo>
                  <a:cubicBezTo>
                    <a:pt x="72" y="52"/>
                    <a:pt x="72" y="52"/>
                    <a:pt x="72" y="52"/>
                  </a:cubicBezTo>
                  <a:cubicBezTo>
                    <a:pt x="74" y="53"/>
                    <a:pt x="74" y="53"/>
                    <a:pt x="74" y="53"/>
                  </a:cubicBezTo>
                  <a:cubicBezTo>
                    <a:pt x="72" y="52"/>
                    <a:pt x="72" y="52"/>
                    <a:pt x="72" y="52"/>
                  </a:cubicBezTo>
                  <a:cubicBezTo>
                    <a:pt x="72" y="54"/>
                    <a:pt x="72" y="54"/>
                    <a:pt x="72" y="54"/>
                  </a:cubicBezTo>
                  <a:close/>
                  <a:moveTo>
                    <a:pt x="84" y="52"/>
                  </a:moveTo>
                  <a:cubicBezTo>
                    <a:pt x="84" y="52"/>
                    <a:pt x="84" y="52"/>
                    <a:pt x="84" y="52"/>
                  </a:cubicBezTo>
                  <a:cubicBezTo>
                    <a:pt x="84" y="52"/>
                    <a:pt x="84" y="52"/>
                    <a:pt x="84" y="52"/>
                  </a:cubicBezTo>
                  <a:cubicBezTo>
                    <a:pt x="84" y="52"/>
                    <a:pt x="84" y="52"/>
                    <a:pt x="84" y="52"/>
                  </a:cubicBezTo>
                  <a:cubicBezTo>
                    <a:pt x="84" y="52"/>
                    <a:pt x="84" y="52"/>
                    <a:pt x="84" y="52"/>
                  </a:cubicBezTo>
                  <a:cubicBezTo>
                    <a:pt x="84" y="52"/>
                    <a:pt x="84" y="52"/>
                    <a:pt x="84" y="52"/>
                  </a:cubicBezTo>
                  <a:close/>
                  <a:moveTo>
                    <a:pt x="84" y="52"/>
                  </a:moveTo>
                  <a:cubicBezTo>
                    <a:pt x="84" y="52"/>
                    <a:pt x="84" y="52"/>
                    <a:pt x="84" y="52"/>
                  </a:cubicBezTo>
                  <a:cubicBezTo>
                    <a:pt x="87" y="52"/>
                    <a:pt x="90" y="51"/>
                    <a:pt x="93" y="50"/>
                  </a:cubicBezTo>
                  <a:cubicBezTo>
                    <a:pt x="93" y="50"/>
                    <a:pt x="93" y="50"/>
                    <a:pt x="93" y="50"/>
                  </a:cubicBezTo>
                  <a:cubicBezTo>
                    <a:pt x="93" y="50"/>
                    <a:pt x="93" y="50"/>
                    <a:pt x="93" y="50"/>
                  </a:cubicBezTo>
                  <a:cubicBezTo>
                    <a:pt x="93" y="50"/>
                    <a:pt x="93" y="50"/>
                    <a:pt x="93" y="50"/>
                  </a:cubicBezTo>
                  <a:cubicBezTo>
                    <a:pt x="90" y="51"/>
                    <a:pt x="87" y="52"/>
                    <a:pt x="84" y="52"/>
                  </a:cubicBezTo>
                  <a:close/>
                  <a:moveTo>
                    <a:pt x="80" y="52"/>
                  </a:moveTo>
                  <a:cubicBezTo>
                    <a:pt x="79" y="51"/>
                    <a:pt x="77" y="51"/>
                    <a:pt x="76" y="51"/>
                  </a:cubicBezTo>
                  <a:cubicBezTo>
                    <a:pt x="76" y="51"/>
                    <a:pt x="76" y="51"/>
                    <a:pt x="76" y="51"/>
                  </a:cubicBezTo>
                  <a:cubicBezTo>
                    <a:pt x="76" y="51"/>
                    <a:pt x="75" y="51"/>
                    <a:pt x="75" y="51"/>
                  </a:cubicBezTo>
                  <a:cubicBezTo>
                    <a:pt x="75" y="51"/>
                    <a:pt x="75" y="51"/>
                    <a:pt x="75" y="51"/>
                  </a:cubicBezTo>
                  <a:cubicBezTo>
                    <a:pt x="75" y="51"/>
                    <a:pt x="75" y="51"/>
                    <a:pt x="75" y="51"/>
                  </a:cubicBezTo>
                  <a:cubicBezTo>
                    <a:pt x="76" y="51"/>
                    <a:pt x="78" y="51"/>
                    <a:pt x="80" y="52"/>
                  </a:cubicBezTo>
                  <a:close/>
                  <a:moveTo>
                    <a:pt x="73" y="50"/>
                  </a:move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ubicBezTo>
                    <a:pt x="73" y="50"/>
                    <a:pt x="73" y="50"/>
                    <a:pt x="73" y="50"/>
                  </a:cubicBezTo>
                  <a:close/>
                  <a:moveTo>
                    <a:pt x="93" y="50"/>
                  </a:moveTo>
                  <a:cubicBezTo>
                    <a:pt x="93" y="50"/>
                    <a:pt x="93" y="50"/>
                    <a:pt x="93" y="50"/>
                  </a:cubicBezTo>
                  <a:cubicBezTo>
                    <a:pt x="93" y="50"/>
                    <a:pt x="93" y="50"/>
                    <a:pt x="93" y="50"/>
                  </a:cubicBezTo>
                  <a:cubicBezTo>
                    <a:pt x="93" y="50"/>
                    <a:pt x="93" y="50"/>
                    <a:pt x="93" y="50"/>
                  </a:cubicBezTo>
                  <a:cubicBezTo>
                    <a:pt x="93" y="50"/>
                    <a:pt x="93" y="50"/>
                    <a:pt x="93" y="50"/>
                  </a:cubicBezTo>
                  <a:cubicBezTo>
                    <a:pt x="93" y="50"/>
                    <a:pt x="93" y="50"/>
                    <a:pt x="93" y="50"/>
                  </a:cubicBezTo>
                  <a:close/>
                  <a:moveTo>
                    <a:pt x="72" y="50"/>
                  </a:moveTo>
                  <a:cubicBezTo>
                    <a:pt x="72" y="49"/>
                    <a:pt x="71" y="49"/>
                    <a:pt x="71" y="49"/>
                  </a:cubicBezTo>
                  <a:cubicBezTo>
                    <a:pt x="71" y="49"/>
                    <a:pt x="71" y="49"/>
                    <a:pt x="71" y="49"/>
                  </a:cubicBezTo>
                  <a:cubicBezTo>
                    <a:pt x="71" y="49"/>
                    <a:pt x="72" y="49"/>
                    <a:pt x="72" y="50"/>
                  </a:cubicBezTo>
                  <a:close/>
                  <a:moveTo>
                    <a:pt x="95" y="47"/>
                  </a:moveTo>
                  <a:cubicBezTo>
                    <a:pt x="95" y="48"/>
                    <a:pt x="95" y="48"/>
                    <a:pt x="94" y="49"/>
                  </a:cubicBezTo>
                  <a:cubicBezTo>
                    <a:pt x="94" y="49"/>
                    <a:pt x="94" y="49"/>
                    <a:pt x="94" y="49"/>
                  </a:cubicBezTo>
                  <a:cubicBezTo>
                    <a:pt x="95" y="48"/>
                    <a:pt x="95" y="47"/>
                    <a:pt x="96" y="45"/>
                  </a:cubicBezTo>
                  <a:cubicBezTo>
                    <a:pt x="96" y="45"/>
                    <a:pt x="96" y="45"/>
                    <a:pt x="96" y="45"/>
                  </a:cubicBezTo>
                  <a:cubicBezTo>
                    <a:pt x="95" y="46"/>
                    <a:pt x="95" y="47"/>
                    <a:pt x="95" y="47"/>
                  </a:cubicBezTo>
                  <a:close/>
                  <a:moveTo>
                    <a:pt x="96" y="40"/>
                  </a:moveTo>
                  <a:cubicBezTo>
                    <a:pt x="95" y="29"/>
                    <a:pt x="89" y="12"/>
                    <a:pt x="82" y="8"/>
                  </a:cubicBezTo>
                  <a:cubicBezTo>
                    <a:pt x="82" y="8"/>
                    <a:pt x="82" y="8"/>
                    <a:pt x="82" y="8"/>
                  </a:cubicBezTo>
                  <a:cubicBezTo>
                    <a:pt x="82" y="8"/>
                    <a:pt x="82" y="8"/>
                    <a:pt x="82" y="8"/>
                  </a:cubicBezTo>
                  <a:cubicBezTo>
                    <a:pt x="82" y="8"/>
                    <a:pt x="82" y="8"/>
                    <a:pt x="82" y="8"/>
                  </a:cubicBezTo>
                  <a:cubicBezTo>
                    <a:pt x="89" y="12"/>
                    <a:pt x="95" y="29"/>
                    <a:pt x="96" y="40"/>
                  </a:cubicBezTo>
                  <a:close/>
                  <a:moveTo>
                    <a:pt x="3" y="9"/>
                  </a:moveTo>
                  <a:cubicBezTo>
                    <a:pt x="3" y="7"/>
                    <a:pt x="3" y="7"/>
                    <a:pt x="3" y="7"/>
                  </a:cubicBezTo>
                  <a:cubicBezTo>
                    <a:pt x="3" y="9"/>
                    <a:pt x="3" y="9"/>
                    <a:pt x="3" y="9"/>
                  </a:cubicBezTo>
                  <a:close/>
                  <a:moveTo>
                    <a:pt x="69" y="5"/>
                  </a:moveTo>
                  <a:cubicBezTo>
                    <a:pt x="71" y="5"/>
                    <a:pt x="73" y="5"/>
                    <a:pt x="75" y="6"/>
                  </a:cubicBezTo>
                  <a:cubicBezTo>
                    <a:pt x="75" y="6"/>
                    <a:pt x="75" y="6"/>
                    <a:pt x="75" y="6"/>
                  </a:cubicBezTo>
                  <a:cubicBezTo>
                    <a:pt x="72" y="5"/>
                    <a:pt x="68" y="5"/>
                    <a:pt x="63" y="5"/>
                  </a:cubicBezTo>
                  <a:cubicBezTo>
                    <a:pt x="63" y="5"/>
                    <a:pt x="63" y="5"/>
                    <a:pt x="63" y="5"/>
                  </a:cubicBezTo>
                  <a:cubicBezTo>
                    <a:pt x="65" y="5"/>
                    <a:pt x="67" y="5"/>
                    <a:pt x="69" y="5"/>
                  </a:cubicBezTo>
                  <a:close/>
                  <a:moveTo>
                    <a:pt x="5" y="5"/>
                  </a:moveTo>
                  <a:cubicBezTo>
                    <a:pt x="6" y="5"/>
                    <a:pt x="7" y="5"/>
                    <a:pt x="8" y="5"/>
                  </a:cubicBezTo>
                  <a:cubicBezTo>
                    <a:pt x="8" y="5"/>
                    <a:pt x="8" y="5"/>
                    <a:pt x="8" y="5"/>
                  </a:cubicBezTo>
                  <a:cubicBezTo>
                    <a:pt x="7" y="5"/>
                    <a:pt x="6" y="5"/>
                    <a:pt x="5" y="5"/>
                  </a:cubicBezTo>
                  <a:cubicBezTo>
                    <a:pt x="5" y="5"/>
                    <a:pt x="5" y="5"/>
                    <a:pt x="5" y="5"/>
                  </a:cubicBezTo>
                  <a:cubicBezTo>
                    <a:pt x="5" y="5"/>
                    <a:pt x="5" y="5"/>
                    <a:pt x="5" y="5"/>
                  </a:cubicBezTo>
                  <a:close/>
                  <a:moveTo>
                    <a:pt x="8" y="5"/>
                  </a:moveTo>
                  <a:cubicBezTo>
                    <a:pt x="8" y="5"/>
                    <a:pt x="9" y="5"/>
                    <a:pt x="9" y="5"/>
                  </a:cubicBezTo>
                  <a:cubicBezTo>
                    <a:pt x="9" y="5"/>
                    <a:pt x="9" y="5"/>
                    <a:pt x="9" y="5"/>
                  </a:cubicBezTo>
                  <a:cubicBezTo>
                    <a:pt x="9" y="5"/>
                    <a:pt x="8" y="5"/>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287"/>
            <p:cNvSpPr/>
            <p:nvPr/>
          </p:nvSpPr>
          <p:spPr bwMode="auto">
            <a:xfrm>
              <a:off x="2523" y="1597"/>
              <a:ext cx="40" cy="18"/>
            </a:xfrm>
            <a:custGeom>
              <a:avLst/>
              <a:gdLst>
                <a:gd name="T0" fmla="*/ 0 w 40"/>
                <a:gd name="T1" fmla="*/ 11 h 18"/>
                <a:gd name="T2" fmla="*/ 38 w 40"/>
                <a:gd name="T3" fmla="*/ 0 h 18"/>
                <a:gd name="T4" fmla="*/ 40 w 40"/>
                <a:gd name="T5" fmla="*/ 11 h 18"/>
                <a:gd name="T6" fmla="*/ 2 w 40"/>
                <a:gd name="T7" fmla="*/ 18 h 18"/>
                <a:gd name="T8" fmla="*/ 0 w 40"/>
                <a:gd name="T9" fmla="*/ 11 h 18"/>
                <a:gd name="T10" fmla="*/ 0 w 40"/>
                <a:gd name="T11" fmla="*/ 11 h 18"/>
              </a:gdLst>
              <a:ahLst/>
              <a:cxnLst>
                <a:cxn ang="0">
                  <a:pos x="T0" y="T1"/>
                </a:cxn>
                <a:cxn ang="0">
                  <a:pos x="T2" y="T3"/>
                </a:cxn>
                <a:cxn ang="0">
                  <a:pos x="T4" y="T5"/>
                </a:cxn>
                <a:cxn ang="0">
                  <a:pos x="T6" y="T7"/>
                </a:cxn>
                <a:cxn ang="0">
                  <a:pos x="T8" y="T9"/>
                </a:cxn>
                <a:cxn ang="0">
                  <a:pos x="T10" y="T11"/>
                </a:cxn>
              </a:cxnLst>
              <a:rect l="0" t="0" r="r" b="b"/>
              <a:pathLst>
                <a:path w="40" h="18">
                  <a:moveTo>
                    <a:pt x="0" y="11"/>
                  </a:moveTo>
                  <a:lnTo>
                    <a:pt x="38" y="0"/>
                  </a:lnTo>
                  <a:lnTo>
                    <a:pt x="40" y="11"/>
                  </a:lnTo>
                  <a:lnTo>
                    <a:pt x="2" y="18"/>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288"/>
            <p:cNvSpPr>
              <a:spLocks noEditPoints="1"/>
            </p:cNvSpPr>
            <p:nvPr/>
          </p:nvSpPr>
          <p:spPr bwMode="auto">
            <a:xfrm>
              <a:off x="2518" y="1590"/>
              <a:ext cx="50" cy="33"/>
            </a:xfrm>
            <a:custGeom>
              <a:avLst/>
              <a:gdLst>
                <a:gd name="T0" fmla="*/ 2 w 50"/>
                <a:gd name="T1" fmla="*/ 28 h 33"/>
                <a:gd name="T2" fmla="*/ 0 w 50"/>
                <a:gd name="T3" fmla="*/ 18 h 33"/>
                <a:gd name="T4" fmla="*/ 5 w 50"/>
                <a:gd name="T5" fmla="*/ 18 h 33"/>
                <a:gd name="T6" fmla="*/ 7 w 50"/>
                <a:gd name="T7" fmla="*/ 20 h 33"/>
                <a:gd name="T8" fmla="*/ 5 w 50"/>
                <a:gd name="T9" fmla="*/ 18 h 33"/>
                <a:gd name="T10" fmla="*/ 0 w 50"/>
                <a:gd name="T11" fmla="*/ 18 h 33"/>
                <a:gd name="T12" fmla="*/ 0 w 50"/>
                <a:gd name="T13" fmla="*/ 12 h 33"/>
                <a:gd name="T14" fmla="*/ 45 w 50"/>
                <a:gd name="T15" fmla="*/ 0 h 33"/>
                <a:gd name="T16" fmla="*/ 50 w 50"/>
                <a:gd name="T17" fmla="*/ 20 h 33"/>
                <a:gd name="T18" fmla="*/ 5 w 50"/>
                <a:gd name="T19" fmla="*/ 33 h 33"/>
                <a:gd name="T20" fmla="*/ 2 w 50"/>
                <a:gd name="T21" fmla="*/ 28 h 33"/>
                <a:gd name="T22" fmla="*/ 2 w 50"/>
                <a:gd name="T23" fmla="*/ 28 h 33"/>
                <a:gd name="T24" fmla="*/ 12 w 50"/>
                <a:gd name="T25" fmla="*/ 20 h 33"/>
                <a:gd name="T26" fmla="*/ 37 w 50"/>
                <a:gd name="T27" fmla="*/ 12 h 33"/>
                <a:gd name="T28" fmla="*/ 37 w 50"/>
                <a:gd name="T29" fmla="*/ 12 h 33"/>
                <a:gd name="T30" fmla="*/ 12 w 50"/>
                <a:gd name="T31" fmla="*/ 20 h 33"/>
                <a:gd name="T32" fmla="*/ 12 w 50"/>
                <a:gd name="T33"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33">
                  <a:moveTo>
                    <a:pt x="2" y="28"/>
                  </a:moveTo>
                  <a:lnTo>
                    <a:pt x="0" y="18"/>
                  </a:lnTo>
                  <a:lnTo>
                    <a:pt x="5" y="18"/>
                  </a:lnTo>
                  <a:lnTo>
                    <a:pt x="7" y="20"/>
                  </a:lnTo>
                  <a:lnTo>
                    <a:pt x="5" y="18"/>
                  </a:lnTo>
                  <a:lnTo>
                    <a:pt x="0" y="18"/>
                  </a:lnTo>
                  <a:lnTo>
                    <a:pt x="0" y="12"/>
                  </a:lnTo>
                  <a:lnTo>
                    <a:pt x="45" y="0"/>
                  </a:lnTo>
                  <a:lnTo>
                    <a:pt x="50" y="20"/>
                  </a:lnTo>
                  <a:lnTo>
                    <a:pt x="5" y="33"/>
                  </a:lnTo>
                  <a:lnTo>
                    <a:pt x="2" y="28"/>
                  </a:lnTo>
                  <a:lnTo>
                    <a:pt x="2" y="28"/>
                  </a:lnTo>
                  <a:close/>
                  <a:moveTo>
                    <a:pt x="12" y="20"/>
                  </a:moveTo>
                  <a:lnTo>
                    <a:pt x="37" y="12"/>
                  </a:lnTo>
                  <a:lnTo>
                    <a:pt x="37" y="12"/>
                  </a:lnTo>
                  <a:lnTo>
                    <a:pt x="12" y="20"/>
                  </a:lnTo>
                  <a:lnTo>
                    <a:pt x="12"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289"/>
            <p:cNvSpPr/>
            <p:nvPr/>
          </p:nvSpPr>
          <p:spPr bwMode="auto">
            <a:xfrm>
              <a:off x="2548" y="1595"/>
              <a:ext cx="20" cy="20"/>
            </a:xfrm>
            <a:custGeom>
              <a:avLst/>
              <a:gdLst>
                <a:gd name="T0" fmla="*/ 0 w 20"/>
                <a:gd name="T1" fmla="*/ 13 h 20"/>
                <a:gd name="T2" fmla="*/ 15 w 20"/>
                <a:gd name="T3" fmla="*/ 0 h 20"/>
                <a:gd name="T4" fmla="*/ 20 w 20"/>
                <a:gd name="T5" fmla="*/ 7 h 20"/>
                <a:gd name="T6" fmla="*/ 7 w 20"/>
                <a:gd name="T7" fmla="*/ 20 h 20"/>
                <a:gd name="T8" fmla="*/ 0 w 20"/>
                <a:gd name="T9" fmla="*/ 13 h 20"/>
                <a:gd name="T10" fmla="*/ 0 w 20"/>
                <a:gd name="T11" fmla="*/ 13 h 20"/>
              </a:gdLst>
              <a:ahLst/>
              <a:cxnLst>
                <a:cxn ang="0">
                  <a:pos x="T0" y="T1"/>
                </a:cxn>
                <a:cxn ang="0">
                  <a:pos x="T2" y="T3"/>
                </a:cxn>
                <a:cxn ang="0">
                  <a:pos x="T4" y="T5"/>
                </a:cxn>
                <a:cxn ang="0">
                  <a:pos x="T6" y="T7"/>
                </a:cxn>
                <a:cxn ang="0">
                  <a:pos x="T8" y="T9"/>
                </a:cxn>
                <a:cxn ang="0">
                  <a:pos x="T10" y="T11"/>
                </a:cxn>
              </a:cxnLst>
              <a:rect l="0" t="0" r="r" b="b"/>
              <a:pathLst>
                <a:path w="20" h="20">
                  <a:moveTo>
                    <a:pt x="0" y="13"/>
                  </a:moveTo>
                  <a:lnTo>
                    <a:pt x="15" y="0"/>
                  </a:lnTo>
                  <a:lnTo>
                    <a:pt x="20" y="7"/>
                  </a:lnTo>
                  <a:lnTo>
                    <a:pt x="7" y="20"/>
                  </a:lnTo>
                  <a:lnTo>
                    <a:pt x="0" y="13"/>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290"/>
            <p:cNvSpPr/>
            <p:nvPr/>
          </p:nvSpPr>
          <p:spPr bwMode="auto">
            <a:xfrm>
              <a:off x="2540" y="1590"/>
              <a:ext cx="36" cy="33"/>
            </a:xfrm>
            <a:custGeom>
              <a:avLst/>
              <a:gdLst>
                <a:gd name="T0" fmla="*/ 5 w 36"/>
                <a:gd name="T1" fmla="*/ 20 h 33"/>
                <a:gd name="T2" fmla="*/ 8 w 36"/>
                <a:gd name="T3" fmla="*/ 18 h 33"/>
                <a:gd name="T4" fmla="*/ 10 w 36"/>
                <a:gd name="T5" fmla="*/ 20 h 33"/>
                <a:gd name="T6" fmla="*/ 8 w 36"/>
                <a:gd name="T7" fmla="*/ 18 h 33"/>
                <a:gd name="T8" fmla="*/ 5 w 36"/>
                <a:gd name="T9" fmla="*/ 20 h 33"/>
                <a:gd name="T10" fmla="*/ 0 w 36"/>
                <a:gd name="T11" fmla="*/ 18 h 33"/>
                <a:gd name="T12" fmla="*/ 23 w 36"/>
                <a:gd name="T13" fmla="*/ 0 h 33"/>
                <a:gd name="T14" fmla="*/ 36 w 36"/>
                <a:gd name="T15" fmla="*/ 15 h 33"/>
                <a:gd name="T16" fmla="*/ 13 w 36"/>
                <a:gd name="T17" fmla="*/ 33 h 33"/>
                <a:gd name="T18" fmla="*/ 5 w 36"/>
                <a:gd name="T19" fmla="*/ 20 h 33"/>
                <a:gd name="T20" fmla="*/ 5 w 36"/>
                <a:gd name="T21"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3">
                  <a:moveTo>
                    <a:pt x="5" y="20"/>
                  </a:moveTo>
                  <a:lnTo>
                    <a:pt x="8" y="18"/>
                  </a:lnTo>
                  <a:lnTo>
                    <a:pt x="10" y="20"/>
                  </a:lnTo>
                  <a:lnTo>
                    <a:pt x="8" y="18"/>
                  </a:lnTo>
                  <a:lnTo>
                    <a:pt x="5" y="20"/>
                  </a:lnTo>
                  <a:lnTo>
                    <a:pt x="0" y="18"/>
                  </a:lnTo>
                  <a:lnTo>
                    <a:pt x="23" y="0"/>
                  </a:lnTo>
                  <a:lnTo>
                    <a:pt x="36" y="15"/>
                  </a:lnTo>
                  <a:lnTo>
                    <a:pt x="13" y="33"/>
                  </a:lnTo>
                  <a:lnTo>
                    <a:pt x="5" y="20"/>
                  </a:lnTo>
                  <a:lnTo>
                    <a:pt x="5"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291"/>
            <p:cNvSpPr/>
            <p:nvPr/>
          </p:nvSpPr>
          <p:spPr bwMode="auto">
            <a:xfrm>
              <a:off x="2002" y="1723"/>
              <a:ext cx="237" cy="204"/>
            </a:xfrm>
            <a:custGeom>
              <a:avLst/>
              <a:gdLst>
                <a:gd name="T0" fmla="*/ 0 w 94"/>
                <a:gd name="T1" fmla="*/ 77 h 81"/>
                <a:gd name="T2" fmla="*/ 24 w 94"/>
                <a:gd name="T3" fmla="*/ 77 h 81"/>
                <a:gd name="T4" fmla="*/ 28 w 94"/>
                <a:gd name="T5" fmla="*/ 45 h 81"/>
                <a:gd name="T6" fmla="*/ 28 w 94"/>
                <a:gd name="T7" fmla="*/ 45 h 81"/>
                <a:gd name="T8" fmla="*/ 38 w 94"/>
                <a:gd name="T9" fmla="*/ 4 h 81"/>
                <a:gd name="T10" fmla="*/ 38 w 94"/>
                <a:gd name="T11" fmla="*/ 4 h 81"/>
                <a:gd name="T12" fmla="*/ 50 w 94"/>
                <a:gd name="T13" fmla="*/ 0 h 81"/>
                <a:gd name="T14" fmla="*/ 50 w 94"/>
                <a:gd name="T15" fmla="*/ 0 h 81"/>
                <a:gd name="T16" fmla="*/ 94 w 94"/>
                <a:gd name="T17" fmla="*/ 10 h 81"/>
                <a:gd name="T18" fmla="*/ 94 w 94"/>
                <a:gd name="T19" fmla="*/ 10 h 81"/>
                <a:gd name="T20" fmla="*/ 94 w 94"/>
                <a:gd name="T21" fmla="*/ 10 h 81"/>
                <a:gd name="T22" fmla="*/ 92 w 94"/>
                <a:gd name="T23" fmla="*/ 13 h 81"/>
                <a:gd name="T24" fmla="*/ 77 w 94"/>
                <a:gd name="T25" fmla="*/ 9 h 81"/>
                <a:gd name="T26" fmla="*/ 77 w 94"/>
                <a:gd name="T27" fmla="*/ 9 h 81"/>
                <a:gd name="T28" fmla="*/ 50 w 94"/>
                <a:gd name="T29" fmla="*/ 4 h 81"/>
                <a:gd name="T30" fmla="*/ 50 w 94"/>
                <a:gd name="T31" fmla="*/ 4 h 81"/>
                <a:gd name="T32" fmla="*/ 42 w 94"/>
                <a:gd name="T33" fmla="*/ 7 h 81"/>
                <a:gd name="T34" fmla="*/ 42 w 94"/>
                <a:gd name="T35" fmla="*/ 7 h 81"/>
                <a:gd name="T36" fmla="*/ 32 w 94"/>
                <a:gd name="T37" fmla="*/ 46 h 81"/>
                <a:gd name="T38" fmla="*/ 32 w 94"/>
                <a:gd name="T39" fmla="*/ 46 h 81"/>
                <a:gd name="T40" fmla="*/ 27 w 94"/>
                <a:gd name="T41" fmla="*/ 79 h 81"/>
                <a:gd name="T42" fmla="*/ 27 w 94"/>
                <a:gd name="T43" fmla="*/ 79 h 81"/>
                <a:gd name="T44" fmla="*/ 27 w 94"/>
                <a:gd name="T45" fmla="*/ 81 h 81"/>
                <a:gd name="T46" fmla="*/ 0 w 94"/>
                <a:gd name="T47" fmla="*/ 81 h 81"/>
                <a:gd name="T48" fmla="*/ 0 w 94"/>
                <a:gd name="T4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81">
                  <a:moveTo>
                    <a:pt x="0" y="77"/>
                  </a:moveTo>
                  <a:cubicBezTo>
                    <a:pt x="24" y="77"/>
                    <a:pt x="24" y="77"/>
                    <a:pt x="24" y="77"/>
                  </a:cubicBezTo>
                  <a:cubicBezTo>
                    <a:pt x="24" y="73"/>
                    <a:pt x="26" y="59"/>
                    <a:pt x="28" y="45"/>
                  </a:cubicBezTo>
                  <a:cubicBezTo>
                    <a:pt x="28" y="45"/>
                    <a:pt x="28" y="45"/>
                    <a:pt x="28" y="45"/>
                  </a:cubicBezTo>
                  <a:cubicBezTo>
                    <a:pt x="31" y="28"/>
                    <a:pt x="35" y="10"/>
                    <a:pt x="38" y="4"/>
                  </a:cubicBezTo>
                  <a:cubicBezTo>
                    <a:pt x="38" y="4"/>
                    <a:pt x="38" y="4"/>
                    <a:pt x="38" y="4"/>
                  </a:cubicBezTo>
                  <a:cubicBezTo>
                    <a:pt x="41" y="1"/>
                    <a:pt x="45" y="1"/>
                    <a:pt x="50" y="0"/>
                  </a:cubicBezTo>
                  <a:cubicBezTo>
                    <a:pt x="50" y="0"/>
                    <a:pt x="50" y="0"/>
                    <a:pt x="50" y="0"/>
                  </a:cubicBezTo>
                  <a:cubicBezTo>
                    <a:pt x="66" y="1"/>
                    <a:pt x="93" y="10"/>
                    <a:pt x="94" y="10"/>
                  </a:cubicBezTo>
                  <a:cubicBezTo>
                    <a:pt x="94" y="10"/>
                    <a:pt x="94" y="10"/>
                    <a:pt x="94" y="10"/>
                  </a:cubicBezTo>
                  <a:cubicBezTo>
                    <a:pt x="94" y="10"/>
                    <a:pt x="94" y="10"/>
                    <a:pt x="94" y="10"/>
                  </a:cubicBezTo>
                  <a:cubicBezTo>
                    <a:pt x="92" y="13"/>
                    <a:pt x="92" y="13"/>
                    <a:pt x="92" y="13"/>
                  </a:cubicBezTo>
                  <a:cubicBezTo>
                    <a:pt x="92" y="13"/>
                    <a:pt x="85" y="11"/>
                    <a:pt x="77" y="9"/>
                  </a:cubicBezTo>
                  <a:cubicBezTo>
                    <a:pt x="77" y="9"/>
                    <a:pt x="77" y="9"/>
                    <a:pt x="77" y="9"/>
                  </a:cubicBezTo>
                  <a:cubicBezTo>
                    <a:pt x="68" y="7"/>
                    <a:pt x="57" y="4"/>
                    <a:pt x="50" y="4"/>
                  </a:cubicBezTo>
                  <a:cubicBezTo>
                    <a:pt x="50" y="4"/>
                    <a:pt x="50" y="4"/>
                    <a:pt x="50" y="4"/>
                  </a:cubicBezTo>
                  <a:cubicBezTo>
                    <a:pt x="45" y="4"/>
                    <a:pt x="42" y="5"/>
                    <a:pt x="42" y="7"/>
                  </a:cubicBezTo>
                  <a:cubicBezTo>
                    <a:pt x="42" y="7"/>
                    <a:pt x="42" y="7"/>
                    <a:pt x="42" y="7"/>
                  </a:cubicBezTo>
                  <a:cubicBezTo>
                    <a:pt x="39" y="10"/>
                    <a:pt x="35" y="29"/>
                    <a:pt x="32" y="46"/>
                  </a:cubicBezTo>
                  <a:cubicBezTo>
                    <a:pt x="32" y="46"/>
                    <a:pt x="32" y="46"/>
                    <a:pt x="32" y="46"/>
                  </a:cubicBezTo>
                  <a:cubicBezTo>
                    <a:pt x="29" y="63"/>
                    <a:pt x="27" y="79"/>
                    <a:pt x="27" y="79"/>
                  </a:cubicBezTo>
                  <a:cubicBezTo>
                    <a:pt x="27" y="79"/>
                    <a:pt x="27" y="79"/>
                    <a:pt x="27" y="79"/>
                  </a:cubicBezTo>
                  <a:cubicBezTo>
                    <a:pt x="27" y="81"/>
                    <a:pt x="27" y="81"/>
                    <a:pt x="27" y="81"/>
                  </a:cubicBezTo>
                  <a:cubicBezTo>
                    <a:pt x="0" y="81"/>
                    <a:pt x="0" y="81"/>
                    <a:pt x="0" y="81"/>
                  </a:cubicBezTo>
                  <a:cubicBezTo>
                    <a:pt x="0" y="77"/>
                    <a:pt x="0" y="77"/>
                    <a:pt x="0"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292"/>
            <p:cNvSpPr>
              <a:spLocks noEditPoints="1"/>
            </p:cNvSpPr>
            <p:nvPr/>
          </p:nvSpPr>
          <p:spPr bwMode="auto">
            <a:xfrm>
              <a:off x="1997" y="1718"/>
              <a:ext cx="248" cy="214"/>
            </a:xfrm>
            <a:custGeom>
              <a:avLst/>
              <a:gdLst>
                <a:gd name="T0" fmla="*/ 0 w 98"/>
                <a:gd name="T1" fmla="*/ 79 h 85"/>
                <a:gd name="T2" fmla="*/ 24 w 98"/>
                <a:gd name="T3" fmla="*/ 77 h 85"/>
                <a:gd name="T4" fmla="*/ 28 w 98"/>
                <a:gd name="T5" fmla="*/ 47 h 85"/>
                <a:gd name="T6" fmla="*/ 39 w 98"/>
                <a:gd name="T7" fmla="*/ 5 h 85"/>
                <a:gd name="T8" fmla="*/ 52 w 98"/>
                <a:gd name="T9" fmla="*/ 0 h 85"/>
                <a:gd name="T10" fmla="*/ 96 w 98"/>
                <a:gd name="T11" fmla="*/ 10 h 85"/>
                <a:gd name="T12" fmla="*/ 98 w 98"/>
                <a:gd name="T13" fmla="*/ 12 h 85"/>
                <a:gd name="T14" fmla="*/ 96 w 98"/>
                <a:gd name="T15" fmla="*/ 17 h 85"/>
                <a:gd name="T16" fmla="*/ 94 w 98"/>
                <a:gd name="T17" fmla="*/ 17 h 85"/>
                <a:gd name="T18" fmla="*/ 94 w 98"/>
                <a:gd name="T19" fmla="*/ 17 h 85"/>
                <a:gd name="T20" fmla="*/ 94 w 98"/>
                <a:gd name="T21" fmla="*/ 17 h 85"/>
                <a:gd name="T22" fmla="*/ 93 w 98"/>
                <a:gd name="T23" fmla="*/ 17 h 85"/>
                <a:gd name="T24" fmla="*/ 93 w 98"/>
                <a:gd name="T25" fmla="*/ 17 h 85"/>
                <a:gd name="T26" fmla="*/ 89 w 98"/>
                <a:gd name="T27" fmla="*/ 16 h 85"/>
                <a:gd name="T28" fmla="*/ 78 w 98"/>
                <a:gd name="T29" fmla="*/ 13 h 85"/>
                <a:gd name="T30" fmla="*/ 52 w 98"/>
                <a:gd name="T31" fmla="*/ 8 h 85"/>
                <a:gd name="T32" fmla="*/ 52 w 98"/>
                <a:gd name="T33" fmla="*/ 8 h 85"/>
                <a:gd name="T34" fmla="*/ 51 w 98"/>
                <a:gd name="T35" fmla="*/ 8 h 85"/>
                <a:gd name="T36" fmla="*/ 45 w 98"/>
                <a:gd name="T37" fmla="*/ 10 h 85"/>
                <a:gd name="T38" fmla="*/ 45 w 98"/>
                <a:gd name="T39" fmla="*/ 10 h 85"/>
                <a:gd name="T40" fmla="*/ 41 w 98"/>
                <a:gd name="T41" fmla="*/ 24 h 85"/>
                <a:gd name="T42" fmla="*/ 36 w 98"/>
                <a:gd name="T43" fmla="*/ 48 h 85"/>
                <a:gd name="T44" fmla="*/ 31 w 98"/>
                <a:gd name="T45" fmla="*/ 82 h 85"/>
                <a:gd name="T46" fmla="*/ 0 w 98"/>
                <a:gd name="T47" fmla="*/ 85 h 85"/>
                <a:gd name="T48" fmla="*/ 28 w 98"/>
                <a:gd name="T49" fmla="*/ 79 h 85"/>
                <a:gd name="T50" fmla="*/ 27 w 98"/>
                <a:gd name="T51" fmla="*/ 81 h 85"/>
                <a:gd name="T52" fmla="*/ 27 w 98"/>
                <a:gd name="T53" fmla="*/ 81 h 85"/>
                <a:gd name="T54" fmla="*/ 27 w 98"/>
                <a:gd name="T55" fmla="*/ 80 h 85"/>
                <a:gd name="T56" fmla="*/ 28 w 98"/>
                <a:gd name="T57" fmla="*/ 78 h 85"/>
                <a:gd name="T58" fmla="*/ 29 w 98"/>
                <a:gd name="T59" fmla="*/ 71 h 85"/>
                <a:gd name="T60" fmla="*/ 30 w 98"/>
                <a:gd name="T61" fmla="*/ 62 h 85"/>
                <a:gd name="T62" fmla="*/ 36 w 98"/>
                <a:gd name="T63" fmla="*/ 27 h 85"/>
                <a:gd name="T64" fmla="*/ 37 w 98"/>
                <a:gd name="T65" fmla="*/ 23 h 85"/>
                <a:gd name="T66" fmla="*/ 39 w 98"/>
                <a:gd name="T67" fmla="*/ 14 h 85"/>
                <a:gd name="T68" fmla="*/ 79 w 98"/>
                <a:gd name="T69" fmla="*/ 9 h 85"/>
                <a:gd name="T70" fmla="*/ 93 w 98"/>
                <a:gd name="T71" fmla="*/ 13 h 85"/>
                <a:gd name="T72" fmla="*/ 90 w 98"/>
                <a:gd name="T73" fmla="*/ 12 h 85"/>
                <a:gd name="T74" fmla="*/ 79 w 98"/>
                <a:gd name="T75" fmla="*/ 9 h 85"/>
                <a:gd name="T76" fmla="*/ 66 w 98"/>
                <a:gd name="T77" fmla="*/ 6 h 85"/>
                <a:gd name="T78" fmla="*/ 79 w 98"/>
                <a:gd name="T79" fmla="*/ 9 h 85"/>
                <a:gd name="T80" fmla="*/ 42 w 98"/>
                <a:gd name="T81" fmla="*/ 8 h 85"/>
                <a:gd name="T82" fmla="*/ 42 w 98"/>
                <a:gd name="T83" fmla="*/ 7 h 85"/>
                <a:gd name="T84" fmla="*/ 42 w 98"/>
                <a:gd name="T85" fmla="*/ 7 h 85"/>
                <a:gd name="T86" fmla="*/ 44 w 98"/>
                <a:gd name="T87" fmla="*/ 6 h 85"/>
                <a:gd name="T88" fmla="*/ 47 w 98"/>
                <a:gd name="T89" fmla="*/ 5 h 85"/>
                <a:gd name="T90" fmla="*/ 51 w 98"/>
                <a:gd name="T91" fmla="*/ 4 h 85"/>
                <a:gd name="T92" fmla="*/ 52 w 98"/>
                <a:gd name="T93" fmla="*/ 4 h 85"/>
                <a:gd name="T94" fmla="*/ 55 w 98"/>
                <a:gd name="T95" fmla="*/ 5 h 85"/>
                <a:gd name="T96" fmla="*/ 52 w 98"/>
                <a:gd name="T97" fmla="*/ 4 h 85"/>
                <a:gd name="T98" fmla="*/ 52 w 98"/>
                <a:gd name="T99" fmla="*/ 4 h 85"/>
                <a:gd name="T100" fmla="*/ 52 w 98"/>
                <a:gd name="T101" fmla="*/ 4 h 85"/>
                <a:gd name="T102" fmla="*/ 52 w 98"/>
                <a:gd name="T103"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8" h="85">
                  <a:moveTo>
                    <a:pt x="0" y="83"/>
                  </a:moveTo>
                  <a:cubicBezTo>
                    <a:pt x="0" y="79"/>
                    <a:pt x="0" y="79"/>
                    <a:pt x="0" y="79"/>
                  </a:cubicBezTo>
                  <a:cubicBezTo>
                    <a:pt x="0" y="77"/>
                    <a:pt x="0" y="77"/>
                    <a:pt x="0" y="77"/>
                  </a:cubicBezTo>
                  <a:cubicBezTo>
                    <a:pt x="24" y="77"/>
                    <a:pt x="24" y="77"/>
                    <a:pt x="24" y="77"/>
                  </a:cubicBezTo>
                  <a:cubicBezTo>
                    <a:pt x="25" y="71"/>
                    <a:pt x="26" y="60"/>
                    <a:pt x="28" y="47"/>
                  </a:cubicBezTo>
                  <a:cubicBezTo>
                    <a:pt x="28" y="47"/>
                    <a:pt x="28" y="47"/>
                    <a:pt x="28" y="47"/>
                  </a:cubicBezTo>
                  <a:cubicBezTo>
                    <a:pt x="31" y="30"/>
                    <a:pt x="35" y="12"/>
                    <a:pt x="39" y="5"/>
                  </a:cubicBezTo>
                  <a:cubicBezTo>
                    <a:pt x="39" y="5"/>
                    <a:pt x="39" y="5"/>
                    <a:pt x="39" y="5"/>
                  </a:cubicBezTo>
                  <a:cubicBezTo>
                    <a:pt x="42" y="1"/>
                    <a:pt x="47" y="1"/>
                    <a:pt x="52" y="0"/>
                  </a:cubicBezTo>
                  <a:cubicBezTo>
                    <a:pt x="52" y="0"/>
                    <a:pt x="52" y="0"/>
                    <a:pt x="52" y="0"/>
                  </a:cubicBezTo>
                  <a:cubicBezTo>
                    <a:pt x="68" y="1"/>
                    <a:pt x="94" y="9"/>
                    <a:pt x="96" y="10"/>
                  </a:cubicBezTo>
                  <a:cubicBezTo>
                    <a:pt x="96" y="10"/>
                    <a:pt x="96" y="10"/>
                    <a:pt x="96" y="10"/>
                  </a:cubicBezTo>
                  <a:cubicBezTo>
                    <a:pt x="98" y="10"/>
                    <a:pt x="98" y="10"/>
                    <a:pt x="98" y="10"/>
                  </a:cubicBezTo>
                  <a:cubicBezTo>
                    <a:pt x="98" y="12"/>
                    <a:pt x="98" y="12"/>
                    <a:pt x="98" y="12"/>
                  </a:cubicBezTo>
                  <a:cubicBezTo>
                    <a:pt x="98" y="12"/>
                    <a:pt x="98" y="12"/>
                    <a:pt x="98" y="12"/>
                  </a:cubicBezTo>
                  <a:cubicBezTo>
                    <a:pt x="96" y="17"/>
                    <a:pt x="96" y="17"/>
                    <a:pt x="96" y="17"/>
                  </a:cubicBezTo>
                  <a:cubicBezTo>
                    <a:pt x="94" y="17"/>
                    <a:pt x="94" y="17"/>
                    <a:pt x="94" y="17"/>
                  </a:cubicBezTo>
                  <a:cubicBezTo>
                    <a:pt x="94" y="17"/>
                    <a:pt x="94" y="17"/>
                    <a:pt x="94" y="17"/>
                  </a:cubicBezTo>
                  <a:cubicBezTo>
                    <a:pt x="94" y="17"/>
                    <a:pt x="94" y="17"/>
                    <a:pt x="94" y="17"/>
                  </a:cubicBezTo>
                  <a:cubicBezTo>
                    <a:pt x="94" y="17"/>
                    <a:pt x="94" y="17"/>
                    <a:pt x="94" y="17"/>
                  </a:cubicBezTo>
                  <a:cubicBezTo>
                    <a:pt x="94" y="17"/>
                    <a:pt x="94" y="17"/>
                    <a:pt x="94" y="17"/>
                  </a:cubicBezTo>
                  <a:cubicBezTo>
                    <a:pt x="94" y="17"/>
                    <a:pt x="94" y="17"/>
                    <a:pt x="94" y="17"/>
                  </a:cubicBezTo>
                  <a:cubicBezTo>
                    <a:pt x="94" y="17"/>
                    <a:pt x="94" y="17"/>
                    <a:pt x="93" y="17"/>
                  </a:cubicBezTo>
                  <a:cubicBezTo>
                    <a:pt x="93" y="17"/>
                    <a:pt x="93" y="17"/>
                    <a:pt x="93" y="17"/>
                  </a:cubicBezTo>
                  <a:cubicBezTo>
                    <a:pt x="93" y="17"/>
                    <a:pt x="93" y="17"/>
                    <a:pt x="93" y="17"/>
                  </a:cubicBezTo>
                  <a:cubicBezTo>
                    <a:pt x="93" y="17"/>
                    <a:pt x="93" y="17"/>
                    <a:pt x="93" y="17"/>
                  </a:cubicBezTo>
                  <a:cubicBezTo>
                    <a:pt x="92" y="17"/>
                    <a:pt x="91" y="16"/>
                    <a:pt x="89" y="16"/>
                  </a:cubicBezTo>
                  <a:cubicBezTo>
                    <a:pt x="89" y="16"/>
                    <a:pt x="89" y="16"/>
                    <a:pt x="89" y="16"/>
                  </a:cubicBezTo>
                  <a:cubicBezTo>
                    <a:pt x="86" y="15"/>
                    <a:pt x="83" y="14"/>
                    <a:pt x="78" y="13"/>
                  </a:cubicBezTo>
                  <a:cubicBezTo>
                    <a:pt x="78" y="13"/>
                    <a:pt x="78" y="13"/>
                    <a:pt x="78" y="13"/>
                  </a:cubicBezTo>
                  <a:cubicBezTo>
                    <a:pt x="70" y="11"/>
                    <a:pt x="59" y="8"/>
                    <a:pt x="52" y="8"/>
                  </a:cubicBezTo>
                  <a:cubicBezTo>
                    <a:pt x="52" y="8"/>
                    <a:pt x="52" y="8"/>
                    <a:pt x="52" y="8"/>
                  </a:cubicBezTo>
                  <a:cubicBezTo>
                    <a:pt x="52" y="8"/>
                    <a:pt x="52" y="8"/>
                    <a:pt x="52" y="8"/>
                  </a:cubicBezTo>
                  <a:cubicBezTo>
                    <a:pt x="52" y="8"/>
                    <a:pt x="52" y="8"/>
                    <a:pt x="52" y="8"/>
                  </a:cubicBezTo>
                  <a:cubicBezTo>
                    <a:pt x="52" y="8"/>
                    <a:pt x="52" y="8"/>
                    <a:pt x="51" y="8"/>
                  </a:cubicBezTo>
                  <a:cubicBezTo>
                    <a:pt x="51" y="8"/>
                    <a:pt x="51" y="8"/>
                    <a:pt x="51" y="8"/>
                  </a:cubicBezTo>
                  <a:cubicBezTo>
                    <a:pt x="48" y="8"/>
                    <a:pt x="46" y="9"/>
                    <a:pt x="45" y="10"/>
                  </a:cubicBezTo>
                  <a:cubicBezTo>
                    <a:pt x="45" y="10"/>
                    <a:pt x="45" y="10"/>
                    <a:pt x="45" y="10"/>
                  </a:cubicBezTo>
                  <a:cubicBezTo>
                    <a:pt x="45" y="10"/>
                    <a:pt x="45" y="10"/>
                    <a:pt x="45" y="10"/>
                  </a:cubicBezTo>
                  <a:cubicBezTo>
                    <a:pt x="45" y="10"/>
                    <a:pt x="45" y="10"/>
                    <a:pt x="45" y="10"/>
                  </a:cubicBezTo>
                  <a:cubicBezTo>
                    <a:pt x="44" y="11"/>
                    <a:pt x="43" y="17"/>
                    <a:pt x="41" y="24"/>
                  </a:cubicBezTo>
                  <a:cubicBezTo>
                    <a:pt x="41" y="24"/>
                    <a:pt x="41" y="24"/>
                    <a:pt x="41" y="24"/>
                  </a:cubicBezTo>
                  <a:cubicBezTo>
                    <a:pt x="39" y="31"/>
                    <a:pt x="38" y="40"/>
                    <a:pt x="36" y="48"/>
                  </a:cubicBezTo>
                  <a:cubicBezTo>
                    <a:pt x="36" y="48"/>
                    <a:pt x="36" y="48"/>
                    <a:pt x="36" y="48"/>
                  </a:cubicBezTo>
                  <a:cubicBezTo>
                    <a:pt x="33" y="66"/>
                    <a:pt x="31" y="81"/>
                    <a:pt x="31" y="82"/>
                  </a:cubicBezTo>
                  <a:cubicBezTo>
                    <a:pt x="31" y="82"/>
                    <a:pt x="31" y="82"/>
                    <a:pt x="31" y="82"/>
                  </a:cubicBezTo>
                  <a:cubicBezTo>
                    <a:pt x="31" y="85"/>
                    <a:pt x="31" y="85"/>
                    <a:pt x="31" y="85"/>
                  </a:cubicBezTo>
                  <a:cubicBezTo>
                    <a:pt x="0" y="85"/>
                    <a:pt x="0" y="85"/>
                    <a:pt x="0" y="85"/>
                  </a:cubicBezTo>
                  <a:cubicBezTo>
                    <a:pt x="0" y="83"/>
                    <a:pt x="0" y="83"/>
                    <a:pt x="0" y="83"/>
                  </a:cubicBezTo>
                  <a:close/>
                  <a:moveTo>
                    <a:pt x="28" y="79"/>
                  </a:moveTo>
                  <a:cubicBezTo>
                    <a:pt x="27" y="81"/>
                    <a:pt x="27" y="81"/>
                    <a:pt x="27" y="81"/>
                  </a:cubicBezTo>
                  <a:cubicBezTo>
                    <a:pt x="27" y="81"/>
                    <a:pt x="27" y="81"/>
                    <a:pt x="27" y="81"/>
                  </a:cubicBezTo>
                  <a:cubicBezTo>
                    <a:pt x="27" y="81"/>
                    <a:pt x="27" y="81"/>
                    <a:pt x="27" y="81"/>
                  </a:cubicBezTo>
                  <a:cubicBezTo>
                    <a:pt x="27" y="81"/>
                    <a:pt x="27" y="81"/>
                    <a:pt x="27" y="81"/>
                  </a:cubicBezTo>
                  <a:cubicBezTo>
                    <a:pt x="27" y="81"/>
                    <a:pt x="27" y="81"/>
                    <a:pt x="27" y="80"/>
                  </a:cubicBezTo>
                  <a:cubicBezTo>
                    <a:pt x="27" y="80"/>
                    <a:pt x="27" y="80"/>
                    <a:pt x="27" y="80"/>
                  </a:cubicBezTo>
                  <a:cubicBezTo>
                    <a:pt x="28" y="80"/>
                    <a:pt x="28" y="79"/>
                    <a:pt x="28" y="78"/>
                  </a:cubicBezTo>
                  <a:cubicBezTo>
                    <a:pt x="28" y="78"/>
                    <a:pt x="28" y="78"/>
                    <a:pt x="28" y="78"/>
                  </a:cubicBezTo>
                  <a:cubicBezTo>
                    <a:pt x="28" y="77"/>
                    <a:pt x="28" y="74"/>
                    <a:pt x="29" y="71"/>
                  </a:cubicBezTo>
                  <a:cubicBezTo>
                    <a:pt x="29" y="71"/>
                    <a:pt x="29" y="71"/>
                    <a:pt x="29" y="71"/>
                  </a:cubicBezTo>
                  <a:cubicBezTo>
                    <a:pt x="29" y="68"/>
                    <a:pt x="30" y="65"/>
                    <a:pt x="30" y="62"/>
                  </a:cubicBezTo>
                  <a:cubicBezTo>
                    <a:pt x="30" y="62"/>
                    <a:pt x="30" y="62"/>
                    <a:pt x="30" y="62"/>
                  </a:cubicBezTo>
                  <a:cubicBezTo>
                    <a:pt x="29" y="70"/>
                    <a:pt x="28" y="76"/>
                    <a:pt x="28" y="79"/>
                  </a:cubicBezTo>
                  <a:close/>
                  <a:moveTo>
                    <a:pt x="36" y="27"/>
                  </a:moveTo>
                  <a:cubicBezTo>
                    <a:pt x="36" y="26"/>
                    <a:pt x="37" y="24"/>
                    <a:pt x="37" y="23"/>
                  </a:cubicBezTo>
                  <a:cubicBezTo>
                    <a:pt x="37" y="23"/>
                    <a:pt x="37" y="23"/>
                    <a:pt x="37" y="23"/>
                  </a:cubicBezTo>
                  <a:cubicBezTo>
                    <a:pt x="38" y="19"/>
                    <a:pt x="39" y="16"/>
                    <a:pt x="39" y="14"/>
                  </a:cubicBezTo>
                  <a:cubicBezTo>
                    <a:pt x="39" y="14"/>
                    <a:pt x="39" y="14"/>
                    <a:pt x="39" y="14"/>
                  </a:cubicBezTo>
                  <a:cubicBezTo>
                    <a:pt x="38" y="17"/>
                    <a:pt x="37" y="22"/>
                    <a:pt x="36" y="27"/>
                  </a:cubicBezTo>
                  <a:close/>
                  <a:moveTo>
                    <a:pt x="79" y="9"/>
                  </a:moveTo>
                  <a:cubicBezTo>
                    <a:pt x="85" y="11"/>
                    <a:pt x="90" y="12"/>
                    <a:pt x="93" y="13"/>
                  </a:cubicBezTo>
                  <a:cubicBezTo>
                    <a:pt x="93" y="13"/>
                    <a:pt x="93" y="13"/>
                    <a:pt x="93" y="13"/>
                  </a:cubicBezTo>
                  <a:cubicBezTo>
                    <a:pt x="93" y="13"/>
                    <a:pt x="93" y="13"/>
                    <a:pt x="93" y="13"/>
                  </a:cubicBezTo>
                  <a:cubicBezTo>
                    <a:pt x="92" y="13"/>
                    <a:pt x="91" y="12"/>
                    <a:pt x="90" y="12"/>
                  </a:cubicBezTo>
                  <a:cubicBezTo>
                    <a:pt x="90" y="12"/>
                    <a:pt x="90" y="12"/>
                    <a:pt x="90" y="12"/>
                  </a:cubicBezTo>
                  <a:cubicBezTo>
                    <a:pt x="88" y="11"/>
                    <a:pt x="84" y="10"/>
                    <a:pt x="79" y="9"/>
                  </a:cubicBezTo>
                  <a:cubicBezTo>
                    <a:pt x="79" y="9"/>
                    <a:pt x="79" y="9"/>
                    <a:pt x="79" y="9"/>
                  </a:cubicBezTo>
                  <a:cubicBezTo>
                    <a:pt x="75" y="8"/>
                    <a:pt x="71" y="7"/>
                    <a:pt x="66" y="6"/>
                  </a:cubicBezTo>
                  <a:cubicBezTo>
                    <a:pt x="66" y="6"/>
                    <a:pt x="66" y="6"/>
                    <a:pt x="66" y="6"/>
                  </a:cubicBezTo>
                  <a:cubicBezTo>
                    <a:pt x="71" y="7"/>
                    <a:pt x="75" y="8"/>
                    <a:pt x="79" y="9"/>
                  </a:cubicBezTo>
                  <a:close/>
                  <a:moveTo>
                    <a:pt x="42" y="7"/>
                  </a:moveTo>
                  <a:cubicBezTo>
                    <a:pt x="42" y="8"/>
                    <a:pt x="42" y="8"/>
                    <a:pt x="42" y="8"/>
                  </a:cubicBezTo>
                  <a:cubicBezTo>
                    <a:pt x="42" y="8"/>
                    <a:pt x="42" y="8"/>
                    <a:pt x="42" y="8"/>
                  </a:cubicBezTo>
                  <a:cubicBezTo>
                    <a:pt x="42" y="8"/>
                    <a:pt x="42" y="8"/>
                    <a:pt x="42" y="7"/>
                  </a:cubicBezTo>
                  <a:cubicBezTo>
                    <a:pt x="42" y="7"/>
                    <a:pt x="42" y="7"/>
                    <a:pt x="42" y="7"/>
                  </a:cubicBezTo>
                  <a:cubicBezTo>
                    <a:pt x="42" y="7"/>
                    <a:pt x="42" y="7"/>
                    <a:pt x="42" y="7"/>
                  </a:cubicBezTo>
                  <a:cubicBezTo>
                    <a:pt x="43" y="7"/>
                    <a:pt x="43" y="6"/>
                    <a:pt x="44" y="6"/>
                  </a:cubicBezTo>
                  <a:cubicBezTo>
                    <a:pt x="44" y="6"/>
                    <a:pt x="44" y="6"/>
                    <a:pt x="44" y="6"/>
                  </a:cubicBezTo>
                  <a:cubicBezTo>
                    <a:pt x="43" y="6"/>
                    <a:pt x="43" y="7"/>
                    <a:pt x="42" y="7"/>
                  </a:cubicBezTo>
                  <a:close/>
                  <a:moveTo>
                    <a:pt x="47" y="5"/>
                  </a:moveTo>
                  <a:cubicBezTo>
                    <a:pt x="48" y="5"/>
                    <a:pt x="50" y="5"/>
                    <a:pt x="51" y="4"/>
                  </a:cubicBezTo>
                  <a:cubicBezTo>
                    <a:pt x="51" y="4"/>
                    <a:pt x="51" y="4"/>
                    <a:pt x="51" y="4"/>
                  </a:cubicBezTo>
                  <a:cubicBezTo>
                    <a:pt x="50" y="5"/>
                    <a:pt x="48" y="5"/>
                    <a:pt x="47" y="5"/>
                  </a:cubicBezTo>
                  <a:close/>
                  <a:moveTo>
                    <a:pt x="52" y="4"/>
                  </a:moveTo>
                  <a:cubicBezTo>
                    <a:pt x="53" y="4"/>
                    <a:pt x="54" y="4"/>
                    <a:pt x="55" y="5"/>
                  </a:cubicBezTo>
                  <a:cubicBezTo>
                    <a:pt x="55" y="5"/>
                    <a:pt x="55" y="5"/>
                    <a:pt x="55" y="5"/>
                  </a:cubicBezTo>
                  <a:cubicBezTo>
                    <a:pt x="54" y="4"/>
                    <a:pt x="53" y="4"/>
                    <a:pt x="52" y="4"/>
                  </a:cubicBezTo>
                  <a:cubicBezTo>
                    <a:pt x="52" y="4"/>
                    <a:pt x="52" y="4"/>
                    <a:pt x="52" y="4"/>
                  </a:cubicBezTo>
                  <a:cubicBezTo>
                    <a:pt x="52" y="4"/>
                    <a:pt x="52" y="4"/>
                    <a:pt x="52" y="4"/>
                  </a:cubicBezTo>
                  <a:close/>
                  <a:moveTo>
                    <a:pt x="52" y="4"/>
                  </a:moveTo>
                  <a:cubicBezTo>
                    <a:pt x="52" y="4"/>
                    <a:pt x="52" y="4"/>
                    <a:pt x="52" y="4"/>
                  </a:cubicBezTo>
                  <a:cubicBezTo>
                    <a:pt x="52" y="4"/>
                    <a:pt x="52" y="4"/>
                    <a:pt x="52" y="4"/>
                  </a:cubicBezTo>
                  <a:cubicBezTo>
                    <a:pt x="52" y="4"/>
                    <a:pt x="52" y="4"/>
                    <a:pt x="52" y="4"/>
                  </a:cubicBezTo>
                  <a:cubicBezTo>
                    <a:pt x="52" y="4"/>
                    <a:pt x="52" y="4"/>
                    <a:pt x="52" y="4"/>
                  </a:cubicBezTo>
                  <a:cubicBezTo>
                    <a:pt x="52" y="4"/>
                    <a:pt x="52" y="4"/>
                    <a:pt x="5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293"/>
            <p:cNvSpPr/>
            <p:nvPr/>
          </p:nvSpPr>
          <p:spPr bwMode="auto">
            <a:xfrm>
              <a:off x="2255" y="1771"/>
              <a:ext cx="129" cy="392"/>
            </a:xfrm>
            <a:custGeom>
              <a:avLst/>
              <a:gdLst>
                <a:gd name="T0" fmla="*/ 2 w 51"/>
                <a:gd name="T1" fmla="*/ 154 h 156"/>
                <a:gd name="T2" fmla="*/ 1 w 51"/>
                <a:gd name="T3" fmla="*/ 151 h 156"/>
                <a:gd name="T4" fmla="*/ 1 w 51"/>
                <a:gd name="T5" fmla="*/ 151 h 156"/>
                <a:gd name="T6" fmla="*/ 7 w 51"/>
                <a:gd name="T7" fmla="*/ 137 h 156"/>
                <a:gd name="T8" fmla="*/ 7 w 51"/>
                <a:gd name="T9" fmla="*/ 137 h 156"/>
                <a:gd name="T10" fmla="*/ 22 w 51"/>
                <a:gd name="T11" fmla="*/ 115 h 156"/>
                <a:gd name="T12" fmla="*/ 22 w 51"/>
                <a:gd name="T13" fmla="*/ 115 h 156"/>
                <a:gd name="T14" fmla="*/ 47 w 51"/>
                <a:gd name="T15" fmla="*/ 79 h 156"/>
                <a:gd name="T16" fmla="*/ 47 w 51"/>
                <a:gd name="T17" fmla="*/ 79 h 156"/>
                <a:gd name="T18" fmla="*/ 47 w 51"/>
                <a:gd name="T19" fmla="*/ 76 h 156"/>
                <a:gd name="T20" fmla="*/ 47 w 51"/>
                <a:gd name="T21" fmla="*/ 76 h 156"/>
                <a:gd name="T22" fmla="*/ 32 w 51"/>
                <a:gd name="T23" fmla="*/ 33 h 156"/>
                <a:gd name="T24" fmla="*/ 32 w 51"/>
                <a:gd name="T25" fmla="*/ 33 h 156"/>
                <a:gd name="T26" fmla="*/ 17 w 51"/>
                <a:gd name="T27" fmla="*/ 2 h 156"/>
                <a:gd name="T28" fmla="*/ 17 w 51"/>
                <a:gd name="T29" fmla="*/ 2 h 156"/>
                <a:gd name="T30" fmla="*/ 21 w 51"/>
                <a:gd name="T31" fmla="*/ 0 h 156"/>
                <a:gd name="T32" fmla="*/ 51 w 51"/>
                <a:gd name="T33" fmla="*/ 76 h 156"/>
                <a:gd name="T34" fmla="*/ 51 w 51"/>
                <a:gd name="T35" fmla="*/ 76 h 156"/>
                <a:gd name="T36" fmla="*/ 50 w 51"/>
                <a:gd name="T37" fmla="*/ 81 h 156"/>
                <a:gd name="T38" fmla="*/ 50 w 51"/>
                <a:gd name="T39" fmla="*/ 81 h 156"/>
                <a:gd name="T40" fmla="*/ 11 w 51"/>
                <a:gd name="T41" fmla="*/ 139 h 156"/>
                <a:gd name="T42" fmla="*/ 11 w 51"/>
                <a:gd name="T43" fmla="*/ 139 h 156"/>
                <a:gd name="T44" fmla="*/ 5 w 51"/>
                <a:gd name="T45" fmla="*/ 151 h 156"/>
                <a:gd name="T46" fmla="*/ 5 w 51"/>
                <a:gd name="T47" fmla="*/ 151 h 156"/>
                <a:gd name="T48" fmla="*/ 21 w 51"/>
                <a:gd name="T49" fmla="*/ 152 h 156"/>
                <a:gd name="T50" fmla="*/ 21 w 51"/>
                <a:gd name="T51" fmla="*/ 152 h 156"/>
                <a:gd name="T52" fmla="*/ 31 w 51"/>
                <a:gd name="T53" fmla="*/ 152 h 156"/>
                <a:gd name="T54" fmla="*/ 31 w 51"/>
                <a:gd name="T55" fmla="*/ 152 h 156"/>
                <a:gd name="T56" fmla="*/ 31 w 51"/>
                <a:gd name="T57" fmla="*/ 156 h 156"/>
                <a:gd name="T58" fmla="*/ 21 w 51"/>
                <a:gd name="T59" fmla="*/ 156 h 156"/>
                <a:gd name="T60" fmla="*/ 21 w 51"/>
                <a:gd name="T61" fmla="*/ 156 h 156"/>
                <a:gd name="T62" fmla="*/ 2 w 51"/>
                <a:gd name="T63" fmla="*/ 15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156">
                  <a:moveTo>
                    <a:pt x="2" y="154"/>
                  </a:moveTo>
                  <a:cubicBezTo>
                    <a:pt x="1" y="154"/>
                    <a:pt x="0" y="152"/>
                    <a:pt x="1" y="151"/>
                  </a:cubicBezTo>
                  <a:cubicBezTo>
                    <a:pt x="1" y="151"/>
                    <a:pt x="1" y="151"/>
                    <a:pt x="1" y="151"/>
                  </a:cubicBezTo>
                  <a:cubicBezTo>
                    <a:pt x="1" y="148"/>
                    <a:pt x="3" y="144"/>
                    <a:pt x="7" y="137"/>
                  </a:cubicBezTo>
                  <a:cubicBezTo>
                    <a:pt x="7" y="137"/>
                    <a:pt x="7" y="137"/>
                    <a:pt x="7" y="137"/>
                  </a:cubicBezTo>
                  <a:cubicBezTo>
                    <a:pt x="11" y="131"/>
                    <a:pt x="16" y="123"/>
                    <a:pt x="22" y="115"/>
                  </a:cubicBezTo>
                  <a:cubicBezTo>
                    <a:pt x="22" y="115"/>
                    <a:pt x="22" y="115"/>
                    <a:pt x="22" y="115"/>
                  </a:cubicBezTo>
                  <a:cubicBezTo>
                    <a:pt x="32" y="100"/>
                    <a:pt x="44" y="84"/>
                    <a:pt x="47" y="79"/>
                  </a:cubicBezTo>
                  <a:cubicBezTo>
                    <a:pt x="47" y="79"/>
                    <a:pt x="47" y="79"/>
                    <a:pt x="47" y="79"/>
                  </a:cubicBezTo>
                  <a:cubicBezTo>
                    <a:pt x="47" y="78"/>
                    <a:pt x="47" y="78"/>
                    <a:pt x="47" y="76"/>
                  </a:cubicBezTo>
                  <a:cubicBezTo>
                    <a:pt x="47" y="76"/>
                    <a:pt x="47" y="76"/>
                    <a:pt x="47" y="76"/>
                  </a:cubicBezTo>
                  <a:cubicBezTo>
                    <a:pt x="47" y="68"/>
                    <a:pt x="40" y="49"/>
                    <a:pt x="32" y="33"/>
                  </a:cubicBezTo>
                  <a:cubicBezTo>
                    <a:pt x="32" y="33"/>
                    <a:pt x="32" y="33"/>
                    <a:pt x="32" y="33"/>
                  </a:cubicBezTo>
                  <a:cubicBezTo>
                    <a:pt x="25" y="16"/>
                    <a:pt x="17" y="2"/>
                    <a:pt x="17" y="2"/>
                  </a:cubicBezTo>
                  <a:cubicBezTo>
                    <a:pt x="17" y="2"/>
                    <a:pt x="17" y="2"/>
                    <a:pt x="17" y="2"/>
                  </a:cubicBezTo>
                  <a:cubicBezTo>
                    <a:pt x="21" y="0"/>
                    <a:pt x="21" y="0"/>
                    <a:pt x="21" y="0"/>
                  </a:cubicBezTo>
                  <a:cubicBezTo>
                    <a:pt x="21" y="0"/>
                    <a:pt x="51" y="58"/>
                    <a:pt x="51" y="76"/>
                  </a:cubicBezTo>
                  <a:cubicBezTo>
                    <a:pt x="51" y="76"/>
                    <a:pt x="51" y="76"/>
                    <a:pt x="51" y="76"/>
                  </a:cubicBezTo>
                  <a:cubicBezTo>
                    <a:pt x="51" y="78"/>
                    <a:pt x="51" y="79"/>
                    <a:pt x="50" y="81"/>
                  </a:cubicBezTo>
                  <a:cubicBezTo>
                    <a:pt x="50" y="81"/>
                    <a:pt x="50" y="81"/>
                    <a:pt x="50" y="81"/>
                  </a:cubicBezTo>
                  <a:cubicBezTo>
                    <a:pt x="46" y="89"/>
                    <a:pt x="22" y="120"/>
                    <a:pt x="11" y="139"/>
                  </a:cubicBezTo>
                  <a:cubicBezTo>
                    <a:pt x="11" y="139"/>
                    <a:pt x="11" y="139"/>
                    <a:pt x="11" y="139"/>
                  </a:cubicBezTo>
                  <a:cubicBezTo>
                    <a:pt x="7" y="145"/>
                    <a:pt x="5" y="149"/>
                    <a:pt x="5" y="151"/>
                  </a:cubicBezTo>
                  <a:cubicBezTo>
                    <a:pt x="5" y="151"/>
                    <a:pt x="5" y="151"/>
                    <a:pt x="5" y="151"/>
                  </a:cubicBezTo>
                  <a:cubicBezTo>
                    <a:pt x="8" y="152"/>
                    <a:pt x="15" y="152"/>
                    <a:pt x="21" y="152"/>
                  </a:cubicBezTo>
                  <a:cubicBezTo>
                    <a:pt x="21" y="152"/>
                    <a:pt x="21" y="152"/>
                    <a:pt x="21" y="152"/>
                  </a:cubicBezTo>
                  <a:cubicBezTo>
                    <a:pt x="26" y="152"/>
                    <a:pt x="31" y="152"/>
                    <a:pt x="31" y="152"/>
                  </a:cubicBezTo>
                  <a:cubicBezTo>
                    <a:pt x="31" y="152"/>
                    <a:pt x="31" y="152"/>
                    <a:pt x="31" y="152"/>
                  </a:cubicBezTo>
                  <a:cubicBezTo>
                    <a:pt x="31" y="156"/>
                    <a:pt x="31" y="156"/>
                    <a:pt x="31" y="156"/>
                  </a:cubicBezTo>
                  <a:cubicBezTo>
                    <a:pt x="31" y="156"/>
                    <a:pt x="26" y="156"/>
                    <a:pt x="21" y="156"/>
                  </a:cubicBezTo>
                  <a:cubicBezTo>
                    <a:pt x="21" y="156"/>
                    <a:pt x="21" y="156"/>
                    <a:pt x="21" y="156"/>
                  </a:cubicBezTo>
                  <a:cubicBezTo>
                    <a:pt x="14" y="156"/>
                    <a:pt x="6" y="156"/>
                    <a:pt x="2" y="1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294"/>
            <p:cNvSpPr>
              <a:spLocks noEditPoints="1"/>
            </p:cNvSpPr>
            <p:nvPr/>
          </p:nvSpPr>
          <p:spPr bwMode="auto">
            <a:xfrm>
              <a:off x="2252" y="1763"/>
              <a:ext cx="137" cy="405"/>
            </a:xfrm>
            <a:custGeom>
              <a:avLst/>
              <a:gdLst>
                <a:gd name="T0" fmla="*/ 3 w 54"/>
                <a:gd name="T1" fmla="*/ 157 h 161"/>
                <a:gd name="T2" fmla="*/ 0 w 54"/>
                <a:gd name="T3" fmla="*/ 155 h 161"/>
                <a:gd name="T4" fmla="*/ 0 w 54"/>
                <a:gd name="T5" fmla="*/ 154 h 161"/>
                <a:gd name="T6" fmla="*/ 7 w 54"/>
                <a:gd name="T7" fmla="*/ 139 h 161"/>
                <a:gd name="T8" fmla="*/ 21 w 54"/>
                <a:gd name="T9" fmla="*/ 117 h 161"/>
                <a:gd name="T10" fmla="*/ 46 w 54"/>
                <a:gd name="T11" fmla="*/ 81 h 161"/>
                <a:gd name="T12" fmla="*/ 46 w 54"/>
                <a:gd name="T13" fmla="*/ 79 h 161"/>
                <a:gd name="T14" fmla="*/ 46 w 54"/>
                <a:gd name="T15" fmla="*/ 79 h 161"/>
                <a:gd name="T16" fmla="*/ 46 w 54"/>
                <a:gd name="T17" fmla="*/ 79 h 161"/>
                <a:gd name="T18" fmla="*/ 46 w 54"/>
                <a:gd name="T19" fmla="*/ 79 h 161"/>
                <a:gd name="T20" fmla="*/ 31 w 54"/>
                <a:gd name="T21" fmla="*/ 37 h 161"/>
                <a:gd name="T22" fmla="*/ 17 w 54"/>
                <a:gd name="T23" fmla="*/ 6 h 161"/>
                <a:gd name="T24" fmla="*/ 17 w 54"/>
                <a:gd name="T25" fmla="*/ 6 h 161"/>
                <a:gd name="T26" fmla="*/ 24 w 54"/>
                <a:gd name="T27" fmla="*/ 0 h 161"/>
                <a:gd name="T28" fmla="*/ 24 w 54"/>
                <a:gd name="T29" fmla="*/ 3 h 161"/>
                <a:gd name="T30" fmla="*/ 25 w 54"/>
                <a:gd name="T31" fmla="*/ 5 h 161"/>
                <a:gd name="T32" fmla="*/ 28 w 54"/>
                <a:gd name="T33" fmla="*/ 12 h 161"/>
                <a:gd name="T34" fmla="*/ 39 w 54"/>
                <a:gd name="T35" fmla="*/ 34 h 161"/>
                <a:gd name="T36" fmla="*/ 54 w 54"/>
                <a:gd name="T37" fmla="*/ 79 h 161"/>
                <a:gd name="T38" fmla="*/ 53 w 54"/>
                <a:gd name="T39" fmla="*/ 85 h 161"/>
                <a:gd name="T40" fmla="*/ 13 w 54"/>
                <a:gd name="T41" fmla="*/ 143 h 161"/>
                <a:gd name="T42" fmla="*/ 8 w 54"/>
                <a:gd name="T43" fmla="*/ 152 h 161"/>
                <a:gd name="T44" fmla="*/ 21 w 54"/>
                <a:gd name="T45" fmla="*/ 153 h 161"/>
                <a:gd name="T46" fmla="*/ 22 w 54"/>
                <a:gd name="T47" fmla="*/ 153 h 161"/>
                <a:gd name="T48" fmla="*/ 32 w 54"/>
                <a:gd name="T49" fmla="*/ 153 h 161"/>
                <a:gd name="T50" fmla="*/ 34 w 54"/>
                <a:gd name="T51" fmla="*/ 153 h 161"/>
                <a:gd name="T52" fmla="*/ 32 w 54"/>
                <a:gd name="T53" fmla="*/ 161 h 161"/>
                <a:gd name="T54" fmla="*/ 22 w 54"/>
                <a:gd name="T55" fmla="*/ 161 h 161"/>
                <a:gd name="T56" fmla="*/ 22 w 54"/>
                <a:gd name="T57" fmla="*/ 157 h 161"/>
                <a:gd name="T58" fmla="*/ 30 w 54"/>
                <a:gd name="T59" fmla="*/ 157 h 161"/>
                <a:gd name="T60" fmla="*/ 22 w 54"/>
                <a:gd name="T61" fmla="*/ 157 h 161"/>
                <a:gd name="T62" fmla="*/ 22 w 54"/>
                <a:gd name="T63" fmla="*/ 157 h 161"/>
                <a:gd name="T64" fmla="*/ 7 w 54"/>
                <a:gd name="T65" fmla="*/ 156 h 161"/>
                <a:gd name="T66" fmla="*/ 17 w 54"/>
                <a:gd name="T67" fmla="*/ 157 h 161"/>
                <a:gd name="T68" fmla="*/ 6 w 54"/>
                <a:gd name="T69" fmla="*/ 148 h 161"/>
                <a:gd name="T70" fmla="*/ 4 w 54"/>
                <a:gd name="T71" fmla="*/ 152 h 161"/>
                <a:gd name="T72" fmla="*/ 10 w 54"/>
                <a:gd name="T73" fmla="*/ 141 h 161"/>
                <a:gd name="T74" fmla="*/ 10 w 54"/>
                <a:gd name="T75" fmla="*/ 141 h 161"/>
                <a:gd name="T76" fmla="*/ 17 w 54"/>
                <a:gd name="T77" fmla="*/ 130 h 161"/>
                <a:gd name="T78" fmla="*/ 10 w 54"/>
                <a:gd name="T79" fmla="*/ 141 h 161"/>
                <a:gd name="T80" fmla="*/ 18 w 54"/>
                <a:gd name="T81" fmla="*/ 129 h 161"/>
                <a:gd name="T82" fmla="*/ 17 w 54"/>
                <a:gd name="T83" fmla="*/ 130 h 161"/>
                <a:gd name="T84" fmla="*/ 20 w 54"/>
                <a:gd name="T85" fmla="*/ 125 h 161"/>
                <a:gd name="T86" fmla="*/ 20 w 54"/>
                <a:gd name="T87" fmla="*/ 125 h 161"/>
                <a:gd name="T88" fmla="*/ 24 w 54"/>
                <a:gd name="T89" fmla="*/ 119 h 161"/>
                <a:gd name="T90" fmla="*/ 21 w 54"/>
                <a:gd name="T91" fmla="*/ 125 h 161"/>
                <a:gd name="T92" fmla="*/ 49 w 54"/>
                <a:gd name="T93" fmla="*/ 83 h 161"/>
                <a:gd name="T94" fmla="*/ 50 w 54"/>
                <a:gd name="T95" fmla="*/ 80 h 161"/>
                <a:gd name="T96" fmla="*/ 50 w 54"/>
                <a:gd name="T97" fmla="*/ 80 h 161"/>
                <a:gd name="T98" fmla="*/ 35 w 54"/>
                <a:gd name="T99" fmla="*/ 35 h 161"/>
                <a:gd name="T100" fmla="*/ 50 w 54"/>
                <a:gd name="T101" fmla="*/ 79 h 161"/>
                <a:gd name="T102" fmla="*/ 50 w 54"/>
                <a:gd name="T103" fmla="*/ 79 h 161"/>
                <a:gd name="T104" fmla="*/ 33 w 54"/>
                <a:gd name="T105" fmla="*/ 3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161">
                  <a:moveTo>
                    <a:pt x="3" y="159"/>
                  </a:moveTo>
                  <a:cubicBezTo>
                    <a:pt x="3" y="157"/>
                    <a:pt x="3" y="157"/>
                    <a:pt x="3" y="157"/>
                  </a:cubicBezTo>
                  <a:cubicBezTo>
                    <a:pt x="3" y="159"/>
                    <a:pt x="3" y="159"/>
                    <a:pt x="3" y="159"/>
                  </a:cubicBezTo>
                  <a:cubicBezTo>
                    <a:pt x="0" y="158"/>
                    <a:pt x="0" y="156"/>
                    <a:pt x="0" y="155"/>
                  </a:cubicBezTo>
                  <a:cubicBezTo>
                    <a:pt x="0" y="155"/>
                    <a:pt x="0" y="155"/>
                    <a:pt x="0" y="155"/>
                  </a:cubicBezTo>
                  <a:cubicBezTo>
                    <a:pt x="0" y="155"/>
                    <a:pt x="0" y="155"/>
                    <a:pt x="0" y="154"/>
                  </a:cubicBezTo>
                  <a:cubicBezTo>
                    <a:pt x="0" y="154"/>
                    <a:pt x="0" y="154"/>
                    <a:pt x="0" y="154"/>
                  </a:cubicBezTo>
                  <a:cubicBezTo>
                    <a:pt x="0" y="150"/>
                    <a:pt x="3" y="146"/>
                    <a:pt x="7" y="139"/>
                  </a:cubicBezTo>
                  <a:cubicBezTo>
                    <a:pt x="7" y="139"/>
                    <a:pt x="7" y="139"/>
                    <a:pt x="7" y="139"/>
                  </a:cubicBezTo>
                  <a:cubicBezTo>
                    <a:pt x="10" y="133"/>
                    <a:pt x="16" y="125"/>
                    <a:pt x="21" y="117"/>
                  </a:cubicBezTo>
                  <a:cubicBezTo>
                    <a:pt x="21" y="117"/>
                    <a:pt x="21" y="117"/>
                    <a:pt x="21" y="117"/>
                  </a:cubicBezTo>
                  <a:cubicBezTo>
                    <a:pt x="32" y="101"/>
                    <a:pt x="43" y="85"/>
                    <a:pt x="46" y="81"/>
                  </a:cubicBezTo>
                  <a:cubicBezTo>
                    <a:pt x="46" y="81"/>
                    <a:pt x="46" y="81"/>
                    <a:pt x="46" y="81"/>
                  </a:cubicBezTo>
                  <a:cubicBezTo>
                    <a:pt x="46" y="81"/>
                    <a:pt x="46" y="80"/>
                    <a:pt x="46" y="79"/>
                  </a:cubicBezTo>
                  <a:cubicBezTo>
                    <a:pt x="46" y="79"/>
                    <a:pt x="46" y="79"/>
                    <a:pt x="46" y="79"/>
                  </a:cubicBezTo>
                  <a:cubicBezTo>
                    <a:pt x="46" y="79"/>
                    <a:pt x="46" y="79"/>
                    <a:pt x="46" y="79"/>
                  </a:cubicBezTo>
                  <a:cubicBezTo>
                    <a:pt x="46" y="79"/>
                    <a:pt x="46" y="79"/>
                    <a:pt x="46" y="79"/>
                  </a:cubicBezTo>
                  <a:cubicBezTo>
                    <a:pt x="46" y="79"/>
                    <a:pt x="46" y="79"/>
                    <a:pt x="46" y="79"/>
                  </a:cubicBezTo>
                  <a:cubicBezTo>
                    <a:pt x="46" y="79"/>
                    <a:pt x="46" y="79"/>
                    <a:pt x="46" y="79"/>
                  </a:cubicBezTo>
                  <a:cubicBezTo>
                    <a:pt x="46" y="79"/>
                    <a:pt x="46" y="79"/>
                    <a:pt x="46" y="79"/>
                  </a:cubicBezTo>
                  <a:cubicBezTo>
                    <a:pt x="46" y="72"/>
                    <a:pt x="39" y="53"/>
                    <a:pt x="31" y="37"/>
                  </a:cubicBezTo>
                  <a:cubicBezTo>
                    <a:pt x="31" y="37"/>
                    <a:pt x="31" y="37"/>
                    <a:pt x="31" y="37"/>
                  </a:cubicBezTo>
                  <a:cubicBezTo>
                    <a:pt x="24" y="21"/>
                    <a:pt x="17" y="8"/>
                    <a:pt x="17" y="6"/>
                  </a:cubicBezTo>
                  <a:cubicBezTo>
                    <a:pt x="17" y="6"/>
                    <a:pt x="17" y="6"/>
                    <a:pt x="17" y="6"/>
                  </a:cubicBezTo>
                  <a:cubicBezTo>
                    <a:pt x="17" y="6"/>
                    <a:pt x="17" y="6"/>
                    <a:pt x="17" y="6"/>
                  </a:cubicBezTo>
                  <a:cubicBezTo>
                    <a:pt x="17" y="6"/>
                    <a:pt x="17" y="6"/>
                    <a:pt x="17" y="6"/>
                  </a:cubicBezTo>
                  <a:cubicBezTo>
                    <a:pt x="16" y="4"/>
                    <a:pt x="16" y="4"/>
                    <a:pt x="16" y="4"/>
                  </a:cubicBezTo>
                  <a:cubicBezTo>
                    <a:pt x="24" y="0"/>
                    <a:pt x="24" y="0"/>
                    <a:pt x="24" y="0"/>
                  </a:cubicBezTo>
                  <a:cubicBezTo>
                    <a:pt x="24" y="3"/>
                    <a:pt x="24" y="3"/>
                    <a:pt x="24" y="3"/>
                  </a:cubicBezTo>
                  <a:cubicBezTo>
                    <a:pt x="24" y="3"/>
                    <a:pt x="24" y="3"/>
                    <a:pt x="24" y="3"/>
                  </a:cubicBezTo>
                  <a:cubicBezTo>
                    <a:pt x="24" y="3"/>
                    <a:pt x="24" y="3"/>
                    <a:pt x="24" y="3"/>
                  </a:cubicBezTo>
                  <a:cubicBezTo>
                    <a:pt x="24" y="3"/>
                    <a:pt x="25" y="4"/>
                    <a:pt x="25" y="5"/>
                  </a:cubicBezTo>
                  <a:cubicBezTo>
                    <a:pt x="25" y="5"/>
                    <a:pt x="25" y="5"/>
                    <a:pt x="25" y="5"/>
                  </a:cubicBezTo>
                  <a:cubicBezTo>
                    <a:pt x="26" y="7"/>
                    <a:pt x="27" y="9"/>
                    <a:pt x="28" y="12"/>
                  </a:cubicBezTo>
                  <a:cubicBezTo>
                    <a:pt x="28" y="12"/>
                    <a:pt x="28" y="12"/>
                    <a:pt x="28" y="12"/>
                  </a:cubicBezTo>
                  <a:cubicBezTo>
                    <a:pt x="31" y="17"/>
                    <a:pt x="35" y="25"/>
                    <a:pt x="39" y="34"/>
                  </a:cubicBezTo>
                  <a:cubicBezTo>
                    <a:pt x="39" y="34"/>
                    <a:pt x="39" y="34"/>
                    <a:pt x="39" y="34"/>
                  </a:cubicBezTo>
                  <a:cubicBezTo>
                    <a:pt x="46" y="50"/>
                    <a:pt x="54" y="69"/>
                    <a:pt x="54" y="79"/>
                  </a:cubicBezTo>
                  <a:cubicBezTo>
                    <a:pt x="54" y="79"/>
                    <a:pt x="54" y="79"/>
                    <a:pt x="54" y="79"/>
                  </a:cubicBezTo>
                  <a:cubicBezTo>
                    <a:pt x="54" y="81"/>
                    <a:pt x="54" y="83"/>
                    <a:pt x="53" y="85"/>
                  </a:cubicBezTo>
                  <a:cubicBezTo>
                    <a:pt x="53" y="85"/>
                    <a:pt x="53" y="85"/>
                    <a:pt x="53" y="85"/>
                  </a:cubicBezTo>
                  <a:cubicBezTo>
                    <a:pt x="48" y="93"/>
                    <a:pt x="25" y="125"/>
                    <a:pt x="13" y="143"/>
                  </a:cubicBezTo>
                  <a:cubicBezTo>
                    <a:pt x="13" y="143"/>
                    <a:pt x="13" y="143"/>
                    <a:pt x="13" y="143"/>
                  </a:cubicBezTo>
                  <a:cubicBezTo>
                    <a:pt x="11" y="147"/>
                    <a:pt x="9" y="150"/>
                    <a:pt x="8" y="152"/>
                  </a:cubicBezTo>
                  <a:cubicBezTo>
                    <a:pt x="8" y="152"/>
                    <a:pt x="8" y="152"/>
                    <a:pt x="8" y="152"/>
                  </a:cubicBezTo>
                  <a:cubicBezTo>
                    <a:pt x="11" y="153"/>
                    <a:pt x="17" y="153"/>
                    <a:pt x="21" y="153"/>
                  </a:cubicBezTo>
                  <a:cubicBezTo>
                    <a:pt x="21" y="153"/>
                    <a:pt x="21" y="153"/>
                    <a:pt x="21" y="153"/>
                  </a:cubicBezTo>
                  <a:cubicBezTo>
                    <a:pt x="21" y="153"/>
                    <a:pt x="21" y="153"/>
                    <a:pt x="22" y="153"/>
                  </a:cubicBezTo>
                  <a:cubicBezTo>
                    <a:pt x="22" y="153"/>
                    <a:pt x="22" y="153"/>
                    <a:pt x="22" y="153"/>
                  </a:cubicBezTo>
                  <a:cubicBezTo>
                    <a:pt x="27" y="153"/>
                    <a:pt x="32" y="153"/>
                    <a:pt x="32" y="153"/>
                  </a:cubicBezTo>
                  <a:cubicBezTo>
                    <a:pt x="32" y="153"/>
                    <a:pt x="32" y="153"/>
                    <a:pt x="32" y="153"/>
                  </a:cubicBezTo>
                  <a:cubicBezTo>
                    <a:pt x="34" y="153"/>
                    <a:pt x="34" y="153"/>
                    <a:pt x="34" y="153"/>
                  </a:cubicBezTo>
                  <a:cubicBezTo>
                    <a:pt x="34" y="161"/>
                    <a:pt x="34" y="161"/>
                    <a:pt x="34" y="161"/>
                  </a:cubicBezTo>
                  <a:cubicBezTo>
                    <a:pt x="32" y="161"/>
                    <a:pt x="32" y="161"/>
                    <a:pt x="32" y="161"/>
                  </a:cubicBezTo>
                  <a:cubicBezTo>
                    <a:pt x="32" y="161"/>
                    <a:pt x="27" y="161"/>
                    <a:pt x="22" y="161"/>
                  </a:cubicBezTo>
                  <a:cubicBezTo>
                    <a:pt x="22" y="161"/>
                    <a:pt x="22" y="161"/>
                    <a:pt x="22" y="161"/>
                  </a:cubicBezTo>
                  <a:cubicBezTo>
                    <a:pt x="15" y="161"/>
                    <a:pt x="7" y="161"/>
                    <a:pt x="3" y="159"/>
                  </a:cubicBezTo>
                  <a:close/>
                  <a:moveTo>
                    <a:pt x="22" y="157"/>
                  </a:moveTo>
                  <a:cubicBezTo>
                    <a:pt x="25" y="157"/>
                    <a:pt x="28" y="157"/>
                    <a:pt x="30" y="157"/>
                  </a:cubicBezTo>
                  <a:cubicBezTo>
                    <a:pt x="30" y="157"/>
                    <a:pt x="30" y="157"/>
                    <a:pt x="30" y="157"/>
                  </a:cubicBezTo>
                  <a:cubicBezTo>
                    <a:pt x="30" y="157"/>
                    <a:pt x="30" y="157"/>
                    <a:pt x="30" y="157"/>
                  </a:cubicBezTo>
                  <a:cubicBezTo>
                    <a:pt x="28" y="157"/>
                    <a:pt x="25" y="157"/>
                    <a:pt x="22" y="157"/>
                  </a:cubicBezTo>
                  <a:cubicBezTo>
                    <a:pt x="22" y="157"/>
                    <a:pt x="22" y="157"/>
                    <a:pt x="22" y="157"/>
                  </a:cubicBezTo>
                  <a:cubicBezTo>
                    <a:pt x="22" y="157"/>
                    <a:pt x="22" y="157"/>
                    <a:pt x="22" y="157"/>
                  </a:cubicBezTo>
                  <a:close/>
                  <a:moveTo>
                    <a:pt x="17" y="157"/>
                  </a:moveTo>
                  <a:cubicBezTo>
                    <a:pt x="13" y="157"/>
                    <a:pt x="9" y="157"/>
                    <a:pt x="7" y="156"/>
                  </a:cubicBezTo>
                  <a:cubicBezTo>
                    <a:pt x="7" y="156"/>
                    <a:pt x="7" y="156"/>
                    <a:pt x="7" y="156"/>
                  </a:cubicBezTo>
                  <a:cubicBezTo>
                    <a:pt x="9" y="157"/>
                    <a:pt x="13" y="157"/>
                    <a:pt x="17" y="157"/>
                  </a:cubicBezTo>
                  <a:close/>
                  <a:moveTo>
                    <a:pt x="4" y="152"/>
                  </a:moveTo>
                  <a:cubicBezTo>
                    <a:pt x="4" y="151"/>
                    <a:pt x="5" y="150"/>
                    <a:pt x="6" y="148"/>
                  </a:cubicBezTo>
                  <a:cubicBezTo>
                    <a:pt x="6" y="148"/>
                    <a:pt x="6" y="148"/>
                    <a:pt x="6" y="148"/>
                  </a:cubicBezTo>
                  <a:cubicBezTo>
                    <a:pt x="5" y="150"/>
                    <a:pt x="4" y="151"/>
                    <a:pt x="4" y="152"/>
                  </a:cubicBezTo>
                  <a:close/>
                  <a:moveTo>
                    <a:pt x="10" y="141"/>
                  </a:moveTo>
                  <a:cubicBezTo>
                    <a:pt x="10" y="141"/>
                    <a:pt x="10" y="141"/>
                    <a:pt x="10" y="141"/>
                  </a:cubicBezTo>
                  <a:cubicBezTo>
                    <a:pt x="10" y="141"/>
                    <a:pt x="10" y="141"/>
                    <a:pt x="10" y="141"/>
                  </a:cubicBezTo>
                  <a:cubicBezTo>
                    <a:pt x="10" y="141"/>
                    <a:pt x="10" y="141"/>
                    <a:pt x="10" y="141"/>
                  </a:cubicBezTo>
                  <a:cubicBezTo>
                    <a:pt x="10" y="141"/>
                    <a:pt x="10" y="141"/>
                    <a:pt x="10" y="141"/>
                  </a:cubicBezTo>
                  <a:cubicBezTo>
                    <a:pt x="12" y="138"/>
                    <a:pt x="15" y="134"/>
                    <a:pt x="17" y="130"/>
                  </a:cubicBezTo>
                  <a:cubicBezTo>
                    <a:pt x="17" y="130"/>
                    <a:pt x="17" y="130"/>
                    <a:pt x="17" y="130"/>
                  </a:cubicBezTo>
                  <a:cubicBezTo>
                    <a:pt x="15" y="134"/>
                    <a:pt x="12" y="138"/>
                    <a:pt x="10" y="141"/>
                  </a:cubicBezTo>
                  <a:close/>
                  <a:moveTo>
                    <a:pt x="17" y="130"/>
                  </a:moveTo>
                  <a:cubicBezTo>
                    <a:pt x="17" y="130"/>
                    <a:pt x="18" y="129"/>
                    <a:pt x="18" y="129"/>
                  </a:cubicBezTo>
                  <a:cubicBezTo>
                    <a:pt x="18" y="129"/>
                    <a:pt x="18" y="129"/>
                    <a:pt x="18" y="129"/>
                  </a:cubicBezTo>
                  <a:cubicBezTo>
                    <a:pt x="18" y="129"/>
                    <a:pt x="17" y="130"/>
                    <a:pt x="17" y="130"/>
                  </a:cubicBezTo>
                  <a:close/>
                  <a:moveTo>
                    <a:pt x="20" y="125"/>
                  </a:moveTo>
                  <a:cubicBezTo>
                    <a:pt x="20" y="125"/>
                    <a:pt x="20" y="125"/>
                    <a:pt x="20" y="125"/>
                  </a:cubicBezTo>
                  <a:cubicBezTo>
                    <a:pt x="20" y="125"/>
                    <a:pt x="20" y="125"/>
                    <a:pt x="20" y="125"/>
                  </a:cubicBezTo>
                  <a:cubicBezTo>
                    <a:pt x="20" y="125"/>
                    <a:pt x="20" y="125"/>
                    <a:pt x="20" y="125"/>
                  </a:cubicBezTo>
                  <a:close/>
                  <a:moveTo>
                    <a:pt x="49" y="83"/>
                  </a:moveTo>
                  <a:cubicBezTo>
                    <a:pt x="47" y="88"/>
                    <a:pt x="35" y="104"/>
                    <a:pt x="24" y="119"/>
                  </a:cubicBezTo>
                  <a:cubicBezTo>
                    <a:pt x="24" y="119"/>
                    <a:pt x="24" y="119"/>
                    <a:pt x="24" y="119"/>
                  </a:cubicBezTo>
                  <a:cubicBezTo>
                    <a:pt x="23" y="121"/>
                    <a:pt x="22" y="123"/>
                    <a:pt x="21" y="125"/>
                  </a:cubicBezTo>
                  <a:cubicBezTo>
                    <a:pt x="21" y="125"/>
                    <a:pt x="21" y="125"/>
                    <a:pt x="21" y="125"/>
                  </a:cubicBezTo>
                  <a:cubicBezTo>
                    <a:pt x="32" y="108"/>
                    <a:pt x="46" y="88"/>
                    <a:pt x="49" y="83"/>
                  </a:cubicBezTo>
                  <a:cubicBezTo>
                    <a:pt x="49" y="83"/>
                    <a:pt x="49" y="83"/>
                    <a:pt x="49" y="83"/>
                  </a:cubicBezTo>
                  <a:cubicBezTo>
                    <a:pt x="50" y="82"/>
                    <a:pt x="50" y="81"/>
                    <a:pt x="50" y="80"/>
                  </a:cubicBezTo>
                  <a:cubicBezTo>
                    <a:pt x="50" y="80"/>
                    <a:pt x="50" y="80"/>
                    <a:pt x="50" y="80"/>
                  </a:cubicBezTo>
                  <a:cubicBezTo>
                    <a:pt x="50" y="80"/>
                    <a:pt x="50" y="80"/>
                    <a:pt x="50" y="80"/>
                  </a:cubicBezTo>
                  <a:cubicBezTo>
                    <a:pt x="50" y="81"/>
                    <a:pt x="50" y="82"/>
                    <a:pt x="49" y="83"/>
                  </a:cubicBezTo>
                  <a:close/>
                  <a:moveTo>
                    <a:pt x="35" y="35"/>
                  </a:moveTo>
                  <a:cubicBezTo>
                    <a:pt x="43" y="52"/>
                    <a:pt x="50" y="70"/>
                    <a:pt x="50" y="79"/>
                  </a:cubicBezTo>
                  <a:cubicBezTo>
                    <a:pt x="50" y="79"/>
                    <a:pt x="50" y="79"/>
                    <a:pt x="50" y="79"/>
                  </a:cubicBezTo>
                  <a:cubicBezTo>
                    <a:pt x="50" y="79"/>
                    <a:pt x="50" y="79"/>
                    <a:pt x="50" y="79"/>
                  </a:cubicBezTo>
                  <a:cubicBezTo>
                    <a:pt x="50" y="79"/>
                    <a:pt x="50" y="79"/>
                    <a:pt x="50" y="79"/>
                  </a:cubicBezTo>
                  <a:cubicBezTo>
                    <a:pt x="50" y="70"/>
                    <a:pt x="41" y="49"/>
                    <a:pt x="33" y="32"/>
                  </a:cubicBezTo>
                  <a:cubicBezTo>
                    <a:pt x="33" y="32"/>
                    <a:pt x="33" y="32"/>
                    <a:pt x="33" y="32"/>
                  </a:cubicBezTo>
                  <a:cubicBezTo>
                    <a:pt x="34" y="33"/>
                    <a:pt x="35" y="34"/>
                    <a:pt x="35"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301" name="直接连接符 300"/>
          <p:cNvCxnSpPr/>
          <p:nvPr/>
        </p:nvCxnSpPr>
        <p:spPr>
          <a:xfrm>
            <a:off x="2903040" y="4162077"/>
            <a:ext cx="6733678" cy="0"/>
          </a:xfrm>
          <a:prstGeom prst="line">
            <a:avLst/>
          </a:prstGeom>
          <a:ln w="349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6" name="Freeform 26"/>
          <p:cNvSpPr>
            <a:spLocks noEditPoints="1"/>
          </p:cNvSpPr>
          <p:nvPr/>
        </p:nvSpPr>
        <p:spPr bwMode="auto">
          <a:xfrm rot="21063611">
            <a:off x="664039" y="1791719"/>
            <a:ext cx="1320487" cy="645185"/>
          </a:xfrm>
          <a:custGeom>
            <a:avLst/>
            <a:gdLst>
              <a:gd name="T0" fmla="*/ 612 w 703"/>
              <a:gd name="T1" fmla="*/ 61 h 344"/>
              <a:gd name="T2" fmla="*/ 465 w 703"/>
              <a:gd name="T3" fmla="*/ 68 h 344"/>
              <a:gd name="T4" fmla="*/ 468 w 703"/>
              <a:gd name="T5" fmla="*/ 92 h 344"/>
              <a:gd name="T6" fmla="*/ 576 w 703"/>
              <a:gd name="T7" fmla="*/ 87 h 344"/>
              <a:gd name="T8" fmla="*/ 631 w 703"/>
              <a:gd name="T9" fmla="*/ 99 h 344"/>
              <a:gd name="T10" fmla="*/ 605 w 703"/>
              <a:gd name="T11" fmla="*/ 154 h 344"/>
              <a:gd name="T12" fmla="*/ 503 w 703"/>
              <a:gd name="T13" fmla="*/ 193 h 344"/>
              <a:gd name="T14" fmla="*/ 500 w 703"/>
              <a:gd name="T15" fmla="*/ 158 h 344"/>
              <a:gd name="T16" fmla="*/ 403 w 703"/>
              <a:gd name="T17" fmla="*/ 55 h 344"/>
              <a:gd name="T18" fmla="*/ 392 w 703"/>
              <a:gd name="T19" fmla="*/ 73 h 344"/>
              <a:gd name="T20" fmla="*/ 470 w 703"/>
              <a:gd name="T21" fmla="*/ 158 h 344"/>
              <a:gd name="T22" fmla="*/ 474 w 703"/>
              <a:gd name="T23" fmla="*/ 201 h 344"/>
              <a:gd name="T24" fmla="*/ 310 w 703"/>
              <a:gd name="T25" fmla="*/ 235 h 344"/>
              <a:gd name="T26" fmla="*/ 250 w 703"/>
              <a:gd name="T27" fmla="*/ 249 h 344"/>
              <a:gd name="T28" fmla="*/ 264 w 703"/>
              <a:gd name="T29" fmla="*/ 105 h 344"/>
              <a:gd name="T30" fmla="*/ 366 w 703"/>
              <a:gd name="T31" fmla="*/ 62 h 344"/>
              <a:gd name="T32" fmla="*/ 378 w 703"/>
              <a:gd name="T33" fmla="*/ 54 h 344"/>
              <a:gd name="T34" fmla="*/ 247 w 703"/>
              <a:gd name="T35" fmla="*/ 80 h 344"/>
              <a:gd name="T36" fmla="*/ 220 w 703"/>
              <a:gd name="T37" fmla="*/ 255 h 344"/>
              <a:gd name="T38" fmla="*/ 99 w 703"/>
              <a:gd name="T39" fmla="*/ 255 h 344"/>
              <a:gd name="T40" fmla="*/ 89 w 703"/>
              <a:gd name="T41" fmla="*/ 189 h 344"/>
              <a:gd name="T42" fmla="*/ 190 w 703"/>
              <a:gd name="T43" fmla="*/ 148 h 344"/>
              <a:gd name="T44" fmla="*/ 197 w 703"/>
              <a:gd name="T45" fmla="*/ 132 h 344"/>
              <a:gd name="T46" fmla="*/ 46 w 703"/>
              <a:gd name="T47" fmla="*/ 257 h 344"/>
              <a:gd name="T48" fmla="*/ 154 w 703"/>
              <a:gd name="T49" fmla="*/ 291 h 344"/>
              <a:gd name="T50" fmla="*/ 240 w 703"/>
              <a:gd name="T51" fmla="*/ 282 h 344"/>
              <a:gd name="T52" fmla="*/ 460 w 703"/>
              <a:gd name="T53" fmla="*/ 283 h 344"/>
              <a:gd name="T54" fmla="*/ 496 w 703"/>
              <a:gd name="T55" fmla="*/ 228 h 344"/>
              <a:gd name="T56" fmla="*/ 661 w 703"/>
              <a:gd name="T57" fmla="*/ 154 h 344"/>
              <a:gd name="T58" fmla="*/ 612 w 703"/>
              <a:gd name="T59" fmla="*/ 61 h 344"/>
              <a:gd name="T60" fmla="*/ 278 w 703"/>
              <a:gd name="T61" fmla="*/ 275 h 344"/>
              <a:gd name="T62" fmla="*/ 304 w 703"/>
              <a:gd name="T63" fmla="*/ 269 h 344"/>
              <a:gd name="T64" fmla="*/ 460 w 703"/>
              <a:gd name="T65" fmla="*/ 236 h 344"/>
              <a:gd name="T66" fmla="*/ 439 w 703"/>
              <a:gd name="T67" fmla="*/ 262 h 344"/>
              <a:gd name="T68" fmla="*/ 278 w 703"/>
              <a:gd name="T69" fmla="*/ 27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3" h="344">
                <a:moveTo>
                  <a:pt x="612" y="61"/>
                </a:moveTo>
                <a:cubicBezTo>
                  <a:pt x="565" y="51"/>
                  <a:pt x="511" y="58"/>
                  <a:pt x="465" y="68"/>
                </a:cubicBezTo>
                <a:cubicBezTo>
                  <a:pt x="451" y="71"/>
                  <a:pt x="455" y="91"/>
                  <a:pt x="468" y="92"/>
                </a:cubicBezTo>
                <a:cubicBezTo>
                  <a:pt x="504" y="94"/>
                  <a:pt x="540" y="86"/>
                  <a:pt x="576" y="87"/>
                </a:cubicBezTo>
                <a:cubicBezTo>
                  <a:pt x="595" y="87"/>
                  <a:pt x="615" y="89"/>
                  <a:pt x="631" y="99"/>
                </a:cubicBezTo>
                <a:cubicBezTo>
                  <a:pt x="665" y="120"/>
                  <a:pt x="623" y="145"/>
                  <a:pt x="605" y="154"/>
                </a:cubicBezTo>
                <a:cubicBezTo>
                  <a:pt x="572" y="171"/>
                  <a:pt x="538" y="183"/>
                  <a:pt x="503" y="193"/>
                </a:cubicBezTo>
                <a:cubicBezTo>
                  <a:pt x="504" y="181"/>
                  <a:pt x="503" y="169"/>
                  <a:pt x="500" y="158"/>
                </a:cubicBezTo>
                <a:cubicBezTo>
                  <a:pt x="490" y="115"/>
                  <a:pt x="444" y="68"/>
                  <a:pt x="403" y="55"/>
                </a:cubicBezTo>
                <a:cubicBezTo>
                  <a:pt x="392" y="52"/>
                  <a:pt x="386" y="66"/>
                  <a:pt x="392" y="73"/>
                </a:cubicBezTo>
                <a:cubicBezTo>
                  <a:pt x="419" y="103"/>
                  <a:pt x="454" y="119"/>
                  <a:pt x="470" y="158"/>
                </a:cubicBezTo>
                <a:cubicBezTo>
                  <a:pt x="475" y="173"/>
                  <a:pt x="476" y="187"/>
                  <a:pt x="474" y="201"/>
                </a:cubicBezTo>
                <a:cubicBezTo>
                  <a:pt x="420" y="214"/>
                  <a:pt x="364" y="223"/>
                  <a:pt x="310" y="235"/>
                </a:cubicBezTo>
                <a:cubicBezTo>
                  <a:pt x="291" y="240"/>
                  <a:pt x="271" y="244"/>
                  <a:pt x="250" y="249"/>
                </a:cubicBezTo>
                <a:cubicBezTo>
                  <a:pt x="216" y="205"/>
                  <a:pt x="234" y="145"/>
                  <a:pt x="264" y="105"/>
                </a:cubicBezTo>
                <a:cubicBezTo>
                  <a:pt x="284" y="80"/>
                  <a:pt x="333" y="33"/>
                  <a:pt x="366" y="62"/>
                </a:cubicBezTo>
                <a:cubicBezTo>
                  <a:pt x="372" y="68"/>
                  <a:pt x="382" y="61"/>
                  <a:pt x="378" y="54"/>
                </a:cubicBezTo>
                <a:cubicBezTo>
                  <a:pt x="345" y="0"/>
                  <a:pt x="276" y="47"/>
                  <a:pt x="247" y="80"/>
                </a:cubicBezTo>
                <a:cubicBezTo>
                  <a:pt x="204" y="130"/>
                  <a:pt x="189" y="198"/>
                  <a:pt x="220" y="255"/>
                </a:cubicBezTo>
                <a:cubicBezTo>
                  <a:pt x="179" y="262"/>
                  <a:pt x="137" y="265"/>
                  <a:pt x="99" y="255"/>
                </a:cubicBezTo>
                <a:cubicBezTo>
                  <a:pt x="61" y="245"/>
                  <a:pt x="65" y="212"/>
                  <a:pt x="89" y="189"/>
                </a:cubicBezTo>
                <a:cubicBezTo>
                  <a:pt x="111" y="167"/>
                  <a:pt x="158" y="143"/>
                  <a:pt x="190" y="148"/>
                </a:cubicBezTo>
                <a:cubicBezTo>
                  <a:pt x="199" y="149"/>
                  <a:pt x="207" y="136"/>
                  <a:pt x="197" y="132"/>
                </a:cubicBezTo>
                <a:cubicBezTo>
                  <a:pt x="134" y="104"/>
                  <a:pt x="0" y="180"/>
                  <a:pt x="46" y="257"/>
                </a:cubicBezTo>
                <a:cubicBezTo>
                  <a:pt x="67" y="291"/>
                  <a:pt x="119" y="292"/>
                  <a:pt x="154" y="291"/>
                </a:cubicBezTo>
                <a:cubicBezTo>
                  <a:pt x="183" y="291"/>
                  <a:pt x="212" y="287"/>
                  <a:pt x="240" y="282"/>
                </a:cubicBezTo>
                <a:cubicBezTo>
                  <a:pt x="299" y="344"/>
                  <a:pt x="398" y="338"/>
                  <a:pt x="460" y="283"/>
                </a:cubicBezTo>
                <a:cubicBezTo>
                  <a:pt x="477" y="268"/>
                  <a:pt x="489" y="249"/>
                  <a:pt x="496" y="228"/>
                </a:cubicBezTo>
                <a:cubicBezTo>
                  <a:pt x="554" y="215"/>
                  <a:pt x="619" y="195"/>
                  <a:pt x="661" y="154"/>
                </a:cubicBezTo>
                <a:cubicBezTo>
                  <a:pt x="703" y="113"/>
                  <a:pt x="652" y="69"/>
                  <a:pt x="612" y="61"/>
                </a:cubicBezTo>
                <a:moveTo>
                  <a:pt x="278" y="275"/>
                </a:moveTo>
                <a:cubicBezTo>
                  <a:pt x="287" y="273"/>
                  <a:pt x="296" y="271"/>
                  <a:pt x="304" y="269"/>
                </a:cubicBezTo>
                <a:cubicBezTo>
                  <a:pt x="356" y="258"/>
                  <a:pt x="408" y="248"/>
                  <a:pt x="460" y="236"/>
                </a:cubicBezTo>
                <a:cubicBezTo>
                  <a:pt x="454" y="246"/>
                  <a:pt x="447" y="255"/>
                  <a:pt x="439" y="262"/>
                </a:cubicBezTo>
                <a:cubicBezTo>
                  <a:pt x="394" y="306"/>
                  <a:pt x="327" y="307"/>
                  <a:pt x="278" y="275"/>
                </a:cubicBezTo>
              </a:path>
            </a:pathLst>
          </a:custGeom>
          <a:solidFill>
            <a:srgbClr val="FF3E3E"/>
          </a:solidFill>
          <a:ln>
            <a:noFill/>
          </a:ln>
        </p:spPr>
        <p:txBody>
          <a:bodyPr vert="horz" wrap="square" lIns="91440" tIns="45720" rIns="91440" bIns="45720" numCol="1" anchor="t" anchorCtr="0" compatLnSpc="1"/>
          <a:lstStyle/>
          <a:p>
            <a:endParaRPr lang="zh-CN" altLang="en-US"/>
          </a:p>
        </p:txBody>
      </p:sp>
      <p:sp>
        <p:nvSpPr>
          <p:cNvPr id="307" name="Freeform 30"/>
          <p:cNvSpPr>
            <a:spLocks noEditPoints="1"/>
          </p:cNvSpPr>
          <p:nvPr/>
        </p:nvSpPr>
        <p:spPr bwMode="auto">
          <a:xfrm>
            <a:off x="10804994" y="1844988"/>
            <a:ext cx="665610" cy="644411"/>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76AADB"/>
          </a:solidFill>
          <a:ln>
            <a:noFill/>
          </a:ln>
        </p:spPr>
        <p:txBody>
          <a:bodyPr vert="horz" wrap="square" lIns="91440" tIns="45720" rIns="91440" bIns="45720" numCol="1" anchor="t" anchorCtr="0" compatLnSpc="1"/>
          <a:lstStyle/>
          <a:p>
            <a:endParaRPr lang="zh-CN" altLang="en-US"/>
          </a:p>
        </p:txBody>
      </p:sp>
      <p:sp>
        <p:nvSpPr>
          <p:cNvPr id="313" name="Freeform 298"/>
          <p:cNvSpPr>
            <a:spLocks noEditPoints="1"/>
          </p:cNvSpPr>
          <p:nvPr/>
        </p:nvSpPr>
        <p:spPr bwMode="auto">
          <a:xfrm>
            <a:off x="7854731" y="1825665"/>
            <a:ext cx="401939" cy="403919"/>
          </a:xfrm>
          <a:custGeom>
            <a:avLst/>
            <a:gdLst>
              <a:gd name="T0" fmla="*/ 14 w 62"/>
              <a:gd name="T1" fmla="*/ 46 h 62"/>
              <a:gd name="T2" fmla="*/ 0 w 62"/>
              <a:gd name="T3" fmla="*/ 22 h 62"/>
              <a:gd name="T4" fmla="*/ 8 w 62"/>
              <a:gd name="T5" fmla="*/ 2 h 62"/>
              <a:gd name="T6" fmla="*/ 9 w 62"/>
              <a:gd name="T7" fmla="*/ 2 h 62"/>
              <a:gd name="T8" fmla="*/ 17 w 62"/>
              <a:gd name="T9" fmla="*/ 0 h 62"/>
              <a:gd name="T10" fmla="*/ 39 w 62"/>
              <a:gd name="T11" fmla="*/ 15 h 62"/>
              <a:gd name="T12" fmla="*/ 42 w 62"/>
              <a:gd name="T13" fmla="*/ 18 h 62"/>
              <a:gd name="T14" fmla="*/ 44 w 62"/>
              <a:gd name="T15" fmla="*/ 12 h 62"/>
              <a:gd name="T16" fmla="*/ 51 w 62"/>
              <a:gd name="T17" fmla="*/ 6 h 62"/>
              <a:gd name="T18" fmla="*/ 58 w 62"/>
              <a:gd name="T19" fmla="*/ 12 h 62"/>
              <a:gd name="T20" fmla="*/ 61 w 62"/>
              <a:gd name="T21" fmla="*/ 16 h 62"/>
              <a:gd name="T22" fmla="*/ 61 w 62"/>
              <a:gd name="T23" fmla="*/ 16 h 62"/>
              <a:gd name="T24" fmla="*/ 62 w 62"/>
              <a:gd name="T25" fmla="*/ 24 h 62"/>
              <a:gd name="T26" fmla="*/ 52 w 62"/>
              <a:gd name="T27" fmla="*/ 60 h 62"/>
              <a:gd name="T28" fmla="*/ 51 w 62"/>
              <a:gd name="T29" fmla="*/ 62 h 62"/>
              <a:gd name="T30" fmla="*/ 21 w 62"/>
              <a:gd name="T31" fmla="*/ 44 h 62"/>
              <a:gd name="T32" fmla="*/ 27 w 62"/>
              <a:gd name="T33" fmla="*/ 48 h 62"/>
              <a:gd name="T34" fmla="*/ 47 w 62"/>
              <a:gd name="T35" fmla="*/ 55 h 62"/>
              <a:gd name="T36" fmla="*/ 50 w 62"/>
              <a:gd name="T37" fmla="*/ 47 h 62"/>
              <a:gd name="T38" fmla="*/ 55 w 62"/>
              <a:gd name="T39" fmla="*/ 24 h 62"/>
              <a:gd name="T40" fmla="*/ 55 w 62"/>
              <a:gd name="T41" fmla="*/ 18 h 62"/>
              <a:gd name="T42" fmla="*/ 53 w 62"/>
              <a:gd name="T43" fmla="*/ 16 h 62"/>
              <a:gd name="T44" fmla="*/ 51 w 62"/>
              <a:gd name="T45" fmla="*/ 13 h 62"/>
              <a:gd name="T46" fmla="*/ 50 w 62"/>
              <a:gd name="T47" fmla="*/ 15 h 62"/>
              <a:gd name="T48" fmla="*/ 47 w 62"/>
              <a:gd name="T49" fmla="*/ 30 h 62"/>
              <a:gd name="T50" fmla="*/ 39 w 62"/>
              <a:gd name="T51" fmla="*/ 27 h 62"/>
              <a:gd name="T52" fmla="*/ 34 w 62"/>
              <a:gd name="T53" fmla="*/ 18 h 62"/>
              <a:gd name="T54" fmla="*/ 17 w 62"/>
              <a:gd name="T55" fmla="*/ 7 h 62"/>
              <a:gd name="T56" fmla="*/ 12 w 62"/>
              <a:gd name="T57" fmla="*/ 8 h 62"/>
              <a:gd name="T58" fmla="*/ 12 w 62"/>
              <a:gd name="T59" fmla="*/ 8 h 62"/>
              <a:gd name="T60" fmla="*/ 10 w 62"/>
              <a:gd name="T61" fmla="*/ 11 h 62"/>
              <a:gd name="T62" fmla="*/ 7 w 62"/>
              <a:gd name="T63" fmla="*/ 22 h 62"/>
              <a:gd name="T64" fmla="*/ 19 w 62"/>
              <a:gd name="T65" fmla="*/ 41 h 62"/>
              <a:gd name="T66" fmla="*/ 19 w 62"/>
              <a:gd name="T67" fmla="*/ 41 h 62"/>
              <a:gd name="T68" fmla="*/ 19 w 62"/>
              <a:gd name="T69" fmla="*/ 41 h 62"/>
              <a:gd name="T70" fmla="*/ 21 w 62"/>
              <a:gd name="T71" fmla="*/ 44 h 62"/>
              <a:gd name="T72" fmla="*/ 47 w 62"/>
              <a:gd name="T73" fmla="*/ 28 h 62"/>
              <a:gd name="T74" fmla="*/ 51 w 62"/>
              <a:gd name="T75" fmla="*/ 13 h 62"/>
              <a:gd name="T76" fmla="*/ 51 w 62"/>
              <a:gd name="T77"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 h="62">
                <a:moveTo>
                  <a:pt x="49" y="62"/>
                </a:moveTo>
                <a:cubicBezTo>
                  <a:pt x="30" y="62"/>
                  <a:pt x="16" y="48"/>
                  <a:pt x="14" y="46"/>
                </a:cubicBezTo>
                <a:cubicBezTo>
                  <a:pt x="14" y="46"/>
                  <a:pt x="14" y="46"/>
                  <a:pt x="14" y="46"/>
                </a:cubicBezTo>
                <a:cubicBezTo>
                  <a:pt x="4" y="38"/>
                  <a:pt x="0" y="29"/>
                  <a:pt x="0" y="22"/>
                </a:cubicBezTo>
                <a:cubicBezTo>
                  <a:pt x="0" y="22"/>
                  <a:pt x="0" y="22"/>
                  <a:pt x="0" y="22"/>
                </a:cubicBezTo>
                <a:cubicBezTo>
                  <a:pt x="1" y="10"/>
                  <a:pt x="8" y="3"/>
                  <a:pt x="8" y="2"/>
                </a:cubicBezTo>
                <a:cubicBezTo>
                  <a:pt x="8" y="2"/>
                  <a:pt x="8" y="2"/>
                  <a:pt x="8" y="2"/>
                </a:cubicBezTo>
                <a:cubicBezTo>
                  <a:pt x="9" y="2"/>
                  <a:pt x="9" y="2"/>
                  <a:pt x="9" y="2"/>
                </a:cubicBezTo>
                <a:cubicBezTo>
                  <a:pt x="10" y="2"/>
                  <a:pt x="10" y="2"/>
                  <a:pt x="10" y="2"/>
                </a:cubicBezTo>
                <a:cubicBezTo>
                  <a:pt x="12" y="1"/>
                  <a:pt x="14" y="0"/>
                  <a:pt x="17" y="0"/>
                </a:cubicBezTo>
                <a:cubicBezTo>
                  <a:pt x="17" y="0"/>
                  <a:pt x="17" y="0"/>
                  <a:pt x="17" y="0"/>
                </a:cubicBezTo>
                <a:cubicBezTo>
                  <a:pt x="27" y="0"/>
                  <a:pt x="35" y="8"/>
                  <a:pt x="39" y="15"/>
                </a:cubicBezTo>
                <a:cubicBezTo>
                  <a:pt x="39" y="15"/>
                  <a:pt x="39" y="15"/>
                  <a:pt x="39" y="15"/>
                </a:cubicBezTo>
                <a:cubicBezTo>
                  <a:pt x="40" y="16"/>
                  <a:pt x="41" y="17"/>
                  <a:pt x="42" y="18"/>
                </a:cubicBezTo>
                <a:cubicBezTo>
                  <a:pt x="42" y="18"/>
                  <a:pt x="42" y="18"/>
                  <a:pt x="42" y="18"/>
                </a:cubicBezTo>
                <a:cubicBezTo>
                  <a:pt x="42" y="16"/>
                  <a:pt x="43" y="14"/>
                  <a:pt x="44" y="12"/>
                </a:cubicBezTo>
                <a:cubicBezTo>
                  <a:pt x="44" y="12"/>
                  <a:pt x="44" y="12"/>
                  <a:pt x="44" y="12"/>
                </a:cubicBezTo>
                <a:cubicBezTo>
                  <a:pt x="45" y="9"/>
                  <a:pt x="47" y="6"/>
                  <a:pt x="51" y="6"/>
                </a:cubicBezTo>
                <a:cubicBezTo>
                  <a:pt x="51" y="6"/>
                  <a:pt x="51" y="6"/>
                  <a:pt x="51" y="6"/>
                </a:cubicBezTo>
                <a:cubicBezTo>
                  <a:pt x="55" y="6"/>
                  <a:pt x="57" y="9"/>
                  <a:pt x="58" y="12"/>
                </a:cubicBezTo>
                <a:cubicBezTo>
                  <a:pt x="58" y="12"/>
                  <a:pt x="58" y="12"/>
                  <a:pt x="58" y="12"/>
                </a:cubicBezTo>
                <a:cubicBezTo>
                  <a:pt x="60" y="14"/>
                  <a:pt x="61" y="16"/>
                  <a:pt x="61" y="16"/>
                </a:cubicBezTo>
                <a:cubicBezTo>
                  <a:pt x="61" y="16"/>
                  <a:pt x="61" y="16"/>
                  <a:pt x="61" y="16"/>
                </a:cubicBezTo>
                <a:cubicBezTo>
                  <a:pt x="61" y="16"/>
                  <a:pt x="61" y="16"/>
                  <a:pt x="61" y="16"/>
                </a:cubicBezTo>
                <a:cubicBezTo>
                  <a:pt x="61" y="17"/>
                  <a:pt x="61" y="17"/>
                  <a:pt x="61" y="17"/>
                </a:cubicBezTo>
                <a:cubicBezTo>
                  <a:pt x="61" y="19"/>
                  <a:pt x="62" y="21"/>
                  <a:pt x="62" y="24"/>
                </a:cubicBezTo>
                <a:cubicBezTo>
                  <a:pt x="62" y="24"/>
                  <a:pt x="62" y="24"/>
                  <a:pt x="62" y="24"/>
                </a:cubicBezTo>
                <a:cubicBezTo>
                  <a:pt x="62" y="42"/>
                  <a:pt x="52" y="60"/>
                  <a:pt x="52" y="60"/>
                </a:cubicBezTo>
                <a:cubicBezTo>
                  <a:pt x="52" y="60"/>
                  <a:pt x="52" y="60"/>
                  <a:pt x="52" y="60"/>
                </a:cubicBezTo>
                <a:cubicBezTo>
                  <a:pt x="51" y="62"/>
                  <a:pt x="51" y="62"/>
                  <a:pt x="51" y="62"/>
                </a:cubicBezTo>
                <a:cubicBezTo>
                  <a:pt x="49" y="62"/>
                  <a:pt x="49" y="62"/>
                  <a:pt x="49" y="62"/>
                </a:cubicBezTo>
                <a:close/>
                <a:moveTo>
                  <a:pt x="21" y="44"/>
                </a:moveTo>
                <a:cubicBezTo>
                  <a:pt x="23" y="45"/>
                  <a:pt x="25" y="47"/>
                  <a:pt x="27" y="48"/>
                </a:cubicBezTo>
                <a:cubicBezTo>
                  <a:pt x="27" y="48"/>
                  <a:pt x="27" y="48"/>
                  <a:pt x="27" y="48"/>
                </a:cubicBezTo>
                <a:cubicBezTo>
                  <a:pt x="32" y="52"/>
                  <a:pt x="39" y="55"/>
                  <a:pt x="47" y="55"/>
                </a:cubicBezTo>
                <a:cubicBezTo>
                  <a:pt x="47" y="55"/>
                  <a:pt x="47" y="55"/>
                  <a:pt x="47" y="55"/>
                </a:cubicBezTo>
                <a:cubicBezTo>
                  <a:pt x="48" y="54"/>
                  <a:pt x="49" y="50"/>
                  <a:pt x="50" y="47"/>
                </a:cubicBezTo>
                <a:cubicBezTo>
                  <a:pt x="50" y="47"/>
                  <a:pt x="50" y="47"/>
                  <a:pt x="50" y="47"/>
                </a:cubicBezTo>
                <a:cubicBezTo>
                  <a:pt x="53" y="40"/>
                  <a:pt x="55" y="32"/>
                  <a:pt x="55" y="24"/>
                </a:cubicBezTo>
                <a:cubicBezTo>
                  <a:pt x="55" y="24"/>
                  <a:pt x="55" y="24"/>
                  <a:pt x="55" y="24"/>
                </a:cubicBezTo>
                <a:cubicBezTo>
                  <a:pt x="55" y="22"/>
                  <a:pt x="55" y="20"/>
                  <a:pt x="55" y="18"/>
                </a:cubicBezTo>
                <a:cubicBezTo>
                  <a:pt x="55" y="18"/>
                  <a:pt x="55" y="18"/>
                  <a:pt x="55" y="18"/>
                </a:cubicBezTo>
                <a:cubicBezTo>
                  <a:pt x="54" y="18"/>
                  <a:pt x="54" y="17"/>
                  <a:pt x="53" y="16"/>
                </a:cubicBezTo>
                <a:cubicBezTo>
                  <a:pt x="53" y="16"/>
                  <a:pt x="53" y="16"/>
                  <a:pt x="53" y="16"/>
                </a:cubicBezTo>
                <a:cubicBezTo>
                  <a:pt x="53" y="14"/>
                  <a:pt x="51" y="13"/>
                  <a:pt x="51" y="13"/>
                </a:cubicBezTo>
                <a:cubicBezTo>
                  <a:pt x="51" y="13"/>
                  <a:pt x="51" y="13"/>
                  <a:pt x="51" y="13"/>
                </a:cubicBezTo>
                <a:cubicBezTo>
                  <a:pt x="51" y="13"/>
                  <a:pt x="50" y="14"/>
                  <a:pt x="50" y="15"/>
                </a:cubicBezTo>
                <a:cubicBezTo>
                  <a:pt x="50" y="15"/>
                  <a:pt x="50" y="15"/>
                  <a:pt x="50" y="15"/>
                </a:cubicBezTo>
                <a:cubicBezTo>
                  <a:pt x="49" y="17"/>
                  <a:pt x="48" y="22"/>
                  <a:pt x="47" y="30"/>
                </a:cubicBezTo>
                <a:cubicBezTo>
                  <a:pt x="47" y="30"/>
                  <a:pt x="47" y="30"/>
                  <a:pt x="47" y="30"/>
                </a:cubicBezTo>
                <a:cubicBezTo>
                  <a:pt x="40" y="31"/>
                  <a:pt x="40" y="31"/>
                  <a:pt x="40" y="31"/>
                </a:cubicBezTo>
                <a:cubicBezTo>
                  <a:pt x="40" y="31"/>
                  <a:pt x="40" y="29"/>
                  <a:pt x="39" y="27"/>
                </a:cubicBezTo>
                <a:cubicBezTo>
                  <a:pt x="39" y="27"/>
                  <a:pt x="39" y="27"/>
                  <a:pt x="39" y="27"/>
                </a:cubicBezTo>
                <a:cubicBezTo>
                  <a:pt x="38" y="25"/>
                  <a:pt x="36" y="21"/>
                  <a:pt x="34" y="18"/>
                </a:cubicBezTo>
                <a:cubicBezTo>
                  <a:pt x="34" y="18"/>
                  <a:pt x="34" y="18"/>
                  <a:pt x="34" y="18"/>
                </a:cubicBezTo>
                <a:cubicBezTo>
                  <a:pt x="30" y="12"/>
                  <a:pt x="24" y="7"/>
                  <a:pt x="17" y="7"/>
                </a:cubicBezTo>
                <a:cubicBezTo>
                  <a:pt x="17" y="7"/>
                  <a:pt x="17" y="7"/>
                  <a:pt x="17" y="7"/>
                </a:cubicBezTo>
                <a:cubicBezTo>
                  <a:pt x="15" y="7"/>
                  <a:pt x="14" y="7"/>
                  <a:pt x="12" y="8"/>
                </a:cubicBezTo>
                <a:cubicBezTo>
                  <a:pt x="12" y="8"/>
                  <a:pt x="12" y="8"/>
                  <a:pt x="12" y="8"/>
                </a:cubicBezTo>
                <a:cubicBezTo>
                  <a:pt x="12" y="8"/>
                  <a:pt x="12" y="8"/>
                  <a:pt x="12" y="8"/>
                </a:cubicBezTo>
                <a:cubicBezTo>
                  <a:pt x="12" y="8"/>
                  <a:pt x="12" y="8"/>
                  <a:pt x="12" y="8"/>
                </a:cubicBezTo>
                <a:cubicBezTo>
                  <a:pt x="12" y="9"/>
                  <a:pt x="11" y="10"/>
                  <a:pt x="10" y="11"/>
                </a:cubicBezTo>
                <a:cubicBezTo>
                  <a:pt x="10" y="11"/>
                  <a:pt x="10" y="11"/>
                  <a:pt x="10" y="11"/>
                </a:cubicBezTo>
                <a:cubicBezTo>
                  <a:pt x="8" y="14"/>
                  <a:pt x="7" y="17"/>
                  <a:pt x="7" y="22"/>
                </a:cubicBezTo>
                <a:cubicBezTo>
                  <a:pt x="7" y="22"/>
                  <a:pt x="7" y="22"/>
                  <a:pt x="7" y="22"/>
                </a:cubicBezTo>
                <a:cubicBezTo>
                  <a:pt x="7" y="27"/>
                  <a:pt x="9" y="34"/>
                  <a:pt x="19" y="41"/>
                </a:cubicBezTo>
                <a:cubicBezTo>
                  <a:pt x="19" y="41"/>
                  <a:pt x="19" y="41"/>
                  <a:pt x="19" y="41"/>
                </a:cubicBezTo>
                <a:cubicBezTo>
                  <a:pt x="19" y="41"/>
                  <a:pt x="19" y="41"/>
                  <a:pt x="19" y="41"/>
                </a:cubicBezTo>
                <a:cubicBezTo>
                  <a:pt x="19" y="41"/>
                  <a:pt x="19" y="41"/>
                  <a:pt x="19" y="41"/>
                </a:cubicBezTo>
                <a:cubicBezTo>
                  <a:pt x="19" y="41"/>
                  <a:pt x="19" y="41"/>
                  <a:pt x="19" y="41"/>
                </a:cubicBezTo>
                <a:cubicBezTo>
                  <a:pt x="19" y="41"/>
                  <a:pt x="19" y="41"/>
                  <a:pt x="19" y="41"/>
                </a:cubicBezTo>
                <a:cubicBezTo>
                  <a:pt x="19" y="41"/>
                  <a:pt x="20" y="42"/>
                  <a:pt x="21" y="44"/>
                </a:cubicBezTo>
                <a:close/>
                <a:moveTo>
                  <a:pt x="44" y="29"/>
                </a:moveTo>
                <a:cubicBezTo>
                  <a:pt x="47" y="28"/>
                  <a:pt x="47" y="28"/>
                  <a:pt x="47" y="28"/>
                </a:cubicBezTo>
                <a:cubicBezTo>
                  <a:pt x="44" y="29"/>
                  <a:pt x="44" y="29"/>
                  <a:pt x="44" y="29"/>
                </a:cubicBezTo>
                <a:close/>
                <a:moveTo>
                  <a:pt x="51" y="13"/>
                </a:moveTo>
                <a:cubicBezTo>
                  <a:pt x="51" y="13"/>
                  <a:pt x="51" y="13"/>
                  <a:pt x="51" y="13"/>
                </a:cubicBezTo>
                <a:cubicBezTo>
                  <a:pt x="51" y="13"/>
                  <a:pt x="51" y="13"/>
                  <a:pt x="51" y="13"/>
                </a:cubicBezTo>
                <a:close/>
              </a:path>
            </a:pathLst>
          </a:custGeom>
          <a:solidFill>
            <a:srgbClr val="70AD47"/>
          </a:solidFill>
          <a:ln>
            <a:noFill/>
          </a:ln>
        </p:spPr>
        <p:txBody>
          <a:bodyPr vert="horz" wrap="square" lIns="91440" tIns="45720" rIns="91440" bIns="45720" numCol="1" anchor="t" anchorCtr="0" compatLnSpc="1"/>
          <a:lstStyle/>
          <a:p>
            <a:endParaRPr lang="zh-CN" altLang="en-US"/>
          </a:p>
        </p:txBody>
      </p:sp>
      <p:sp>
        <p:nvSpPr>
          <p:cNvPr id="157" name="椭圆 156"/>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文本框 5"/>
          <p:cNvSpPr txBox="1">
            <a:spLocks noChangeArrowheads="1"/>
          </p:cNvSpPr>
          <p:nvPr/>
        </p:nvSpPr>
        <p:spPr bwMode="auto">
          <a:xfrm>
            <a:off x="1982516" y="4690760"/>
            <a:ext cx="82177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en-US" altLang="zh-CN" sz="5400" b="1" dirty="0">
                <a:solidFill>
                  <a:srgbClr val="2E2E2E"/>
                </a:solidFill>
                <a:latin typeface="微软雅黑" panose="020B0503020204020204" charset="-122"/>
                <a:ea typeface="创艺简细圆" pitchFamily="2" charset="-122"/>
              </a:rPr>
              <a:t>Thank you very much~</a:t>
            </a:r>
            <a:endParaRPr lang="zh-CN" altLang="en-US" sz="5400" b="1" dirty="0">
              <a:solidFill>
                <a:srgbClr val="2E2E2E"/>
              </a:solidFill>
              <a:latin typeface="微软雅黑" panose="020B0503020204020204" charset="-122"/>
              <a:ea typeface="创艺简细圆" pitchFamily="2" charset="-122"/>
            </a:endParaRPr>
          </a:p>
        </p:txBody>
      </p:sp>
      <p:cxnSp>
        <p:nvCxnSpPr>
          <p:cNvPr id="162" name="直接连接符 161"/>
          <p:cNvCxnSpPr/>
          <p:nvPr/>
        </p:nvCxnSpPr>
        <p:spPr>
          <a:xfrm>
            <a:off x="5663970" y="5871486"/>
            <a:ext cx="720000" cy="0"/>
          </a:xfrm>
          <a:prstGeom prst="line">
            <a:avLst/>
          </a:prstGeom>
          <a:noFill/>
          <a:ln w="38100" cap="flat" cmpd="sng" algn="ctr">
            <a:solidFill>
              <a:srgbClr val="2E2E2E"/>
            </a:solidFill>
            <a:prstDash val="solid"/>
            <a:miter lim="800000"/>
          </a:ln>
          <a:effectLst/>
        </p:spPr>
      </p:cxnSp>
    </p:spTree>
    <p:extLst>
      <p:ext uri="{BB962C8B-B14F-4D97-AF65-F5344CB8AC3E}">
        <p14:creationId xmlns:p14="http://schemas.microsoft.com/office/powerpoint/2010/main" val="25599263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1000"/>
                                        <p:tgtEl>
                                          <p:spTgt spid="260"/>
                                        </p:tgtEl>
                                      </p:cBhvr>
                                    </p:animEffect>
                                    <p:anim calcmode="lin" valueType="num">
                                      <p:cBhvr>
                                        <p:cTn id="8" dur="1000" fill="hold"/>
                                        <p:tgtEl>
                                          <p:spTgt spid="260"/>
                                        </p:tgtEl>
                                        <p:attrNameLst>
                                          <p:attrName>ppt_x</p:attrName>
                                        </p:attrNameLst>
                                      </p:cBhvr>
                                      <p:tavLst>
                                        <p:tav tm="0">
                                          <p:val>
                                            <p:strVal val="#ppt_x"/>
                                          </p:val>
                                        </p:tav>
                                        <p:tav tm="100000">
                                          <p:val>
                                            <p:strVal val="#ppt_x"/>
                                          </p:val>
                                        </p:tav>
                                      </p:tavLst>
                                    </p:anim>
                                    <p:anim calcmode="lin" valueType="num">
                                      <p:cBhvr>
                                        <p:cTn id="9" dur="900" decel="100000" fill="hold"/>
                                        <p:tgtEl>
                                          <p:spTgt spid="26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60"/>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1000"/>
                                        <p:tgtEl>
                                          <p:spTgt spid="40"/>
                                        </p:tgtEl>
                                      </p:cBhvr>
                                    </p:animEffect>
                                    <p:anim calcmode="lin" valueType="num">
                                      <p:cBhvr>
                                        <p:cTn id="14" dur="1000" fill="hold"/>
                                        <p:tgtEl>
                                          <p:spTgt spid="40"/>
                                        </p:tgtEl>
                                        <p:attrNameLst>
                                          <p:attrName>ppt_x</p:attrName>
                                        </p:attrNameLst>
                                      </p:cBhvr>
                                      <p:tavLst>
                                        <p:tav tm="0">
                                          <p:val>
                                            <p:strVal val="#ppt_x"/>
                                          </p:val>
                                        </p:tav>
                                        <p:tav tm="100000">
                                          <p:val>
                                            <p:strVal val="#ppt_x"/>
                                          </p:val>
                                        </p:tav>
                                      </p:tavLst>
                                    </p:anim>
                                    <p:anim calcmode="lin" valueType="num">
                                      <p:cBhvr>
                                        <p:cTn id="15" dur="900" decel="100000" fill="hold"/>
                                        <p:tgtEl>
                                          <p:spTgt spid="40"/>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0"/>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257"/>
                                        </p:tgtEl>
                                        <p:attrNameLst>
                                          <p:attrName>style.visibility</p:attrName>
                                        </p:attrNameLst>
                                      </p:cBhvr>
                                      <p:to>
                                        <p:strVal val="visible"/>
                                      </p:to>
                                    </p:set>
                                    <p:animEffect transition="in" filter="fade">
                                      <p:cBhvr>
                                        <p:cTn id="19" dur="1000"/>
                                        <p:tgtEl>
                                          <p:spTgt spid="257"/>
                                        </p:tgtEl>
                                      </p:cBhvr>
                                    </p:animEffect>
                                    <p:anim calcmode="lin" valueType="num">
                                      <p:cBhvr>
                                        <p:cTn id="20" dur="1000" fill="hold"/>
                                        <p:tgtEl>
                                          <p:spTgt spid="257"/>
                                        </p:tgtEl>
                                        <p:attrNameLst>
                                          <p:attrName>ppt_x</p:attrName>
                                        </p:attrNameLst>
                                      </p:cBhvr>
                                      <p:tavLst>
                                        <p:tav tm="0">
                                          <p:val>
                                            <p:strVal val="#ppt_x"/>
                                          </p:val>
                                        </p:tav>
                                        <p:tav tm="100000">
                                          <p:val>
                                            <p:strVal val="#ppt_x"/>
                                          </p:val>
                                        </p:tav>
                                      </p:tavLst>
                                    </p:anim>
                                    <p:anim calcmode="lin" valueType="num">
                                      <p:cBhvr>
                                        <p:cTn id="21" dur="900" decel="100000" fill="hold"/>
                                        <p:tgtEl>
                                          <p:spTgt spid="25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57"/>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750"/>
                                  </p:stCondLst>
                                  <p:childTnLst>
                                    <p:set>
                                      <p:cBhvr>
                                        <p:cTn id="24" dur="1" fill="hold">
                                          <p:stCondLst>
                                            <p:cond delay="0"/>
                                          </p:stCondLst>
                                        </p:cTn>
                                        <p:tgtEl>
                                          <p:spTgt spid="124"/>
                                        </p:tgtEl>
                                        <p:attrNameLst>
                                          <p:attrName>style.visibility</p:attrName>
                                        </p:attrNameLst>
                                      </p:cBhvr>
                                      <p:to>
                                        <p:strVal val="visible"/>
                                      </p:to>
                                    </p:set>
                                    <p:animEffect transition="in" filter="fade">
                                      <p:cBhvr>
                                        <p:cTn id="25" dur="1000"/>
                                        <p:tgtEl>
                                          <p:spTgt spid="124"/>
                                        </p:tgtEl>
                                      </p:cBhvr>
                                    </p:animEffect>
                                    <p:anim calcmode="lin" valueType="num">
                                      <p:cBhvr>
                                        <p:cTn id="26" dur="1000" fill="hold"/>
                                        <p:tgtEl>
                                          <p:spTgt spid="124"/>
                                        </p:tgtEl>
                                        <p:attrNameLst>
                                          <p:attrName>ppt_x</p:attrName>
                                        </p:attrNameLst>
                                      </p:cBhvr>
                                      <p:tavLst>
                                        <p:tav tm="0">
                                          <p:val>
                                            <p:strVal val="#ppt_x"/>
                                          </p:val>
                                        </p:tav>
                                        <p:tav tm="100000">
                                          <p:val>
                                            <p:strVal val="#ppt_x"/>
                                          </p:val>
                                        </p:tav>
                                      </p:tavLst>
                                    </p:anim>
                                    <p:anim calcmode="lin" valueType="num">
                                      <p:cBhvr>
                                        <p:cTn id="27" dur="900" decel="100000" fill="hold"/>
                                        <p:tgtEl>
                                          <p:spTgt spid="12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24"/>
                                        </p:tgtEl>
                                        <p:attrNameLst>
                                          <p:attrName>ppt_y</p:attrName>
                                        </p:attrNameLst>
                                      </p:cBhvr>
                                      <p:tavLst>
                                        <p:tav tm="0">
                                          <p:val>
                                            <p:strVal val="#ppt_y-.03"/>
                                          </p:val>
                                        </p:tav>
                                        <p:tav tm="100000">
                                          <p:val>
                                            <p:strVal val="#ppt_y"/>
                                          </p:val>
                                        </p:tav>
                                      </p:tavLst>
                                    </p:anim>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306"/>
                                        </p:tgtEl>
                                        <p:attrNameLst>
                                          <p:attrName>style.visibility</p:attrName>
                                        </p:attrNameLst>
                                      </p:cBhvr>
                                      <p:to>
                                        <p:strVal val="visible"/>
                                      </p:to>
                                    </p:set>
                                    <p:animEffect transition="in" filter="fade">
                                      <p:cBhvr>
                                        <p:cTn id="32" dur="500"/>
                                        <p:tgtEl>
                                          <p:spTgt spid="30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07"/>
                                        </p:tgtEl>
                                        <p:attrNameLst>
                                          <p:attrName>style.visibility</p:attrName>
                                        </p:attrNameLst>
                                      </p:cBhvr>
                                      <p:to>
                                        <p:strVal val="visible"/>
                                      </p:to>
                                    </p:set>
                                    <p:animEffect transition="in" filter="fade">
                                      <p:cBhvr>
                                        <p:cTn id="35" dur="500"/>
                                        <p:tgtEl>
                                          <p:spTgt spid="30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3"/>
                                        </p:tgtEl>
                                        <p:attrNameLst>
                                          <p:attrName>style.visibility</p:attrName>
                                        </p:attrNameLst>
                                      </p:cBhvr>
                                      <p:to>
                                        <p:strVal val="visible"/>
                                      </p:to>
                                    </p:set>
                                    <p:animEffect transition="in" filter="fade">
                                      <p:cBhvr>
                                        <p:cTn id="38" dur="500"/>
                                        <p:tgtEl>
                                          <p:spTgt spid="313"/>
                                        </p:tgtEl>
                                      </p:cBhvr>
                                    </p:animEffect>
                                  </p:childTnLst>
                                </p:cTn>
                              </p:par>
                            </p:childTnLst>
                          </p:cTn>
                        </p:par>
                        <p:par>
                          <p:cTn id="39" fill="hold">
                            <p:stCondLst>
                              <p:cond delay="2250"/>
                            </p:stCondLst>
                            <p:childTnLst>
                              <p:par>
                                <p:cTn id="40" presetID="16" presetClass="entr" presetSubtype="37" fill="hold" nodeType="afterEffect">
                                  <p:stCondLst>
                                    <p:cond delay="0"/>
                                  </p:stCondLst>
                                  <p:childTnLst>
                                    <p:set>
                                      <p:cBhvr>
                                        <p:cTn id="41" dur="1" fill="hold">
                                          <p:stCondLst>
                                            <p:cond delay="0"/>
                                          </p:stCondLst>
                                        </p:cTn>
                                        <p:tgtEl>
                                          <p:spTgt spid="301"/>
                                        </p:tgtEl>
                                        <p:attrNameLst>
                                          <p:attrName>style.visibility</p:attrName>
                                        </p:attrNameLst>
                                      </p:cBhvr>
                                      <p:to>
                                        <p:strVal val="visible"/>
                                      </p:to>
                                    </p:set>
                                    <p:animEffect transition="in" filter="barn(outVertical)">
                                      <p:cBhvr>
                                        <p:cTn id="42" dur="500"/>
                                        <p:tgtEl>
                                          <p:spTgt spid="301"/>
                                        </p:tgtEl>
                                      </p:cBhvr>
                                    </p:animEffect>
                                  </p:childTnLst>
                                </p:cTn>
                              </p:par>
                              <p:par>
                                <p:cTn id="43" presetID="41" presetClass="entr" presetSubtype="0" fill="hold" grpId="0" nodeType="withEffect">
                                  <p:stCondLst>
                                    <p:cond delay="0"/>
                                  </p:stCondLst>
                                  <p:iterate type="lt">
                                    <p:tmPct val="10000"/>
                                  </p:iterate>
                                  <p:childTnLst>
                                    <p:set>
                                      <p:cBhvr>
                                        <p:cTn id="44" dur="1" fill="hold">
                                          <p:stCondLst>
                                            <p:cond delay="0"/>
                                          </p:stCondLst>
                                        </p:cTn>
                                        <p:tgtEl>
                                          <p:spTgt spid="161"/>
                                        </p:tgtEl>
                                        <p:attrNameLst>
                                          <p:attrName>style.visibility</p:attrName>
                                        </p:attrNameLst>
                                      </p:cBhvr>
                                      <p:to>
                                        <p:strVal val="visible"/>
                                      </p:to>
                                    </p:set>
                                    <p:anim calcmode="lin" valueType="num">
                                      <p:cBhvr>
                                        <p:cTn id="45" dur="1000" fill="hold"/>
                                        <p:tgtEl>
                                          <p:spTgt spid="161"/>
                                        </p:tgtEl>
                                        <p:attrNameLst>
                                          <p:attrName>ppt_x</p:attrName>
                                        </p:attrNameLst>
                                      </p:cBhvr>
                                      <p:tavLst>
                                        <p:tav tm="0">
                                          <p:val>
                                            <p:strVal val="#ppt_x"/>
                                          </p:val>
                                        </p:tav>
                                        <p:tav tm="50000">
                                          <p:val>
                                            <p:strVal val="#ppt_x+.1"/>
                                          </p:val>
                                        </p:tav>
                                        <p:tav tm="100000">
                                          <p:val>
                                            <p:strVal val="#ppt_x"/>
                                          </p:val>
                                        </p:tav>
                                      </p:tavLst>
                                    </p:anim>
                                    <p:anim calcmode="lin" valueType="num">
                                      <p:cBhvr>
                                        <p:cTn id="46" dur="1000" fill="hold"/>
                                        <p:tgtEl>
                                          <p:spTgt spid="161"/>
                                        </p:tgtEl>
                                        <p:attrNameLst>
                                          <p:attrName>ppt_y</p:attrName>
                                        </p:attrNameLst>
                                      </p:cBhvr>
                                      <p:tavLst>
                                        <p:tav tm="0">
                                          <p:val>
                                            <p:strVal val="#ppt_y"/>
                                          </p:val>
                                        </p:tav>
                                        <p:tav tm="100000">
                                          <p:val>
                                            <p:strVal val="#ppt_y"/>
                                          </p:val>
                                        </p:tav>
                                      </p:tavLst>
                                    </p:anim>
                                    <p:anim calcmode="lin" valueType="num">
                                      <p:cBhvr>
                                        <p:cTn id="47" dur="1000" fill="hold"/>
                                        <p:tgtEl>
                                          <p:spTgt spid="161"/>
                                        </p:tgtEl>
                                        <p:attrNameLst>
                                          <p:attrName>ppt_h</p:attrName>
                                        </p:attrNameLst>
                                      </p:cBhvr>
                                      <p:tavLst>
                                        <p:tav tm="0">
                                          <p:val>
                                            <p:strVal val="#ppt_h/10"/>
                                          </p:val>
                                        </p:tav>
                                        <p:tav tm="50000">
                                          <p:val>
                                            <p:strVal val="#ppt_h+.01"/>
                                          </p:val>
                                        </p:tav>
                                        <p:tav tm="100000">
                                          <p:val>
                                            <p:strVal val="#ppt_h"/>
                                          </p:val>
                                        </p:tav>
                                      </p:tavLst>
                                    </p:anim>
                                    <p:anim calcmode="lin" valueType="num">
                                      <p:cBhvr>
                                        <p:cTn id="48" dur="1000" fill="hold"/>
                                        <p:tgtEl>
                                          <p:spTgt spid="161"/>
                                        </p:tgtEl>
                                        <p:attrNameLst>
                                          <p:attrName>ppt_w</p:attrName>
                                        </p:attrNameLst>
                                      </p:cBhvr>
                                      <p:tavLst>
                                        <p:tav tm="0">
                                          <p:val>
                                            <p:strVal val="#ppt_w/10"/>
                                          </p:val>
                                        </p:tav>
                                        <p:tav tm="50000">
                                          <p:val>
                                            <p:strVal val="#ppt_w+.01"/>
                                          </p:val>
                                        </p:tav>
                                        <p:tav tm="100000">
                                          <p:val>
                                            <p:strVal val="#ppt_w"/>
                                          </p:val>
                                        </p:tav>
                                      </p:tavLst>
                                    </p:anim>
                                    <p:animEffect transition="in" filter="fade">
                                      <p:cBhvr>
                                        <p:cTn id="49" dur="1000" tmFilter="0,0; .5, 1; 1, 1"/>
                                        <p:tgtEl>
                                          <p:spTgt spid="161"/>
                                        </p:tgtEl>
                                      </p:cBhvr>
                                    </p:animEffect>
                                  </p:childTnLst>
                                </p:cTn>
                              </p:par>
                              <p:par>
                                <p:cTn id="50" presetID="16" presetClass="entr" presetSubtype="37" fill="hold" nodeType="withEffect">
                                  <p:stCondLst>
                                    <p:cond delay="750"/>
                                  </p:stCondLst>
                                  <p:childTnLst>
                                    <p:set>
                                      <p:cBhvr>
                                        <p:cTn id="51" dur="1" fill="hold">
                                          <p:stCondLst>
                                            <p:cond delay="0"/>
                                          </p:stCondLst>
                                        </p:cTn>
                                        <p:tgtEl>
                                          <p:spTgt spid="162"/>
                                        </p:tgtEl>
                                        <p:attrNameLst>
                                          <p:attrName>style.visibility</p:attrName>
                                        </p:attrNameLst>
                                      </p:cBhvr>
                                      <p:to>
                                        <p:strVal val="visible"/>
                                      </p:to>
                                    </p:set>
                                    <p:animEffect transition="in" filter="barn(outVertical)">
                                      <p:cBhvr>
                                        <p:cTn id="52"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0" animBg="1"/>
      <p:bldP spid="307" grpId="0" animBg="1"/>
      <p:bldP spid="313" grpId="0" animBg="1"/>
      <p:bldP spid="1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4"/>
          <p:cNvSpPr>
            <a:spLocks noEditPoints="1"/>
          </p:cNvSpPr>
          <p:nvPr/>
        </p:nvSpPr>
        <p:spPr bwMode="auto">
          <a:xfrm>
            <a:off x="10855607" y="1233526"/>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F7B63E"/>
          </a:solidFill>
          <a:ln>
            <a:noFill/>
          </a:ln>
        </p:spPr>
        <p:txBody>
          <a:bodyPr vert="horz" wrap="square" lIns="91440" tIns="45720" rIns="91440" bIns="45720" numCol="1" anchor="t" anchorCtr="0" compatLnSpc="1"/>
          <a:lstStyle/>
          <a:p>
            <a:endParaRPr lang="zh-CN" altLang="en-US"/>
          </a:p>
        </p:txBody>
      </p:sp>
      <p:sp>
        <p:nvSpPr>
          <p:cNvPr id="3" name="任意多边形 2"/>
          <p:cNvSpPr/>
          <p:nvPr/>
        </p:nvSpPr>
        <p:spPr>
          <a:xfrm>
            <a:off x="6811194" y="1415702"/>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347642" y="1154092"/>
            <a:ext cx="3134775" cy="523220"/>
          </a:xfrm>
          <a:prstGeom prst="rect">
            <a:avLst/>
          </a:prstGeom>
          <a:noFill/>
        </p:spPr>
        <p:txBody>
          <a:bodyPr wrap="square" rtlCol="0">
            <a:spAutoFit/>
          </a:bodyPr>
          <a:lstStyle/>
          <a:p>
            <a:pPr lvl="0" algn="dist">
              <a:defRPr/>
            </a:pPr>
            <a:r>
              <a:rPr lang="en-US" altLang="zh-CN" sz="2800" dirty="0">
                <a:latin typeface="方正静蕾简体" panose="02000000000000000000" pitchFamily="2" charset="-122"/>
                <a:ea typeface="方正静蕾简体" panose="02000000000000000000" pitchFamily="2" charset="-122"/>
              </a:rPr>
              <a:t>1.In-Text citation</a:t>
            </a:r>
            <a:endPar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Freeform 34"/>
          <p:cNvSpPr>
            <a:spLocks noEditPoints="1"/>
          </p:cNvSpPr>
          <p:nvPr/>
        </p:nvSpPr>
        <p:spPr bwMode="auto">
          <a:xfrm>
            <a:off x="10886644" y="2662786"/>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FF3E3E"/>
          </a:solidFill>
          <a:ln>
            <a:noFill/>
          </a:ln>
        </p:spPr>
        <p:txBody>
          <a:bodyPr vert="horz" wrap="square" lIns="91440" tIns="45720" rIns="91440" bIns="45720" numCol="1" anchor="t" anchorCtr="0" compatLnSpc="1"/>
          <a:lstStyle/>
          <a:p>
            <a:endParaRPr lang="zh-CN" altLang="en-US"/>
          </a:p>
        </p:txBody>
      </p:sp>
      <p:sp>
        <p:nvSpPr>
          <p:cNvPr id="6" name="任意多边形 5"/>
          <p:cNvSpPr/>
          <p:nvPr/>
        </p:nvSpPr>
        <p:spPr>
          <a:xfrm>
            <a:off x="6842231" y="2844962"/>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56930" y="2590190"/>
            <a:ext cx="4636896" cy="954107"/>
          </a:xfrm>
          <a:prstGeom prst="rect">
            <a:avLst/>
          </a:prstGeom>
          <a:noFill/>
        </p:spPr>
        <p:txBody>
          <a:bodyPr wrap="square" rtlCol="0">
            <a:spAutoFit/>
          </a:bodyPr>
          <a:lstStyle/>
          <a:p>
            <a:pPr algn="dist">
              <a:defRPr/>
            </a:pPr>
            <a:r>
              <a:rPr lang="en-US" altLang="zh-CN" sz="2800" dirty="0">
                <a:latin typeface="方正静蕾简体" panose="02000000000000000000" pitchFamily="2" charset="-122"/>
                <a:ea typeface="方正静蕾简体" panose="02000000000000000000" pitchFamily="2" charset="-122"/>
              </a:rPr>
              <a:t>2.</a:t>
            </a:r>
            <a:r>
              <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rPr>
              <a:t>The reference list</a:t>
            </a:r>
            <a:endPar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dist">
              <a:defRPr/>
            </a:pPr>
            <a:endPar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Freeform 34"/>
          <p:cNvSpPr>
            <a:spLocks noEditPoints="1"/>
          </p:cNvSpPr>
          <p:nvPr/>
        </p:nvSpPr>
        <p:spPr bwMode="auto">
          <a:xfrm>
            <a:off x="10875655" y="4081421"/>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76AADB"/>
          </a:solidFill>
          <a:ln>
            <a:noFill/>
          </a:ln>
        </p:spPr>
        <p:txBody>
          <a:bodyPr vert="horz" wrap="square" lIns="91440" tIns="45720" rIns="91440" bIns="45720" numCol="1" anchor="t" anchorCtr="0" compatLnSpc="1"/>
          <a:lstStyle/>
          <a:p>
            <a:endParaRPr lang="zh-CN" altLang="en-US"/>
          </a:p>
        </p:txBody>
      </p:sp>
      <p:sp>
        <p:nvSpPr>
          <p:cNvPr id="9" name="任意多边形 8"/>
          <p:cNvSpPr/>
          <p:nvPr/>
        </p:nvSpPr>
        <p:spPr>
          <a:xfrm>
            <a:off x="6831242" y="4263597"/>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367690" y="4001987"/>
            <a:ext cx="3134775" cy="523220"/>
          </a:xfrm>
          <a:prstGeom prst="rect">
            <a:avLst/>
          </a:prstGeom>
          <a:noFill/>
        </p:spPr>
        <p:txBody>
          <a:bodyPr wrap="square" rtlCol="0">
            <a:spAutoFit/>
          </a:bodyPr>
          <a:lstStyle/>
          <a:p>
            <a:pPr lvl="0" algn="dist">
              <a:defRPr/>
            </a:pPr>
            <a:r>
              <a:rPr lang="en-US" altLang="zh-CN" sz="2800" dirty="0">
                <a:latin typeface="方正静蕾简体" panose="02000000000000000000" pitchFamily="2" charset="-122"/>
                <a:ea typeface="方正静蕾简体" panose="02000000000000000000" pitchFamily="2" charset="-122"/>
              </a:rPr>
              <a:t>3.</a:t>
            </a:r>
            <a:r>
              <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rPr>
              <a:t>Exercise</a:t>
            </a:r>
            <a:endPar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Freeform 197"/>
          <p:cNvSpPr>
            <a:spLocks noEditPoints="1"/>
          </p:cNvSpPr>
          <p:nvPr/>
        </p:nvSpPr>
        <p:spPr bwMode="auto">
          <a:xfrm>
            <a:off x="1901749" y="2683840"/>
            <a:ext cx="3656480" cy="1802942"/>
          </a:xfrm>
          <a:custGeom>
            <a:avLst/>
            <a:gdLst>
              <a:gd name="T0" fmla="*/ 238 w 1347"/>
              <a:gd name="T1" fmla="*/ 94 h 671"/>
              <a:gd name="T2" fmla="*/ 264 w 1347"/>
              <a:gd name="T3" fmla="*/ 254 h 671"/>
              <a:gd name="T4" fmla="*/ 296 w 1347"/>
              <a:gd name="T5" fmla="*/ 275 h 671"/>
              <a:gd name="T6" fmla="*/ 85 w 1347"/>
              <a:gd name="T7" fmla="*/ 295 h 671"/>
              <a:gd name="T8" fmla="*/ 89 w 1347"/>
              <a:gd name="T9" fmla="*/ 658 h 671"/>
              <a:gd name="T10" fmla="*/ 599 w 1347"/>
              <a:gd name="T11" fmla="*/ 658 h 671"/>
              <a:gd name="T12" fmla="*/ 1159 w 1347"/>
              <a:gd name="T13" fmla="*/ 608 h 671"/>
              <a:gd name="T14" fmla="*/ 1287 w 1347"/>
              <a:gd name="T15" fmla="*/ 397 h 671"/>
              <a:gd name="T16" fmla="*/ 948 w 1347"/>
              <a:gd name="T17" fmla="*/ 248 h 671"/>
              <a:gd name="T18" fmla="*/ 940 w 1347"/>
              <a:gd name="T19" fmla="*/ 85 h 671"/>
              <a:gd name="T20" fmla="*/ 1148 w 1347"/>
              <a:gd name="T21" fmla="*/ 64 h 671"/>
              <a:gd name="T22" fmla="*/ 1115 w 1347"/>
              <a:gd name="T23" fmla="*/ 14 h 671"/>
              <a:gd name="T24" fmla="*/ 755 w 1347"/>
              <a:gd name="T25" fmla="*/ 23 h 671"/>
              <a:gd name="T26" fmla="*/ 268 w 1347"/>
              <a:gd name="T27" fmla="*/ 8 h 671"/>
              <a:gd name="T28" fmla="*/ 19 w 1347"/>
              <a:gd name="T29" fmla="*/ 29 h 671"/>
              <a:gd name="T30" fmla="*/ 1201 w 1347"/>
              <a:gd name="T31" fmla="*/ 47 h 671"/>
              <a:gd name="T32" fmla="*/ 1190 w 1347"/>
              <a:gd name="T33" fmla="*/ 21 h 671"/>
              <a:gd name="T34" fmla="*/ 1140 w 1347"/>
              <a:gd name="T35" fmla="*/ 42 h 671"/>
              <a:gd name="T36" fmla="*/ 1110 w 1347"/>
              <a:gd name="T37" fmla="*/ 31 h 671"/>
              <a:gd name="T38" fmla="*/ 270 w 1347"/>
              <a:gd name="T39" fmla="*/ 190 h 671"/>
              <a:gd name="T40" fmla="*/ 77 w 1347"/>
              <a:gd name="T41" fmla="*/ 339 h 671"/>
              <a:gd name="T42" fmla="*/ 95 w 1347"/>
              <a:gd name="T43" fmla="*/ 651 h 671"/>
              <a:gd name="T44" fmla="*/ 100 w 1347"/>
              <a:gd name="T45" fmla="*/ 578 h 671"/>
              <a:gd name="T46" fmla="*/ 146 w 1347"/>
              <a:gd name="T47" fmla="*/ 643 h 671"/>
              <a:gd name="T48" fmla="*/ 243 w 1347"/>
              <a:gd name="T49" fmla="*/ 636 h 671"/>
              <a:gd name="T50" fmla="*/ 416 w 1347"/>
              <a:gd name="T51" fmla="*/ 654 h 671"/>
              <a:gd name="T52" fmla="*/ 590 w 1347"/>
              <a:gd name="T53" fmla="*/ 639 h 671"/>
              <a:gd name="T54" fmla="*/ 693 w 1347"/>
              <a:gd name="T55" fmla="*/ 644 h 671"/>
              <a:gd name="T56" fmla="*/ 764 w 1347"/>
              <a:gd name="T57" fmla="*/ 644 h 671"/>
              <a:gd name="T58" fmla="*/ 1069 w 1347"/>
              <a:gd name="T59" fmla="*/ 636 h 671"/>
              <a:gd name="T60" fmla="*/ 1202 w 1347"/>
              <a:gd name="T61" fmla="*/ 548 h 671"/>
              <a:gd name="T62" fmla="*/ 1317 w 1347"/>
              <a:gd name="T63" fmla="*/ 474 h 671"/>
              <a:gd name="T64" fmla="*/ 1318 w 1347"/>
              <a:gd name="T65" fmla="*/ 460 h 671"/>
              <a:gd name="T66" fmla="*/ 879 w 1347"/>
              <a:gd name="T67" fmla="*/ 615 h 671"/>
              <a:gd name="T68" fmla="*/ 219 w 1347"/>
              <a:gd name="T69" fmla="*/ 628 h 671"/>
              <a:gd name="T70" fmla="*/ 87 w 1347"/>
              <a:gd name="T71" fmla="*/ 347 h 671"/>
              <a:gd name="T72" fmla="*/ 278 w 1347"/>
              <a:gd name="T73" fmla="*/ 301 h 671"/>
              <a:gd name="T74" fmla="*/ 313 w 1347"/>
              <a:gd name="T75" fmla="*/ 320 h 671"/>
              <a:gd name="T76" fmla="*/ 899 w 1347"/>
              <a:gd name="T77" fmla="*/ 298 h 671"/>
              <a:gd name="T78" fmla="*/ 826 w 1347"/>
              <a:gd name="T79" fmla="*/ 330 h 671"/>
              <a:gd name="T80" fmla="*/ 889 w 1347"/>
              <a:gd name="T81" fmla="*/ 296 h 671"/>
              <a:gd name="T82" fmla="*/ 791 w 1347"/>
              <a:gd name="T83" fmla="*/ 343 h 671"/>
              <a:gd name="T84" fmla="*/ 1030 w 1347"/>
              <a:gd name="T85" fmla="*/ 327 h 671"/>
              <a:gd name="T86" fmla="*/ 1000 w 1347"/>
              <a:gd name="T87" fmla="*/ 307 h 671"/>
              <a:gd name="T88" fmla="*/ 951 w 1347"/>
              <a:gd name="T89" fmla="*/ 280 h 671"/>
              <a:gd name="T90" fmla="*/ 288 w 1347"/>
              <a:gd name="T91" fmla="*/ 342 h 671"/>
              <a:gd name="T92" fmla="*/ 905 w 1347"/>
              <a:gd name="T93" fmla="*/ 318 h 671"/>
              <a:gd name="T94" fmla="*/ 908 w 1347"/>
              <a:gd name="T95" fmla="*/ 243 h 671"/>
              <a:gd name="T96" fmla="*/ 927 w 1347"/>
              <a:gd name="T97" fmla="*/ 178 h 671"/>
              <a:gd name="T98" fmla="*/ 914 w 1347"/>
              <a:gd name="T99" fmla="*/ 184 h 671"/>
              <a:gd name="T100" fmla="*/ 905 w 1347"/>
              <a:gd name="T101" fmla="*/ 24 h 671"/>
              <a:gd name="T102" fmla="*/ 923 w 1347"/>
              <a:gd name="T103" fmla="*/ 71 h 671"/>
              <a:gd name="T104" fmla="*/ 900 w 1347"/>
              <a:gd name="T105" fmla="*/ 115 h 671"/>
              <a:gd name="T106" fmla="*/ 791 w 1347"/>
              <a:gd name="T107" fmla="*/ 35 h 671"/>
              <a:gd name="T108" fmla="*/ 881 w 1347"/>
              <a:gd name="T109" fmla="*/ 71 h 671"/>
              <a:gd name="T110" fmla="*/ 903 w 1347"/>
              <a:gd name="T111" fmla="*/ 232 h 671"/>
              <a:gd name="T112" fmla="*/ 295 w 1347"/>
              <a:gd name="T113" fmla="*/ 189 h 671"/>
              <a:gd name="T114" fmla="*/ 272 w 1347"/>
              <a:gd name="T115" fmla="*/ 24 h 671"/>
              <a:gd name="T116" fmla="*/ 271 w 1347"/>
              <a:gd name="T117" fmla="*/ 68 h 671"/>
              <a:gd name="T118" fmla="*/ 265 w 1347"/>
              <a:gd name="T119" fmla="*/ 133 h 671"/>
              <a:gd name="T120" fmla="*/ 266 w 1347"/>
              <a:gd name="T121" fmla="*/ 85 h 671"/>
              <a:gd name="T122" fmla="*/ 18 w 1347"/>
              <a:gd name="T123" fmla="*/ 4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7" h="671">
                <a:moveTo>
                  <a:pt x="4" y="49"/>
                </a:moveTo>
                <a:lnTo>
                  <a:pt x="4" y="49"/>
                </a:lnTo>
                <a:lnTo>
                  <a:pt x="11" y="51"/>
                </a:lnTo>
                <a:lnTo>
                  <a:pt x="18" y="53"/>
                </a:lnTo>
                <a:lnTo>
                  <a:pt x="32" y="54"/>
                </a:lnTo>
                <a:lnTo>
                  <a:pt x="48" y="54"/>
                </a:lnTo>
                <a:lnTo>
                  <a:pt x="63" y="51"/>
                </a:lnTo>
                <a:lnTo>
                  <a:pt x="63" y="51"/>
                </a:lnTo>
                <a:lnTo>
                  <a:pt x="75" y="54"/>
                </a:lnTo>
                <a:lnTo>
                  <a:pt x="85" y="54"/>
                </a:lnTo>
                <a:lnTo>
                  <a:pt x="108" y="53"/>
                </a:lnTo>
                <a:lnTo>
                  <a:pt x="108" y="53"/>
                </a:lnTo>
                <a:lnTo>
                  <a:pt x="111" y="54"/>
                </a:lnTo>
                <a:lnTo>
                  <a:pt x="114" y="55"/>
                </a:lnTo>
                <a:lnTo>
                  <a:pt x="130" y="58"/>
                </a:lnTo>
                <a:lnTo>
                  <a:pt x="153" y="58"/>
                </a:lnTo>
                <a:lnTo>
                  <a:pt x="178" y="58"/>
                </a:lnTo>
                <a:lnTo>
                  <a:pt x="229" y="55"/>
                </a:lnTo>
                <a:lnTo>
                  <a:pt x="259" y="54"/>
                </a:lnTo>
                <a:lnTo>
                  <a:pt x="259" y="54"/>
                </a:lnTo>
                <a:lnTo>
                  <a:pt x="252" y="58"/>
                </a:lnTo>
                <a:lnTo>
                  <a:pt x="245" y="62"/>
                </a:lnTo>
                <a:lnTo>
                  <a:pt x="242" y="70"/>
                </a:lnTo>
                <a:lnTo>
                  <a:pt x="239" y="77"/>
                </a:lnTo>
                <a:lnTo>
                  <a:pt x="238" y="85"/>
                </a:lnTo>
                <a:lnTo>
                  <a:pt x="238" y="94"/>
                </a:lnTo>
                <a:lnTo>
                  <a:pt x="239" y="101"/>
                </a:lnTo>
                <a:lnTo>
                  <a:pt x="242" y="108"/>
                </a:lnTo>
                <a:lnTo>
                  <a:pt x="242" y="108"/>
                </a:lnTo>
                <a:lnTo>
                  <a:pt x="244" y="120"/>
                </a:lnTo>
                <a:lnTo>
                  <a:pt x="249" y="132"/>
                </a:lnTo>
                <a:lnTo>
                  <a:pt x="252" y="137"/>
                </a:lnTo>
                <a:lnTo>
                  <a:pt x="256" y="142"/>
                </a:lnTo>
                <a:lnTo>
                  <a:pt x="260" y="144"/>
                </a:lnTo>
                <a:lnTo>
                  <a:pt x="266" y="147"/>
                </a:lnTo>
                <a:lnTo>
                  <a:pt x="266" y="147"/>
                </a:lnTo>
                <a:lnTo>
                  <a:pt x="266" y="159"/>
                </a:lnTo>
                <a:lnTo>
                  <a:pt x="266" y="159"/>
                </a:lnTo>
                <a:lnTo>
                  <a:pt x="262" y="162"/>
                </a:lnTo>
                <a:lnTo>
                  <a:pt x="259" y="166"/>
                </a:lnTo>
                <a:lnTo>
                  <a:pt x="258" y="171"/>
                </a:lnTo>
                <a:lnTo>
                  <a:pt x="255" y="176"/>
                </a:lnTo>
                <a:lnTo>
                  <a:pt x="254" y="188"/>
                </a:lnTo>
                <a:lnTo>
                  <a:pt x="255" y="200"/>
                </a:lnTo>
                <a:lnTo>
                  <a:pt x="258" y="212"/>
                </a:lnTo>
                <a:lnTo>
                  <a:pt x="261" y="224"/>
                </a:lnTo>
                <a:lnTo>
                  <a:pt x="266" y="235"/>
                </a:lnTo>
                <a:lnTo>
                  <a:pt x="270" y="242"/>
                </a:lnTo>
                <a:lnTo>
                  <a:pt x="270" y="242"/>
                </a:lnTo>
                <a:lnTo>
                  <a:pt x="267" y="245"/>
                </a:lnTo>
                <a:lnTo>
                  <a:pt x="265" y="249"/>
                </a:lnTo>
                <a:lnTo>
                  <a:pt x="264" y="254"/>
                </a:lnTo>
                <a:lnTo>
                  <a:pt x="262" y="259"/>
                </a:lnTo>
                <a:lnTo>
                  <a:pt x="262" y="263"/>
                </a:lnTo>
                <a:lnTo>
                  <a:pt x="264" y="268"/>
                </a:lnTo>
                <a:lnTo>
                  <a:pt x="265" y="272"/>
                </a:lnTo>
                <a:lnTo>
                  <a:pt x="268" y="274"/>
                </a:lnTo>
                <a:lnTo>
                  <a:pt x="268" y="274"/>
                </a:lnTo>
                <a:lnTo>
                  <a:pt x="272" y="274"/>
                </a:lnTo>
                <a:lnTo>
                  <a:pt x="273" y="273"/>
                </a:lnTo>
                <a:lnTo>
                  <a:pt x="274" y="269"/>
                </a:lnTo>
                <a:lnTo>
                  <a:pt x="274" y="265"/>
                </a:lnTo>
                <a:lnTo>
                  <a:pt x="274" y="256"/>
                </a:lnTo>
                <a:lnTo>
                  <a:pt x="274" y="253"/>
                </a:lnTo>
                <a:lnTo>
                  <a:pt x="276" y="250"/>
                </a:lnTo>
                <a:lnTo>
                  <a:pt x="276" y="250"/>
                </a:lnTo>
                <a:lnTo>
                  <a:pt x="278" y="251"/>
                </a:lnTo>
                <a:lnTo>
                  <a:pt x="278" y="251"/>
                </a:lnTo>
                <a:lnTo>
                  <a:pt x="282" y="254"/>
                </a:lnTo>
                <a:lnTo>
                  <a:pt x="285" y="255"/>
                </a:lnTo>
                <a:lnTo>
                  <a:pt x="289" y="256"/>
                </a:lnTo>
                <a:lnTo>
                  <a:pt x="294" y="255"/>
                </a:lnTo>
                <a:lnTo>
                  <a:pt x="294" y="255"/>
                </a:lnTo>
                <a:lnTo>
                  <a:pt x="295" y="260"/>
                </a:lnTo>
                <a:lnTo>
                  <a:pt x="296" y="265"/>
                </a:lnTo>
                <a:lnTo>
                  <a:pt x="296" y="271"/>
                </a:lnTo>
                <a:lnTo>
                  <a:pt x="296" y="275"/>
                </a:lnTo>
                <a:lnTo>
                  <a:pt x="296" y="275"/>
                </a:lnTo>
                <a:lnTo>
                  <a:pt x="268" y="275"/>
                </a:lnTo>
                <a:lnTo>
                  <a:pt x="242" y="275"/>
                </a:lnTo>
                <a:lnTo>
                  <a:pt x="189" y="277"/>
                </a:lnTo>
                <a:lnTo>
                  <a:pt x="189" y="277"/>
                </a:lnTo>
                <a:lnTo>
                  <a:pt x="165" y="275"/>
                </a:lnTo>
                <a:lnTo>
                  <a:pt x="153" y="274"/>
                </a:lnTo>
                <a:lnTo>
                  <a:pt x="141" y="272"/>
                </a:lnTo>
                <a:lnTo>
                  <a:pt x="141" y="272"/>
                </a:lnTo>
                <a:lnTo>
                  <a:pt x="136" y="271"/>
                </a:lnTo>
                <a:lnTo>
                  <a:pt x="130" y="272"/>
                </a:lnTo>
                <a:lnTo>
                  <a:pt x="128" y="273"/>
                </a:lnTo>
                <a:lnTo>
                  <a:pt x="126" y="274"/>
                </a:lnTo>
                <a:lnTo>
                  <a:pt x="128" y="275"/>
                </a:lnTo>
                <a:lnTo>
                  <a:pt x="130" y="278"/>
                </a:lnTo>
                <a:lnTo>
                  <a:pt x="130" y="278"/>
                </a:lnTo>
                <a:lnTo>
                  <a:pt x="124" y="280"/>
                </a:lnTo>
                <a:lnTo>
                  <a:pt x="118" y="282"/>
                </a:lnTo>
                <a:lnTo>
                  <a:pt x="111" y="284"/>
                </a:lnTo>
                <a:lnTo>
                  <a:pt x="105" y="286"/>
                </a:lnTo>
                <a:lnTo>
                  <a:pt x="105" y="286"/>
                </a:lnTo>
                <a:lnTo>
                  <a:pt x="102" y="285"/>
                </a:lnTo>
                <a:lnTo>
                  <a:pt x="100" y="284"/>
                </a:lnTo>
                <a:lnTo>
                  <a:pt x="99" y="284"/>
                </a:lnTo>
                <a:lnTo>
                  <a:pt x="96" y="285"/>
                </a:lnTo>
                <a:lnTo>
                  <a:pt x="90" y="289"/>
                </a:lnTo>
                <a:lnTo>
                  <a:pt x="85" y="295"/>
                </a:lnTo>
                <a:lnTo>
                  <a:pt x="76" y="308"/>
                </a:lnTo>
                <a:lnTo>
                  <a:pt x="71" y="316"/>
                </a:lnTo>
                <a:lnTo>
                  <a:pt x="71" y="316"/>
                </a:lnTo>
                <a:lnTo>
                  <a:pt x="69" y="318"/>
                </a:lnTo>
                <a:lnTo>
                  <a:pt x="66" y="320"/>
                </a:lnTo>
                <a:lnTo>
                  <a:pt x="63" y="327"/>
                </a:lnTo>
                <a:lnTo>
                  <a:pt x="61" y="337"/>
                </a:lnTo>
                <a:lnTo>
                  <a:pt x="61" y="349"/>
                </a:lnTo>
                <a:lnTo>
                  <a:pt x="61" y="372"/>
                </a:lnTo>
                <a:lnTo>
                  <a:pt x="64" y="387"/>
                </a:lnTo>
                <a:lnTo>
                  <a:pt x="64" y="387"/>
                </a:lnTo>
                <a:lnTo>
                  <a:pt x="66" y="409"/>
                </a:lnTo>
                <a:lnTo>
                  <a:pt x="70" y="431"/>
                </a:lnTo>
                <a:lnTo>
                  <a:pt x="70" y="431"/>
                </a:lnTo>
                <a:lnTo>
                  <a:pt x="75" y="471"/>
                </a:lnTo>
                <a:lnTo>
                  <a:pt x="77" y="510"/>
                </a:lnTo>
                <a:lnTo>
                  <a:pt x="77" y="550"/>
                </a:lnTo>
                <a:lnTo>
                  <a:pt x="76" y="589"/>
                </a:lnTo>
                <a:lnTo>
                  <a:pt x="76" y="589"/>
                </a:lnTo>
                <a:lnTo>
                  <a:pt x="75" y="607"/>
                </a:lnTo>
                <a:lnTo>
                  <a:pt x="75" y="616"/>
                </a:lnTo>
                <a:lnTo>
                  <a:pt x="75" y="626"/>
                </a:lnTo>
                <a:lnTo>
                  <a:pt x="77" y="636"/>
                </a:lnTo>
                <a:lnTo>
                  <a:pt x="79" y="644"/>
                </a:lnTo>
                <a:lnTo>
                  <a:pt x="83" y="652"/>
                </a:lnTo>
                <a:lnTo>
                  <a:pt x="89" y="658"/>
                </a:lnTo>
                <a:lnTo>
                  <a:pt x="89" y="658"/>
                </a:lnTo>
                <a:lnTo>
                  <a:pt x="90" y="661"/>
                </a:lnTo>
                <a:lnTo>
                  <a:pt x="91" y="662"/>
                </a:lnTo>
                <a:lnTo>
                  <a:pt x="93" y="663"/>
                </a:lnTo>
                <a:lnTo>
                  <a:pt x="95" y="663"/>
                </a:lnTo>
                <a:lnTo>
                  <a:pt x="95" y="663"/>
                </a:lnTo>
                <a:lnTo>
                  <a:pt x="101" y="666"/>
                </a:lnTo>
                <a:lnTo>
                  <a:pt x="108" y="668"/>
                </a:lnTo>
                <a:lnTo>
                  <a:pt x="124" y="671"/>
                </a:lnTo>
                <a:lnTo>
                  <a:pt x="141" y="671"/>
                </a:lnTo>
                <a:lnTo>
                  <a:pt x="158" y="671"/>
                </a:lnTo>
                <a:lnTo>
                  <a:pt x="193" y="667"/>
                </a:lnTo>
                <a:lnTo>
                  <a:pt x="223" y="663"/>
                </a:lnTo>
                <a:lnTo>
                  <a:pt x="223" y="663"/>
                </a:lnTo>
                <a:lnTo>
                  <a:pt x="260" y="662"/>
                </a:lnTo>
                <a:lnTo>
                  <a:pt x="297" y="663"/>
                </a:lnTo>
                <a:lnTo>
                  <a:pt x="335" y="664"/>
                </a:lnTo>
                <a:lnTo>
                  <a:pt x="373" y="666"/>
                </a:lnTo>
                <a:lnTo>
                  <a:pt x="373" y="666"/>
                </a:lnTo>
                <a:lnTo>
                  <a:pt x="410" y="663"/>
                </a:lnTo>
                <a:lnTo>
                  <a:pt x="448" y="661"/>
                </a:lnTo>
                <a:lnTo>
                  <a:pt x="485" y="657"/>
                </a:lnTo>
                <a:lnTo>
                  <a:pt x="504" y="657"/>
                </a:lnTo>
                <a:lnTo>
                  <a:pt x="524" y="657"/>
                </a:lnTo>
                <a:lnTo>
                  <a:pt x="524" y="657"/>
                </a:lnTo>
                <a:lnTo>
                  <a:pt x="599" y="658"/>
                </a:lnTo>
                <a:lnTo>
                  <a:pt x="675" y="657"/>
                </a:lnTo>
                <a:lnTo>
                  <a:pt x="675" y="657"/>
                </a:lnTo>
                <a:lnTo>
                  <a:pt x="693" y="658"/>
                </a:lnTo>
                <a:lnTo>
                  <a:pt x="711" y="660"/>
                </a:lnTo>
                <a:lnTo>
                  <a:pt x="729" y="662"/>
                </a:lnTo>
                <a:lnTo>
                  <a:pt x="747" y="662"/>
                </a:lnTo>
                <a:lnTo>
                  <a:pt x="747" y="662"/>
                </a:lnTo>
                <a:lnTo>
                  <a:pt x="764" y="661"/>
                </a:lnTo>
                <a:lnTo>
                  <a:pt x="782" y="660"/>
                </a:lnTo>
                <a:lnTo>
                  <a:pt x="799" y="658"/>
                </a:lnTo>
                <a:lnTo>
                  <a:pt x="816" y="657"/>
                </a:lnTo>
                <a:lnTo>
                  <a:pt x="816" y="657"/>
                </a:lnTo>
                <a:lnTo>
                  <a:pt x="891" y="657"/>
                </a:lnTo>
                <a:lnTo>
                  <a:pt x="927" y="656"/>
                </a:lnTo>
                <a:lnTo>
                  <a:pt x="964" y="654"/>
                </a:lnTo>
                <a:lnTo>
                  <a:pt x="964" y="654"/>
                </a:lnTo>
                <a:lnTo>
                  <a:pt x="998" y="652"/>
                </a:lnTo>
                <a:lnTo>
                  <a:pt x="1033" y="650"/>
                </a:lnTo>
                <a:lnTo>
                  <a:pt x="1051" y="649"/>
                </a:lnTo>
                <a:lnTo>
                  <a:pt x="1068" y="646"/>
                </a:lnTo>
                <a:lnTo>
                  <a:pt x="1085" y="643"/>
                </a:lnTo>
                <a:lnTo>
                  <a:pt x="1100" y="637"/>
                </a:lnTo>
                <a:lnTo>
                  <a:pt x="1100" y="637"/>
                </a:lnTo>
                <a:lnTo>
                  <a:pt x="1116" y="631"/>
                </a:lnTo>
                <a:lnTo>
                  <a:pt x="1130" y="624"/>
                </a:lnTo>
                <a:lnTo>
                  <a:pt x="1159" y="608"/>
                </a:lnTo>
                <a:lnTo>
                  <a:pt x="1215" y="573"/>
                </a:lnTo>
                <a:lnTo>
                  <a:pt x="1215" y="573"/>
                </a:lnTo>
                <a:lnTo>
                  <a:pt x="1224" y="571"/>
                </a:lnTo>
                <a:lnTo>
                  <a:pt x="1234" y="566"/>
                </a:lnTo>
                <a:lnTo>
                  <a:pt x="1243" y="561"/>
                </a:lnTo>
                <a:lnTo>
                  <a:pt x="1253" y="555"/>
                </a:lnTo>
                <a:lnTo>
                  <a:pt x="1271" y="540"/>
                </a:lnTo>
                <a:lnTo>
                  <a:pt x="1286" y="527"/>
                </a:lnTo>
                <a:lnTo>
                  <a:pt x="1286" y="527"/>
                </a:lnTo>
                <a:lnTo>
                  <a:pt x="1306" y="510"/>
                </a:lnTo>
                <a:lnTo>
                  <a:pt x="1323" y="495"/>
                </a:lnTo>
                <a:lnTo>
                  <a:pt x="1330" y="487"/>
                </a:lnTo>
                <a:lnTo>
                  <a:pt x="1336" y="480"/>
                </a:lnTo>
                <a:lnTo>
                  <a:pt x="1340" y="472"/>
                </a:lnTo>
                <a:lnTo>
                  <a:pt x="1343" y="466"/>
                </a:lnTo>
                <a:lnTo>
                  <a:pt x="1343" y="466"/>
                </a:lnTo>
                <a:lnTo>
                  <a:pt x="1346" y="460"/>
                </a:lnTo>
                <a:lnTo>
                  <a:pt x="1347" y="455"/>
                </a:lnTo>
                <a:lnTo>
                  <a:pt x="1347" y="449"/>
                </a:lnTo>
                <a:lnTo>
                  <a:pt x="1345" y="444"/>
                </a:lnTo>
                <a:lnTo>
                  <a:pt x="1342" y="438"/>
                </a:lnTo>
                <a:lnTo>
                  <a:pt x="1338" y="433"/>
                </a:lnTo>
                <a:lnTo>
                  <a:pt x="1329" y="425"/>
                </a:lnTo>
                <a:lnTo>
                  <a:pt x="1318" y="416"/>
                </a:lnTo>
                <a:lnTo>
                  <a:pt x="1306" y="408"/>
                </a:lnTo>
                <a:lnTo>
                  <a:pt x="1287" y="397"/>
                </a:lnTo>
                <a:lnTo>
                  <a:pt x="1287" y="397"/>
                </a:lnTo>
                <a:lnTo>
                  <a:pt x="1275" y="389"/>
                </a:lnTo>
                <a:lnTo>
                  <a:pt x="1264" y="379"/>
                </a:lnTo>
                <a:lnTo>
                  <a:pt x="1243" y="360"/>
                </a:lnTo>
                <a:lnTo>
                  <a:pt x="1223" y="339"/>
                </a:lnTo>
                <a:lnTo>
                  <a:pt x="1212" y="330"/>
                </a:lnTo>
                <a:lnTo>
                  <a:pt x="1201" y="320"/>
                </a:lnTo>
                <a:lnTo>
                  <a:pt x="1201" y="320"/>
                </a:lnTo>
                <a:lnTo>
                  <a:pt x="1181" y="306"/>
                </a:lnTo>
                <a:lnTo>
                  <a:pt x="1159" y="291"/>
                </a:lnTo>
                <a:lnTo>
                  <a:pt x="1137" y="277"/>
                </a:lnTo>
                <a:lnTo>
                  <a:pt x="1115" y="266"/>
                </a:lnTo>
                <a:lnTo>
                  <a:pt x="1115" y="266"/>
                </a:lnTo>
                <a:lnTo>
                  <a:pt x="1105" y="262"/>
                </a:lnTo>
                <a:lnTo>
                  <a:pt x="1088" y="257"/>
                </a:lnTo>
                <a:lnTo>
                  <a:pt x="1080" y="256"/>
                </a:lnTo>
                <a:lnTo>
                  <a:pt x="1072" y="256"/>
                </a:lnTo>
                <a:lnTo>
                  <a:pt x="1070" y="256"/>
                </a:lnTo>
                <a:lnTo>
                  <a:pt x="1069" y="257"/>
                </a:lnTo>
                <a:lnTo>
                  <a:pt x="1068" y="260"/>
                </a:lnTo>
                <a:lnTo>
                  <a:pt x="1069" y="262"/>
                </a:lnTo>
                <a:lnTo>
                  <a:pt x="1069" y="262"/>
                </a:lnTo>
                <a:lnTo>
                  <a:pt x="952" y="263"/>
                </a:lnTo>
                <a:lnTo>
                  <a:pt x="952" y="263"/>
                </a:lnTo>
                <a:lnTo>
                  <a:pt x="951" y="256"/>
                </a:lnTo>
                <a:lnTo>
                  <a:pt x="948" y="248"/>
                </a:lnTo>
                <a:lnTo>
                  <a:pt x="944" y="241"/>
                </a:lnTo>
                <a:lnTo>
                  <a:pt x="939" y="235"/>
                </a:lnTo>
                <a:lnTo>
                  <a:pt x="939" y="235"/>
                </a:lnTo>
                <a:lnTo>
                  <a:pt x="944" y="226"/>
                </a:lnTo>
                <a:lnTo>
                  <a:pt x="948" y="214"/>
                </a:lnTo>
                <a:lnTo>
                  <a:pt x="951" y="202"/>
                </a:lnTo>
                <a:lnTo>
                  <a:pt x="952" y="190"/>
                </a:lnTo>
                <a:lnTo>
                  <a:pt x="951" y="178"/>
                </a:lnTo>
                <a:lnTo>
                  <a:pt x="948" y="172"/>
                </a:lnTo>
                <a:lnTo>
                  <a:pt x="946" y="167"/>
                </a:lnTo>
                <a:lnTo>
                  <a:pt x="942" y="163"/>
                </a:lnTo>
                <a:lnTo>
                  <a:pt x="939" y="160"/>
                </a:lnTo>
                <a:lnTo>
                  <a:pt x="933" y="157"/>
                </a:lnTo>
                <a:lnTo>
                  <a:pt x="927" y="155"/>
                </a:lnTo>
                <a:lnTo>
                  <a:pt x="927" y="155"/>
                </a:lnTo>
                <a:lnTo>
                  <a:pt x="926" y="141"/>
                </a:lnTo>
                <a:lnTo>
                  <a:pt x="924" y="133"/>
                </a:lnTo>
                <a:lnTo>
                  <a:pt x="922" y="126"/>
                </a:lnTo>
                <a:lnTo>
                  <a:pt x="922" y="126"/>
                </a:lnTo>
                <a:lnTo>
                  <a:pt x="927" y="123"/>
                </a:lnTo>
                <a:lnTo>
                  <a:pt x="930" y="118"/>
                </a:lnTo>
                <a:lnTo>
                  <a:pt x="934" y="114"/>
                </a:lnTo>
                <a:lnTo>
                  <a:pt x="936" y="108"/>
                </a:lnTo>
                <a:lnTo>
                  <a:pt x="939" y="103"/>
                </a:lnTo>
                <a:lnTo>
                  <a:pt x="940" y="97"/>
                </a:lnTo>
                <a:lnTo>
                  <a:pt x="940" y="85"/>
                </a:lnTo>
                <a:lnTo>
                  <a:pt x="939" y="80"/>
                </a:lnTo>
                <a:lnTo>
                  <a:pt x="938" y="74"/>
                </a:lnTo>
                <a:lnTo>
                  <a:pt x="935" y="70"/>
                </a:lnTo>
                <a:lnTo>
                  <a:pt x="932" y="65"/>
                </a:lnTo>
                <a:lnTo>
                  <a:pt x="928" y="61"/>
                </a:lnTo>
                <a:lnTo>
                  <a:pt x="924" y="58"/>
                </a:lnTo>
                <a:lnTo>
                  <a:pt x="918" y="54"/>
                </a:lnTo>
                <a:lnTo>
                  <a:pt x="914" y="53"/>
                </a:lnTo>
                <a:lnTo>
                  <a:pt x="914" y="53"/>
                </a:lnTo>
                <a:lnTo>
                  <a:pt x="914" y="43"/>
                </a:lnTo>
                <a:lnTo>
                  <a:pt x="914" y="43"/>
                </a:lnTo>
                <a:lnTo>
                  <a:pt x="965" y="41"/>
                </a:lnTo>
                <a:lnTo>
                  <a:pt x="1018" y="38"/>
                </a:lnTo>
                <a:lnTo>
                  <a:pt x="1018" y="38"/>
                </a:lnTo>
                <a:lnTo>
                  <a:pt x="1044" y="38"/>
                </a:lnTo>
                <a:lnTo>
                  <a:pt x="1070" y="41"/>
                </a:lnTo>
                <a:lnTo>
                  <a:pt x="1095" y="42"/>
                </a:lnTo>
                <a:lnTo>
                  <a:pt x="1109" y="41"/>
                </a:lnTo>
                <a:lnTo>
                  <a:pt x="1121" y="39"/>
                </a:lnTo>
                <a:lnTo>
                  <a:pt x="1121" y="39"/>
                </a:lnTo>
                <a:lnTo>
                  <a:pt x="1123" y="44"/>
                </a:lnTo>
                <a:lnTo>
                  <a:pt x="1125" y="49"/>
                </a:lnTo>
                <a:lnTo>
                  <a:pt x="1128" y="53"/>
                </a:lnTo>
                <a:lnTo>
                  <a:pt x="1131" y="56"/>
                </a:lnTo>
                <a:lnTo>
                  <a:pt x="1140" y="61"/>
                </a:lnTo>
                <a:lnTo>
                  <a:pt x="1148" y="64"/>
                </a:lnTo>
                <a:lnTo>
                  <a:pt x="1159" y="65"/>
                </a:lnTo>
                <a:lnTo>
                  <a:pt x="1169" y="65"/>
                </a:lnTo>
                <a:lnTo>
                  <a:pt x="1178" y="64"/>
                </a:lnTo>
                <a:lnTo>
                  <a:pt x="1188" y="61"/>
                </a:lnTo>
                <a:lnTo>
                  <a:pt x="1188" y="61"/>
                </a:lnTo>
                <a:lnTo>
                  <a:pt x="1202" y="55"/>
                </a:lnTo>
                <a:lnTo>
                  <a:pt x="1224" y="45"/>
                </a:lnTo>
                <a:lnTo>
                  <a:pt x="1234" y="39"/>
                </a:lnTo>
                <a:lnTo>
                  <a:pt x="1241" y="33"/>
                </a:lnTo>
                <a:lnTo>
                  <a:pt x="1242" y="31"/>
                </a:lnTo>
                <a:lnTo>
                  <a:pt x="1242" y="29"/>
                </a:lnTo>
                <a:lnTo>
                  <a:pt x="1241" y="26"/>
                </a:lnTo>
                <a:lnTo>
                  <a:pt x="1239" y="24"/>
                </a:lnTo>
                <a:lnTo>
                  <a:pt x="1239" y="24"/>
                </a:lnTo>
                <a:lnTo>
                  <a:pt x="1213" y="14"/>
                </a:lnTo>
                <a:lnTo>
                  <a:pt x="1196" y="8"/>
                </a:lnTo>
                <a:lnTo>
                  <a:pt x="1177" y="3"/>
                </a:lnTo>
                <a:lnTo>
                  <a:pt x="1160" y="0"/>
                </a:lnTo>
                <a:lnTo>
                  <a:pt x="1152" y="0"/>
                </a:lnTo>
                <a:lnTo>
                  <a:pt x="1143" y="0"/>
                </a:lnTo>
                <a:lnTo>
                  <a:pt x="1137" y="2"/>
                </a:lnTo>
                <a:lnTo>
                  <a:pt x="1131" y="5"/>
                </a:lnTo>
                <a:lnTo>
                  <a:pt x="1128" y="9"/>
                </a:lnTo>
                <a:lnTo>
                  <a:pt x="1124" y="15"/>
                </a:lnTo>
                <a:lnTo>
                  <a:pt x="1124" y="15"/>
                </a:lnTo>
                <a:lnTo>
                  <a:pt x="1115" y="14"/>
                </a:lnTo>
                <a:lnTo>
                  <a:pt x="1115" y="14"/>
                </a:lnTo>
                <a:lnTo>
                  <a:pt x="1089" y="11"/>
                </a:lnTo>
                <a:lnTo>
                  <a:pt x="1065" y="11"/>
                </a:lnTo>
                <a:lnTo>
                  <a:pt x="1040" y="12"/>
                </a:lnTo>
                <a:lnTo>
                  <a:pt x="1015" y="14"/>
                </a:lnTo>
                <a:lnTo>
                  <a:pt x="965" y="20"/>
                </a:lnTo>
                <a:lnTo>
                  <a:pt x="940" y="23"/>
                </a:lnTo>
                <a:lnTo>
                  <a:pt x="915" y="24"/>
                </a:lnTo>
                <a:lnTo>
                  <a:pt x="915" y="24"/>
                </a:lnTo>
                <a:lnTo>
                  <a:pt x="916" y="20"/>
                </a:lnTo>
                <a:lnTo>
                  <a:pt x="917" y="12"/>
                </a:lnTo>
                <a:lnTo>
                  <a:pt x="916" y="8"/>
                </a:lnTo>
                <a:lnTo>
                  <a:pt x="915" y="6"/>
                </a:lnTo>
                <a:lnTo>
                  <a:pt x="914" y="5"/>
                </a:lnTo>
                <a:lnTo>
                  <a:pt x="910" y="6"/>
                </a:lnTo>
                <a:lnTo>
                  <a:pt x="910" y="6"/>
                </a:lnTo>
                <a:lnTo>
                  <a:pt x="906" y="1"/>
                </a:lnTo>
                <a:lnTo>
                  <a:pt x="904" y="1"/>
                </a:lnTo>
                <a:lnTo>
                  <a:pt x="903" y="1"/>
                </a:lnTo>
                <a:lnTo>
                  <a:pt x="900" y="2"/>
                </a:lnTo>
                <a:lnTo>
                  <a:pt x="898" y="7"/>
                </a:lnTo>
                <a:lnTo>
                  <a:pt x="896" y="17"/>
                </a:lnTo>
                <a:lnTo>
                  <a:pt x="894" y="24"/>
                </a:lnTo>
                <a:lnTo>
                  <a:pt x="894" y="24"/>
                </a:lnTo>
                <a:lnTo>
                  <a:pt x="824" y="24"/>
                </a:lnTo>
                <a:lnTo>
                  <a:pt x="755" y="23"/>
                </a:lnTo>
                <a:lnTo>
                  <a:pt x="616" y="18"/>
                </a:lnTo>
                <a:lnTo>
                  <a:pt x="616" y="18"/>
                </a:lnTo>
                <a:lnTo>
                  <a:pt x="583" y="17"/>
                </a:lnTo>
                <a:lnTo>
                  <a:pt x="549" y="17"/>
                </a:lnTo>
                <a:lnTo>
                  <a:pt x="481" y="18"/>
                </a:lnTo>
                <a:lnTo>
                  <a:pt x="345" y="24"/>
                </a:lnTo>
                <a:lnTo>
                  <a:pt x="345" y="24"/>
                </a:lnTo>
                <a:lnTo>
                  <a:pt x="343" y="21"/>
                </a:lnTo>
                <a:lnTo>
                  <a:pt x="341" y="21"/>
                </a:lnTo>
                <a:lnTo>
                  <a:pt x="333" y="21"/>
                </a:lnTo>
                <a:lnTo>
                  <a:pt x="320" y="25"/>
                </a:lnTo>
                <a:lnTo>
                  <a:pt x="320" y="25"/>
                </a:lnTo>
                <a:lnTo>
                  <a:pt x="284" y="26"/>
                </a:lnTo>
                <a:lnTo>
                  <a:pt x="284" y="26"/>
                </a:lnTo>
                <a:lnTo>
                  <a:pt x="280" y="19"/>
                </a:lnTo>
                <a:lnTo>
                  <a:pt x="277" y="13"/>
                </a:lnTo>
                <a:lnTo>
                  <a:pt x="277" y="13"/>
                </a:lnTo>
                <a:lnTo>
                  <a:pt x="278" y="11"/>
                </a:lnTo>
                <a:lnTo>
                  <a:pt x="278" y="9"/>
                </a:lnTo>
                <a:lnTo>
                  <a:pt x="278" y="7"/>
                </a:lnTo>
                <a:lnTo>
                  <a:pt x="277" y="6"/>
                </a:lnTo>
                <a:lnTo>
                  <a:pt x="274" y="6"/>
                </a:lnTo>
                <a:lnTo>
                  <a:pt x="272" y="6"/>
                </a:lnTo>
                <a:lnTo>
                  <a:pt x="271" y="7"/>
                </a:lnTo>
                <a:lnTo>
                  <a:pt x="268" y="8"/>
                </a:lnTo>
                <a:lnTo>
                  <a:pt x="268" y="8"/>
                </a:lnTo>
                <a:lnTo>
                  <a:pt x="267" y="9"/>
                </a:lnTo>
                <a:lnTo>
                  <a:pt x="266" y="12"/>
                </a:lnTo>
                <a:lnTo>
                  <a:pt x="264" y="17"/>
                </a:lnTo>
                <a:lnTo>
                  <a:pt x="261" y="27"/>
                </a:lnTo>
                <a:lnTo>
                  <a:pt x="261" y="27"/>
                </a:lnTo>
                <a:lnTo>
                  <a:pt x="235" y="27"/>
                </a:lnTo>
                <a:lnTo>
                  <a:pt x="208" y="29"/>
                </a:lnTo>
                <a:lnTo>
                  <a:pt x="182" y="30"/>
                </a:lnTo>
                <a:lnTo>
                  <a:pt x="155" y="30"/>
                </a:lnTo>
                <a:lnTo>
                  <a:pt x="155" y="30"/>
                </a:lnTo>
                <a:lnTo>
                  <a:pt x="153" y="27"/>
                </a:lnTo>
                <a:lnTo>
                  <a:pt x="149" y="26"/>
                </a:lnTo>
                <a:lnTo>
                  <a:pt x="140" y="25"/>
                </a:lnTo>
                <a:lnTo>
                  <a:pt x="129" y="25"/>
                </a:lnTo>
                <a:lnTo>
                  <a:pt x="122" y="26"/>
                </a:lnTo>
                <a:lnTo>
                  <a:pt x="122" y="26"/>
                </a:lnTo>
                <a:lnTo>
                  <a:pt x="115" y="23"/>
                </a:lnTo>
                <a:lnTo>
                  <a:pt x="108" y="21"/>
                </a:lnTo>
                <a:lnTo>
                  <a:pt x="99" y="20"/>
                </a:lnTo>
                <a:lnTo>
                  <a:pt x="88" y="20"/>
                </a:lnTo>
                <a:lnTo>
                  <a:pt x="67" y="20"/>
                </a:lnTo>
                <a:lnTo>
                  <a:pt x="53" y="21"/>
                </a:lnTo>
                <a:lnTo>
                  <a:pt x="53" y="21"/>
                </a:lnTo>
                <a:lnTo>
                  <a:pt x="35" y="24"/>
                </a:lnTo>
                <a:lnTo>
                  <a:pt x="26" y="25"/>
                </a:lnTo>
                <a:lnTo>
                  <a:pt x="19" y="29"/>
                </a:lnTo>
                <a:lnTo>
                  <a:pt x="19" y="29"/>
                </a:lnTo>
                <a:lnTo>
                  <a:pt x="13" y="32"/>
                </a:lnTo>
                <a:lnTo>
                  <a:pt x="5" y="38"/>
                </a:lnTo>
                <a:lnTo>
                  <a:pt x="2" y="41"/>
                </a:lnTo>
                <a:lnTo>
                  <a:pt x="0" y="44"/>
                </a:lnTo>
                <a:lnTo>
                  <a:pt x="0" y="48"/>
                </a:lnTo>
                <a:lnTo>
                  <a:pt x="4" y="49"/>
                </a:lnTo>
                <a:lnTo>
                  <a:pt x="4" y="49"/>
                </a:lnTo>
                <a:close/>
                <a:moveTo>
                  <a:pt x="1196" y="37"/>
                </a:moveTo>
                <a:lnTo>
                  <a:pt x="1196" y="37"/>
                </a:lnTo>
                <a:lnTo>
                  <a:pt x="1193" y="37"/>
                </a:lnTo>
                <a:lnTo>
                  <a:pt x="1193" y="37"/>
                </a:lnTo>
                <a:lnTo>
                  <a:pt x="1192" y="35"/>
                </a:lnTo>
                <a:lnTo>
                  <a:pt x="1192" y="35"/>
                </a:lnTo>
                <a:lnTo>
                  <a:pt x="1192" y="35"/>
                </a:lnTo>
                <a:lnTo>
                  <a:pt x="1192" y="35"/>
                </a:lnTo>
                <a:lnTo>
                  <a:pt x="1195" y="35"/>
                </a:lnTo>
                <a:lnTo>
                  <a:pt x="1198" y="36"/>
                </a:lnTo>
                <a:lnTo>
                  <a:pt x="1198" y="36"/>
                </a:lnTo>
                <a:lnTo>
                  <a:pt x="1196" y="37"/>
                </a:lnTo>
                <a:lnTo>
                  <a:pt x="1196" y="37"/>
                </a:lnTo>
                <a:close/>
                <a:moveTo>
                  <a:pt x="1199" y="48"/>
                </a:moveTo>
                <a:lnTo>
                  <a:pt x="1199" y="48"/>
                </a:lnTo>
                <a:lnTo>
                  <a:pt x="1200" y="47"/>
                </a:lnTo>
                <a:lnTo>
                  <a:pt x="1200" y="47"/>
                </a:lnTo>
                <a:lnTo>
                  <a:pt x="1201" y="47"/>
                </a:lnTo>
                <a:lnTo>
                  <a:pt x="1201" y="47"/>
                </a:lnTo>
                <a:lnTo>
                  <a:pt x="1199" y="48"/>
                </a:lnTo>
                <a:lnTo>
                  <a:pt x="1199" y="48"/>
                </a:lnTo>
                <a:close/>
                <a:moveTo>
                  <a:pt x="1210" y="35"/>
                </a:moveTo>
                <a:lnTo>
                  <a:pt x="1210" y="35"/>
                </a:lnTo>
                <a:lnTo>
                  <a:pt x="1210" y="33"/>
                </a:lnTo>
                <a:lnTo>
                  <a:pt x="1210" y="33"/>
                </a:lnTo>
                <a:lnTo>
                  <a:pt x="1212" y="35"/>
                </a:lnTo>
                <a:lnTo>
                  <a:pt x="1212" y="35"/>
                </a:lnTo>
                <a:lnTo>
                  <a:pt x="1210" y="35"/>
                </a:lnTo>
                <a:lnTo>
                  <a:pt x="1210" y="35"/>
                </a:lnTo>
                <a:close/>
                <a:moveTo>
                  <a:pt x="1227" y="33"/>
                </a:moveTo>
                <a:lnTo>
                  <a:pt x="1227" y="33"/>
                </a:lnTo>
                <a:lnTo>
                  <a:pt x="1225" y="31"/>
                </a:lnTo>
                <a:lnTo>
                  <a:pt x="1223" y="29"/>
                </a:lnTo>
                <a:lnTo>
                  <a:pt x="1217" y="26"/>
                </a:lnTo>
                <a:lnTo>
                  <a:pt x="1217" y="26"/>
                </a:lnTo>
                <a:lnTo>
                  <a:pt x="1230" y="31"/>
                </a:lnTo>
                <a:lnTo>
                  <a:pt x="1230" y="31"/>
                </a:lnTo>
                <a:lnTo>
                  <a:pt x="1227" y="33"/>
                </a:lnTo>
                <a:lnTo>
                  <a:pt x="1227" y="33"/>
                </a:lnTo>
                <a:close/>
                <a:moveTo>
                  <a:pt x="1210" y="24"/>
                </a:moveTo>
                <a:lnTo>
                  <a:pt x="1210" y="24"/>
                </a:lnTo>
                <a:lnTo>
                  <a:pt x="1200" y="21"/>
                </a:lnTo>
                <a:lnTo>
                  <a:pt x="1190" y="21"/>
                </a:lnTo>
                <a:lnTo>
                  <a:pt x="1190" y="21"/>
                </a:lnTo>
                <a:lnTo>
                  <a:pt x="1183" y="15"/>
                </a:lnTo>
                <a:lnTo>
                  <a:pt x="1183" y="15"/>
                </a:lnTo>
                <a:lnTo>
                  <a:pt x="1210" y="24"/>
                </a:lnTo>
                <a:lnTo>
                  <a:pt x="1210" y="24"/>
                </a:lnTo>
                <a:close/>
                <a:moveTo>
                  <a:pt x="1180" y="54"/>
                </a:moveTo>
                <a:lnTo>
                  <a:pt x="1180" y="54"/>
                </a:lnTo>
                <a:lnTo>
                  <a:pt x="1176" y="54"/>
                </a:lnTo>
                <a:lnTo>
                  <a:pt x="1176" y="54"/>
                </a:lnTo>
                <a:lnTo>
                  <a:pt x="1177" y="54"/>
                </a:lnTo>
                <a:lnTo>
                  <a:pt x="1177" y="54"/>
                </a:lnTo>
                <a:lnTo>
                  <a:pt x="1180" y="54"/>
                </a:lnTo>
                <a:lnTo>
                  <a:pt x="1180" y="54"/>
                </a:lnTo>
                <a:close/>
                <a:moveTo>
                  <a:pt x="1176" y="43"/>
                </a:moveTo>
                <a:lnTo>
                  <a:pt x="1176" y="43"/>
                </a:lnTo>
                <a:lnTo>
                  <a:pt x="1177" y="43"/>
                </a:lnTo>
                <a:lnTo>
                  <a:pt x="1177" y="43"/>
                </a:lnTo>
                <a:lnTo>
                  <a:pt x="1177" y="43"/>
                </a:lnTo>
                <a:lnTo>
                  <a:pt x="1177" y="43"/>
                </a:lnTo>
                <a:lnTo>
                  <a:pt x="1176" y="44"/>
                </a:lnTo>
                <a:lnTo>
                  <a:pt x="1176" y="44"/>
                </a:lnTo>
                <a:lnTo>
                  <a:pt x="1172" y="44"/>
                </a:lnTo>
                <a:lnTo>
                  <a:pt x="1172" y="44"/>
                </a:lnTo>
                <a:lnTo>
                  <a:pt x="1176" y="43"/>
                </a:lnTo>
                <a:lnTo>
                  <a:pt x="1176" y="43"/>
                </a:lnTo>
                <a:close/>
                <a:moveTo>
                  <a:pt x="1140" y="42"/>
                </a:moveTo>
                <a:lnTo>
                  <a:pt x="1140" y="42"/>
                </a:lnTo>
                <a:lnTo>
                  <a:pt x="1145" y="45"/>
                </a:lnTo>
                <a:lnTo>
                  <a:pt x="1150" y="47"/>
                </a:lnTo>
                <a:lnTo>
                  <a:pt x="1150" y="47"/>
                </a:lnTo>
                <a:lnTo>
                  <a:pt x="1145" y="45"/>
                </a:lnTo>
                <a:lnTo>
                  <a:pt x="1140" y="42"/>
                </a:lnTo>
                <a:lnTo>
                  <a:pt x="1140" y="42"/>
                </a:lnTo>
                <a:close/>
                <a:moveTo>
                  <a:pt x="1157" y="11"/>
                </a:moveTo>
                <a:lnTo>
                  <a:pt x="1157" y="11"/>
                </a:lnTo>
                <a:lnTo>
                  <a:pt x="1156" y="12"/>
                </a:lnTo>
                <a:lnTo>
                  <a:pt x="1156" y="12"/>
                </a:lnTo>
                <a:lnTo>
                  <a:pt x="1145" y="13"/>
                </a:lnTo>
                <a:lnTo>
                  <a:pt x="1140" y="14"/>
                </a:lnTo>
                <a:lnTo>
                  <a:pt x="1136" y="18"/>
                </a:lnTo>
                <a:lnTo>
                  <a:pt x="1136" y="18"/>
                </a:lnTo>
                <a:lnTo>
                  <a:pt x="1134" y="18"/>
                </a:lnTo>
                <a:lnTo>
                  <a:pt x="1134" y="18"/>
                </a:lnTo>
                <a:lnTo>
                  <a:pt x="1135" y="14"/>
                </a:lnTo>
                <a:lnTo>
                  <a:pt x="1137" y="13"/>
                </a:lnTo>
                <a:lnTo>
                  <a:pt x="1145" y="11"/>
                </a:lnTo>
                <a:lnTo>
                  <a:pt x="1151" y="11"/>
                </a:lnTo>
                <a:lnTo>
                  <a:pt x="1157" y="11"/>
                </a:lnTo>
                <a:lnTo>
                  <a:pt x="1157" y="11"/>
                </a:lnTo>
                <a:close/>
                <a:moveTo>
                  <a:pt x="1106" y="31"/>
                </a:moveTo>
                <a:lnTo>
                  <a:pt x="1106" y="31"/>
                </a:lnTo>
                <a:lnTo>
                  <a:pt x="1110" y="31"/>
                </a:lnTo>
                <a:lnTo>
                  <a:pt x="1110" y="31"/>
                </a:lnTo>
                <a:lnTo>
                  <a:pt x="1104" y="31"/>
                </a:lnTo>
                <a:lnTo>
                  <a:pt x="1104" y="31"/>
                </a:lnTo>
                <a:lnTo>
                  <a:pt x="1106" y="31"/>
                </a:lnTo>
                <a:lnTo>
                  <a:pt x="1106" y="31"/>
                </a:lnTo>
                <a:close/>
                <a:moveTo>
                  <a:pt x="915" y="33"/>
                </a:moveTo>
                <a:lnTo>
                  <a:pt x="915" y="33"/>
                </a:lnTo>
                <a:lnTo>
                  <a:pt x="927" y="32"/>
                </a:lnTo>
                <a:lnTo>
                  <a:pt x="940" y="32"/>
                </a:lnTo>
                <a:lnTo>
                  <a:pt x="940" y="32"/>
                </a:lnTo>
                <a:lnTo>
                  <a:pt x="915" y="33"/>
                </a:lnTo>
                <a:lnTo>
                  <a:pt x="915" y="33"/>
                </a:lnTo>
                <a:lnTo>
                  <a:pt x="915" y="33"/>
                </a:lnTo>
                <a:lnTo>
                  <a:pt x="915" y="33"/>
                </a:lnTo>
                <a:close/>
                <a:moveTo>
                  <a:pt x="282" y="238"/>
                </a:moveTo>
                <a:lnTo>
                  <a:pt x="282" y="238"/>
                </a:lnTo>
                <a:lnTo>
                  <a:pt x="279" y="238"/>
                </a:lnTo>
                <a:lnTo>
                  <a:pt x="279" y="238"/>
                </a:lnTo>
                <a:lnTo>
                  <a:pt x="279" y="238"/>
                </a:lnTo>
                <a:lnTo>
                  <a:pt x="279" y="238"/>
                </a:lnTo>
                <a:lnTo>
                  <a:pt x="273" y="227"/>
                </a:lnTo>
                <a:lnTo>
                  <a:pt x="270" y="215"/>
                </a:lnTo>
                <a:lnTo>
                  <a:pt x="267" y="203"/>
                </a:lnTo>
                <a:lnTo>
                  <a:pt x="265" y="191"/>
                </a:lnTo>
                <a:lnTo>
                  <a:pt x="265" y="191"/>
                </a:lnTo>
                <a:lnTo>
                  <a:pt x="267" y="191"/>
                </a:lnTo>
                <a:lnTo>
                  <a:pt x="270" y="190"/>
                </a:lnTo>
                <a:lnTo>
                  <a:pt x="272" y="188"/>
                </a:lnTo>
                <a:lnTo>
                  <a:pt x="272" y="188"/>
                </a:lnTo>
                <a:lnTo>
                  <a:pt x="272" y="191"/>
                </a:lnTo>
                <a:lnTo>
                  <a:pt x="273" y="194"/>
                </a:lnTo>
                <a:lnTo>
                  <a:pt x="274" y="194"/>
                </a:lnTo>
                <a:lnTo>
                  <a:pt x="277" y="192"/>
                </a:lnTo>
                <a:lnTo>
                  <a:pt x="280" y="188"/>
                </a:lnTo>
                <a:lnTo>
                  <a:pt x="282" y="180"/>
                </a:lnTo>
                <a:lnTo>
                  <a:pt x="282" y="180"/>
                </a:lnTo>
                <a:lnTo>
                  <a:pt x="285" y="195"/>
                </a:lnTo>
                <a:lnTo>
                  <a:pt x="286" y="209"/>
                </a:lnTo>
                <a:lnTo>
                  <a:pt x="285" y="224"/>
                </a:lnTo>
                <a:lnTo>
                  <a:pt x="284" y="231"/>
                </a:lnTo>
                <a:lnTo>
                  <a:pt x="282" y="238"/>
                </a:lnTo>
                <a:lnTo>
                  <a:pt x="282" y="238"/>
                </a:lnTo>
                <a:close/>
                <a:moveTo>
                  <a:pt x="72" y="386"/>
                </a:moveTo>
                <a:lnTo>
                  <a:pt x="72" y="386"/>
                </a:lnTo>
                <a:lnTo>
                  <a:pt x="71" y="363"/>
                </a:lnTo>
                <a:lnTo>
                  <a:pt x="71" y="363"/>
                </a:lnTo>
                <a:lnTo>
                  <a:pt x="73" y="385"/>
                </a:lnTo>
                <a:lnTo>
                  <a:pt x="76" y="398"/>
                </a:lnTo>
                <a:lnTo>
                  <a:pt x="76" y="398"/>
                </a:lnTo>
                <a:lnTo>
                  <a:pt x="72" y="386"/>
                </a:lnTo>
                <a:lnTo>
                  <a:pt x="72" y="386"/>
                </a:lnTo>
                <a:close/>
                <a:moveTo>
                  <a:pt x="77" y="339"/>
                </a:moveTo>
                <a:lnTo>
                  <a:pt x="77" y="339"/>
                </a:lnTo>
                <a:lnTo>
                  <a:pt x="76" y="339"/>
                </a:lnTo>
                <a:lnTo>
                  <a:pt x="75" y="341"/>
                </a:lnTo>
                <a:lnTo>
                  <a:pt x="72" y="345"/>
                </a:lnTo>
                <a:lnTo>
                  <a:pt x="72" y="345"/>
                </a:lnTo>
                <a:lnTo>
                  <a:pt x="76" y="331"/>
                </a:lnTo>
                <a:lnTo>
                  <a:pt x="78" y="324"/>
                </a:lnTo>
                <a:lnTo>
                  <a:pt x="81" y="316"/>
                </a:lnTo>
                <a:lnTo>
                  <a:pt x="81" y="316"/>
                </a:lnTo>
                <a:lnTo>
                  <a:pt x="78" y="327"/>
                </a:lnTo>
                <a:lnTo>
                  <a:pt x="77" y="339"/>
                </a:lnTo>
                <a:lnTo>
                  <a:pt x="77" y="339"/>
                </a:lnTo>
                <a:close/>
                <a:moveTo>
                  <a:pt x="87" y="503"/>
                </a:moveTo>
                <a:lnTo>
                  <a:pt x="87" y="503"/>
                </a:lnTo>
                <a:lnTo>
                  <a:pt x="84" y="471"/>
                </a:lnTo>
                <a:lnTo>
                  <a:pt x="81" y="440"/>
                </a:lnTo>
                <a:lnTo>
                  <a:pt x="81" y="440"/>
                </a:lnTo>
                <a:lnTo>
                  <a:pt x="82" y="443"/>
                </a:lnTo>
                <a:lnTo>
                  <a:pt x="82" y="443"/>
                </a:lnTo>
                <a:lnTo>
                  <a:pt x="85" y="473"/>
                </a:lnTo>
                <a:lnTo>
                  <a:pt x="87" y="487"/>
                </a:lnTo>
                <a:lnTo>
                  <a:pt x="87" y="503"/>
                </a:lnTo>
                <a:lnTo>
                  <a:pt x="87" y="503"/>
                </a:lnTo>
                <a:close/>
                <a:moveTo>
                  <a:pt x="95" y="651"/>
                </a:moveTo>
                <a:lnTo>
                  <a:pt x="95" y="651"/>
                </a:lnTo>
                <a:lnTo>
                  <a:pt x="95" y="651"/>
                </a:lnTo>
                <a:lnTo>
                  <a:pt x="95" y="651"/>
                </a:lnTo>
                <a:lnTo>
                  <a:pt x="91" y="646"/>
                </a:lnTo>
                <a:lnTo>
                  <a:pt x="91" y="646"/>
                </a:lnTo>
                <a:lnTo>
                  <a:pt x="93" y="646"/>
                </a:lnTo>
                <a:lnTo>
                  <a:pt x="93" y="646"/>
                </a:lnTo>
                <a:lnTo>
                  <a:pt x="96" y="649"/>
                </a:lnTo>
                <a:lnTo>
                  <a:pt x="96" y="649"/>
                </a:lnTo>
                <a:lnTo>
                  <a:pt x="95" y="651"/>
                </a:lnTo>
                <a:lnTo>
                  <a:pt x="95" y="651"/>
                </a:lnTo>
                <a:close/>
                <a:moveTo>
                  <a:pt x="96" y="493"/>
                </a:moveTo>
                <a:lnTo>
                  <a:pt x="96" y="493"/>
                </a:lnTo>
                <a:lnTo>
                  <a:pt x="95" y="480"/>
                </a:lnTo>
                <a:lnTo>
                  <a:pt x="95" y="480"/>
                </a:lnTo>
                <a:lnTo>
                  <a:pt x="97" y="495"/>
                </a:lnTo>
                <a:lnTo>
                  <a:pt x="97" y="495"/>
                </a:lnTo>
                <a:lnTo>
                  <a:pt x="96" y="493"/>
                </a:lnTo>
                <a:lnTo>
                  <a:pt x="96" y="493"/>
                </a:lnTo>
                <a:close/>
                <a:moveTo>
                  <a:pt x="100" y="578"/>
                </a:moveTo>
                <a:lnTo>
                  <a:pt x="100" y="578"/>
                </a:lnTo>
                <a:lnTo>
                  <a:pt x="99" y="540"/>
                </a:lnTo>
                <a:lnTo>
                  <a:pt x="99" y="522"/>
                </a:lnTo>
                <a:lnTo>
                  <a:pt x="99" y="503"/>
                </a:lnTo>
                <a:lnTo>
                  <a:pt x="99" y="503"/>
                </a:lnTo>
                <a:lnTo>
                  <a:pt x="101" y="534"/>
                </a:lnTo>
                <a:lnTo>
                  <a:pt x="102" y="567"/>
                </a:lnTo>
                <a:lnTo>
                  <a:pt x="102" y="567"/>
                </a:lnTo>
                <a:lnTo>
                  <a:pt x="100" y="578"/>
                </a:lnTo>
                <a:lnTo>
                  <a:pt x="100" y="578"/>
                </a:lnTo>
                <a:close/>
                <a:moveTo>
                  <a:pt x="103" y="656"/>
                </a:moveTo>
                <a:lnTo>
                  <a:pt x="103" y="656"/>
                </a:lnTo>
                <a:lnTo>
                  <a:pt x="105" y="654"/>
                </a:lnTo>
                <a:lnTo>
                  <a:pt x="105" y="654"/>
                </a:lnTo>
                <a:lnTo>
                  <a:pt x="117" y="657"/>
                </a:lnTo>
                <a:lnTo>
                  <a:pt x="129" y="660"/>
                </a:lnTo>
                <a:lnTo>
                  <a:pt x="129" y="660"/>
                </a:lnTo>
                <a:lnTo>
                  <a:pt x="115" y="658"/>
                </a:lnTo>
                <a:lnTo>
                  <a:pt x="108" y="657"/>
                </a:lnTo>
                <a:lnTo>
                  <a:pt x="103" y="656"/>
                </a:lnTo>
                <a:lnTo>
                  <a:pt x="103" y="656"/>
                </a:lnTo>
                <a:close/>
                <a:moveTo>
                  <a:pt x="102" y="619"/>
                </a:moveTo>
                <a:lnTo>
                  <a:pt x="102" y="619"/>
                </a:lnTo>
                <a:lnTo>
                  <a:pt x="102" y="616"/>
                </a:lnTo>
                <a:lnTo>
                  <a:pt x="102" y="616"/>
                </a:lnTo>
                <a:lnTo>
                  <a:pt x="103" y="620"/>
                </a:lnTo>
                <a:lnTo>
                  <a:pt x="103" y="620"/>
                </a:lnTo>
                <a:lnTo>
                  <a:pt x="102" y="619"/>
                </a:lnTo>
                <a:lnTo>
                  <a:pt x="102" y="619"/>
                </a:lnTo>
                <a:close/>
                <a:moveTo>
                  <a:pt x="142" y="644"/>
                </a:moveTo>
                <a:lnTo>
                  <a:pt x="142" y="644"/>
                </a:lnTo>
                <a:lnTo>
                  <a:pt x="140" y="642"/>
                </a:lnTo>
                <a:lnTo>
                  <a:pt x="140" y="642"/>
                </a:lnTo>
                <a:lnTo>
                  <a:pt x="146" y="643"/>
                </a:lnTo>
                <a:lnTo>
                  <a:pt x="146" y="643"/>
                </a:lnTo>
                <a:lnTo>
                  <a:pt x="142" y="644"/>
                </a:lnTo>
                <a:lnTo>
                  <a:pt x="142" y="644"/>
                </a:lnTo>
                <a:close/>
                <a:moveTo>
                  <a:pt x="209" y="655"/>
                </a:moveTo>
                <a:lnTo>
                  <a:pt x="209" y="655"/>
                </a:lnTo>
                <a:lnTo>
                  <a:pt x="182" y="656"/>
                </a:lnTo>
                <a:lnTo>
                  <a:pt x="182" y="656"/>
                </a:lnTo>
                <a:lnTo>
                  <a:pt x="214" y="654"/>
                </a:lnTo>
                <a:lnTo>
                  <a:pt x="245" y="651"/>
                </a:lnTo>
                <a:lnTo>
                  <a:pt x="309" y="651"/>
                </a:lnTo>
                <a:lnTo>
                  <a:pt x="309" y="651"/>
                </a:lnTo>
                <a:lnTo>
                  <a:pt x="313" y="652"/>
                </a:lnTo>
                <a:lnTo>
                  <a:pt x="313" y="652"/>
                </a:lnTo>
                <a:lnTo>
                  <a:pt x="286" y="651"/>
                </a:lnTo>
                <a:lnTo>
                  <a:pt x="261" y="651"/>
                </a:lnTo>
                <a:lnTo>
                  <a:pt x="209" y="655"/>
                </a:lnTo>
                <a:lnTo>
                  <a:pt x="209" y="655"/>
                </a:lnTo>
                <a:close/>
                <a:moveTo>
                  <a:pt x="220" y="637"/>
                </a:moveTo>
                <a:lnTo>
                  <a:pt x="220" y="637"/>
                </a:lnTo>
                <a:lnTo>
                  <a:pt x="238" y="634"/>
                </a:lnTo>
                <a:lnTo>
                  <a:pt x="254" y="633"/>
                </a:lnTo>
                <a:lnTo>
                  <a:pt x="271" y="632"/>
                </a:lnTo>
                <a:lnTo>
                  <a:pt x="289" y="632"/>
                </a:lnTo>
                <a:lnTo>
                  <a:pt x="289" y="632"/>
                </a:lnTo>
                <a:lnTo>
                  <a:pt x="266" y="634"/>
                </a:lnTo>
                <a:lnTo>
                  <a:pt x="266" y="634"/>
                </a:lnTo>
                <a:lnTo>
                  <a:pt x="243" y="636"/>
                </a:lnTo>
                <a:lnTo>
                  <a:pt x="220" y="637"/>
                </a:lnTo>
                <a:lnTo>
                  <a:pt x="220" y="637"/>
                </a:lnTo>
                <a:close/>
                <a:moveTo>
                  <a:pt x="318" y="654"/>
                </a:moveTo>
                <a:lnTo>
                  <a:pt x="318" y="654"/>
                </a:lnTo>
                <a:lnTo>
                  <a:pt x="320" y="651"/>
                </a:lnTo>
                <a:lnTo>
                  <a:pt x="320" y="651"/>
                </a:lnTo>
                <a:lnTo>
                  <a:pt x="337" y="651"/>
                </a:lnTo>
                <a:lnTo>
                  <a:pt x="337" y="651"/>
                </a:lnTo>
                <a:lnTo>
                  <a:pt x="338" y="655"/>
                </a:lnTo>
                <a:lnTo>
                  <a:pt x="338" y="655"/>
                </a:lnTo>
                <a:lnTo>
                  <a:pt x="318" y="654"/>
                </a:lnTo>
                <a:lnTo>
                  <a:pt x="318" y="654"/>
                </a:lnTo>
                <a:close/>
                <a:moveTo>
                  <a:pt x="363" y="640"/>
                </a:moveTo>
                <a:lnTo>
                  <a:pt x="363" y="640"/>
                </a:lnTo>
                <a:lnTo>
                  <a:pt x="341" y="640"/>
                </a:lnTo>
                <a:lnTo>
                  <a:pt x="341" y="640"/>
                </a:lnTo>
                <a:lnTo>
                  <a:pt x="354" y="639"/>
                </a:lnTo>
                <a:lnTo>
                  <a:pt x="368" y="638"/>
                </a:lnTo>
                <a:lnTo>
                  <a:pt x="368" y="638"/>
                </a:lnTo>
                <a:lnTo>
                  <a:pt x="363" y="640"/>
                </a:lnTo>
                <a:lnTo>
                  <a:pt x="363" y="640"/>
                </a:lnTo>
                <a:close/>
                <a:moveTo>
                  <a:pt x="382" y="656"/>
                </a:moveTo>
                <a:lnTo>
                  <a:pt x="382" y="656"/>
                </a:lnTo>
                <a:lnTo>
                  <a:pt x="398" y="654"/>
                </a:lnTo>
                <a:lnTo>
                  <a:pt x="398" y="654"/>
                </a:lnTo>
                <a:lnTo>
                  <a:pt x="416" y="654"/>
                </a:lnTo>
                <a:lnTo>
                  <a:pt x="416" y="654"/>
                </a:lnTo>
                <a:lnTo>
                  <a:pt x="382" y="656"/>
                </a:lnTo>
                <a:lnTo>
                  <a:pt x="382" y="656"/>
                </a:lnTo>
                <a:close/>
                <a:moveTo>
                  <a:pt x="507" y="628"/>
                </a:moveTo>
                <a:lnTo>
                  <a:pt x="507" y="628"/>
                </a:lnTo>
                <a:lnTo>
                  <a:pt x="473" y="630"/>
                </a:lnTo>
                <a:lnTo>
                  <a:pt x="438" y="632"/>
                </a:lnTo>
                <a:lnTo>
                  <a:pt x="438" y="632"/>
                </a:lnTo>
                <a:lnTo>
                  <a:pt x="438" y="631"/>
                </a:lnTo>
                <a:lnTo>
                  <a:pt x="438" y="631"/>
                </a:lnTo>
                <a:lnTo>
                  <a:pt x="512" y="628"/>
                </a:lnTo>
                <a:lnTo>
                  <a:pt x="512" y="628"/>
                </a:lnTo>
                <a:lnTo>
                  <a:pt x="507" y="628"/>
                </a:lnTo>
                <a:lnTo>
                  <a:pt x="507" y="628"/>
                </a:lnTo>
                <a:close/>
                <a:moveTo>
                  <a:pt x="534" y="642"/>
                </a:moveTo>
                <a:lnTo>
                  <a:pt x="534" y="642"/>
                </a:lnTo>
                <a:lnTo>
                  <a:pt x="557" y="640"/>
                </a:lnTo>
                <a:lnTo>
                  <a:pt x="557" y="640"/>
                </a:lnTo>
                <a:lnTo>
                  <a:pt x="534" y="642"/>
                </a:lnTo>
                <a:lnTo>
                  <a:pt x="534" y="642"/>
                </a:lnTo>
                <a:close/>
                <a:moveTo>
                  <a:pt x="615" y="640"/>
                </a:moveTo>
                <a:lnTo>
                  <a:pt x="615" y="640"/>
                </a:lnTo>
                <a:lnTo>
                  <a:pt x="587" y="640"/>
                </a:lnTo>
                <a:lnTo>
                  <a:pt x="587" y="640"/>
                </a:lnTo>
                <a:lnTo>
                  <a:pt x="590" y="639"/>
                </a:lnTo>
                <a:lnTo>
                  <a:pt x="590" y="639"/>
                </a:lnTo>
                <a:lnTo>
                  <a:pt x="591" y="638"/>
                </a:lnTo>
                <a:lnTo>
                  <a:pt x="591" y="638"/>
                </a:lnTo>
                <a:lnTo>
                  <a:pt x="616" y="638"/>
                </a:lnTo>
                <a:lnTo>
                  <a:pt x="616" y="638"/>
                </a:lnTo>
                <a:lnTo>
                  <a:pt x="615" y="640"/>
                </a:lnTo>
                <a:lnTo>
                  <a:pt x="615" y="640"/>
                </a:lnTo>
                <a:close/>
                <a:moveTo>
                  <a:pt x="674" y="643"/>
                </a:moveTo>
                <a:lnTo>
                  <a:pt x="674" y="643"/>
                </a:lnTo>
                <a:lnTo>
                  <a:pt x="631" y="640"/>
                </a:lnTo>
                <a:lnTo>
                  <a:pt x="631" y="640"/>
                </a:lnTo>
                <a:lnTo>
                  <a:pt x="626" y="638"/>
                </a:lnTo>
                <a:lnTo>
                  <a:pt x="626" y="638"/>
                </a:lnTo>
                <a:lnTo>
                  <a:pt x="675" y="638"/>
                </a:lnTo>
                <a:lnTo>
                  <a:pt x="675" y="638"/>
                </a:lnTo>
                <a:lnTo>
                  <a:pt x="674" y="640"/>
                </a:lnTo>
                <a:lnTo>
                  <a:pt x="674" y="643"/>
                </a:lnTo>
                <a:lnTo>
                  <a:pt x="674" y="643"/>
                </a:lnTo>
                <a:close/>
                <a:moveTo>
                  <a:pt x="693" y="644"/>
                </a:moveTo>
                <a:lnTo>
                  <a:pt x="693" y="644"/>
                </a:lnTo>
                <a:lnTo>
                  <a:pt x="688" y="642"/>
                </a:lnTo>
                <a:lnTo>
                  <a:pt x="688" y="642"/>
                </a:lnTo>
                <a:lnTo>
                  <a:pt x="694" y="639"/>
                </a:lnTo>
                <a:lnTo>
                  <a:pt x="694" y="639"/>
                </a:lnTo>
                <a:lnTo>
                  <a:pt x="709" y="645"/>
                </a:lnTo>
                <a:lnTo>
                  <a:pt x="709" y="645"/>
                </a:lnTo>
                <a:lnTo>
                  <a:pt x="693" y="644"/>
                </a:lnTo>
                <a:lnTo>
                  <a:pt x="693" y="644"/>
                </a:lnTo>
                <a:close/>
                <a:moveTo>
                  <a:pt x="723" y="628"/>
                </a:moveTo>
                <a:lnTo>
                  <a:pt x="723" y="628"/>
                </a:lnTo>
                <a:lnTo>
                  <a:pt x="817" y="626"/>
                </a:lnTo>
                <a:lnTo>
                  <a:pt x="817" y="626"/>
                </a:lnTo>
                <a:lnTo>
                  <a:pt x="815" y="626"/>
                </a:lnTo>
                <a:lnTo>
                  <a:pt x="815" y="626"/>
                </a:lnTo>
                <a:lnTo>
                  <a:pt x="800" y="627"/>
                </a:lnTo>
                <a:lnTo>
                  <a:pt x="786" y="630"/>
                </a:lnTo>
                <a:lnTo>
                  <a:pt x="786" y="630"/>
                </a:lnTo>
                <a:lnTo>
                  <a:pt x="755" y="630"/>
                </a:lnTo>
                <a:lnTo>
                  <a:pt x="723" y="628"/>
                </a:lnTo>
                <a:lnTo>
                  <a:pt x="723" y="628"/>
                </a:lnTo>
                <a:close/>
                <a:moveTo>
                  <a:pt x="764" y="644"/>
                </a:moveTo>
                <a:lnTo>
                  <a:pt x="764" y="644"/>
                </a:lnTo>
                <a:lnTo>
                  <a:pt x="775" y="642"/>
                </a:lnTo>
                <a:lnTo>
                  <a:pt x="775" y="642"/>
                </a:lnTo>
                <a:lnTo>
                  <a:pt x="784" y="640"/>
                </a:lnTo>
                <a:lnTo>
                  <a:pt x="784" y="640"/>
                </a:lnTo>
                <a:lnTo>
                  <a:pt x="815" y="637"/>
                </a:lnTo>
                <a:lnTo>
                  <a:pt x="831" y="637"/>
                </a:lnTo>
                <a:lnTo>
                  <a:pt x="845" y="638"/>
                </a:lnTo>
                <a:lnTo>
                  <a:pt x="845" y="638"/>
                </a:lnTo>
                <a:lnTo>
                  <a:pt x="805" y="643"/>
                </a:lnTo>
                <a:lnTo>
                  <a:pt x="785" y="644"/>
                </a:lnTo>
                <a:lnTo>
                  <a:pt x="764" y="644"/>
                </a:lnTo>
                <a:lnTo>
                  <a:pt x="764" y="644"/>
                </a:lnTo>
                <a:close/>
                <a:moveTo>
                  <a:pt x="880" y="628"/>
                </a:moveTo>
                <a:lnTo>
                  <a:pt x="880" y="628"/>
                </a:lnTo>
                <a:lnTo>
                  <a:pt x="881" y="626"/>
                </a:lnTo>
                <a:lnTo>
                  <a:pt x="881" y="625"/>
                </a:lnTo>
                <a:lnTo>
                  <a:pt x="881" y="625"/>
                </a:lnTo>
                <a:lnTo>
                  <a:pt x="920" y="625"/>
                </a:lnTo>
                <a:lnTo>
                  <a:pt x="959" y="627"/>
                </a:lnTo>
                <a:lnTo>
                  <a:pt x="959" y="627"/>
                </a:lnTo>
                <a:lnTo>
                  <a:pt x="920" y="628"/>
                </a:lnTo>
                <a:lnTo>
                  <a:pt x="880" y="628"/>
                </a:lnTo>
                <a:lnTo>
                  <a:pt x="880" y="628"/>
                </a:lnTo>
                <a:close/>
                <a:moveTo>
                  <a:pt x="1029" y="633"/>
                </a:moveTo>
                <a:lnTo>
                  <a:pt x="1029" y="633"/>
                </a:lnTo>
                <a:lnTo>
                  <a:pt x="1027" y="632"/>
                </a:lnTo>
                <a:lnTo>
                  <a:pt x="1024" y="631"/>
                </a:lnTo>
                <a:lnTo>
                  <a:pt x="1024" y="631"/>
                </a:lnTo>
                <a:lnTo>
                  <a:pt x="1038" y="630"/>
                </a:lnTo>
                <a:lnTo>
                  <a:pt x="1052" y="630"/>
                </a:lnTo>
                <a:lnTo>
                  <a:pt x="1052" y="630"/>
                </a:lnTo>
                <a:lnTo>
                  <a:pt x="1029" y="633"/>
                </a:lnTo>
                <a:lnTo>
                  <a:pt x="1029" y="633"/>
                </a:lnTo>
                <a:close/>
                <a:moveTo>
                  <a:pt x="1097" y="628"/>
                </a:moveTo>
                <a:lnTo>
                  <a:pt x="1097" y="628"/>
                </a:lnTo>
                <a:lnTo>
                  <a:pt x="1083" y="633"/>
                </a:lnTo>
                <a:lnTo>
                  <a:pt x="1069" y="636"/>
                </a:lnTo>
                <a:lnTo>
                  <a:pt x="1069" y="636"/>
                </a:lnTo>
                <a:lnTo>
                  <a:pt x="1087" y="630"/>
                </a:lnTo>
                <a:lnTo>
                  <a:pt x="1104" y="624"/>
                </a:lnTo>
                <a:lnTo>
                  <a:pt x="1137" y="608"/>
                </a:lnTo>
                <a:lnTo>
                  <a:pt x="1137" y="608"/>
                </a:lnTo>
                <a:lnTo>
                  <a:pt x="1117" y="619"/>
                </a:lnTo>
                <a:lnTo>
                  <a:pt x="1097" y="628"/>
                </a:lnTo>
                <a:lnTo>
                  <a:pt x="1097" y="628"/>
                </a:lnTo>
                <a:close/>
                <a:moveTo>
                  <a:pt x="1064" y="621"/>
                </a:moveTo>
                <a:lnTo>
                  <a:pt x="1064" y="621"/>
                </a:lnTo>
                <a:lnTo>
                  <a:pt x="1071" y="619"/>
                </a:lnTo>
                <a:lnTo>
                  <a:pt x="1071" y="619"/>
                </a:lnTo>
                <a:lnTo>
                  <a:pt x="1071" y="621"/>
                </a:lnTo>
                <a:lnTo>
                  <a:pt x="1071" y="621"/>
                </a:lnTo>
                <a:lnTo>
                  <a:pt x="1064" y="621"/>
                </a:lnTo>
                <a:lnTo>
                  <a:pt x="1064" y="621"/>
                </a:lnTo>
                <a:close/>
                <a:moveTo>
                  <a:pt x="1202" y="548"/>
                </a:moveTo>
                <a:lnTo>
                  <a:pt x="1202" y="548"/>
                </a:lnTo>
                <a:lnTo>
                  <a:pt x="1231" y="528"/>
                </a:lnTo>
                <a:lnTo>
                  <a:pt x="1246" y="519"/>
                </a:lnTo>
                <a:lnTo>
                  <a:pt x="1260" y="510"/>
                </a:lnTo>
                <a:lnTo>
                  <a:pt x="1260" y="510"/>
                </a:lnTo>
                <a:lnTo>
                  <a:pt x="1224" y="533"/>
                </a:lnTo>
                <a:lnTo>
                  <a:pt x="1224" y="533"/>
                </a:lnTo>
                <a:lnTo>
                  <a:pt x="1202" y="548"/>
                </a:lnTo>
                <a:lnTo>
                  <a:pt x="1202" y="548"/>
                </a:lnTo>
                <a:close/>
                <a:moveTo>
                  <a:pt x="1254" y="527"/>
                </a:moveTo>
                <a:lnTo>
                  <a:pt x="1254" y="527"/>
                </a:lnTo>
                <a:lnTo>
                  <a:pt x="1233" y="539"/>
                </a:lnTo>
                <a:lnTo>
                  <a:pt x="1233" y="539"/>
                </a:lnTo>
                <a:lnTo>
                  <a:pt x="1264" y="519"/>
                </a:lnTo>
                <a:lnTo>
                  <a:pt x="1264" y="519"/>
                </a:lnTo>
                <a:lnTo>
                  <a:pt x="1254" y="527"/>
                </a:lnTo>
                <a:lnTo>
                  <a:pt x="1254" y="527"/>
                </a:lnTo>
                <a:close/>
                <a:moveTo>
                  <a:pt x="1290" y="504"/>
                </a:moveTo>
                <a:lnTo>
                  <a:pt x="1290" y="504"/>
                </a:lnTo>
                <a:lnTo>
                  <a:pt x="1278" y="510"/>
                </a:lnTo>
                <a:lnTo>
                  <a:pt x="1278" y="510"/>
                </a:lnTo>
                <a:lnTo>
                  <a:pt x="1294" y="500"/>
                </a:lnTo>
                <a:lnTo>
                  <a:pt x="1294" y="500"/>
                </a:lnTo>
                <a:lnTo>
                  <a:pt x="1290" y="504"/>
                </a:lnTo>
                <a:lnTo>
                  <a:pt x="1290" y="504"/>
                </a:lnTo>
                <a:close/>
                <a:moveTo>
                  <a:pt x="1310" y="495"/>
                </a:moveTo>
                <a:lnTo>
                  <a:pt x="1310" y="495"/>
                </a:lnTo>
                <a:lnTo>
                  <a:pt x="1314" y="487"/>
                </a:lnTo>
                <a:lnTo>
                  <a:pt x="1314" y="487"/>
                </a:lnTo>
                <a:lnTo>
                  <a:pt x="1320" y="484"/>
                </a:lnTo>
                <a:lnTo>
                  <a:pt x="1320" y="484"/>
                </a:lnTo>
                <a:lnTo>
                  <a:pt x="1310" y="495"/>
                </a:lnTo>
                <a:lnTo>
                  <a:pt x="1310" y="495"/>
                </a:lnTo>
                <a:close/>
                <a:moveTo>
                  <a:pt x="1317" y="474"/>
                </a:moveTo>
                <a:lnTo>
                  <a:pt x="1317" y="474"/>
                </a:lnTo>
                <a:lnTo>
                  <a:pt x="1319" y="473"/>
                </a:lnTo>
                <a:lnTo>
                  <a:pt x="1319" y="473"/>
                </a:lnTo>
                <a:lnTo>
                  <a:pt x="1319" y="473"/>
                </a:lnTo>
                <a:lnTo>
                  <a:pt x="1319" y="473"/>
                </a:lnTo>
                <a:lnTo>
                  <a:pt x="1317" y="474"/>
                </a:lnTo>
                <a:lnTo>
                  <a:pt x="1317" y="474"/>
                </a:lnTo>
                <a:close/>
                <a:moveTo>
                  <a:pt x="1094" y="267"/>
                </a:moveTo>
                <a:lnTo>
                  <a:pt x="1094" y="267"/>
                </a:lnTo>
                <a:lnTo>
                  <a:pt x="1112" y="274"/>
                </a:lnTo>
                <a:lnTo>
                  <a:pt x="1131" y="283"/>
                </a:lnTo>
                <a:lnTo>
                  <a:pt x="1150" y="294"/>
                </a:lnTo>
                <a:lnTo>
                  <a:pt x="1168" y="306"/>
                </a:lnTo>
                <a:lnTo>
                  <a:pt x="1184" y="319"/>
                </a:lnTo>
                <a:lnTo>
                  <a:pt x="1200" y="332"/>
                </a:lnTo>
                <a:lnTo>
                  <a:pt x="1216" y="347"/>
                </a:lnTo>
                <a:lnTo>
                  <a:pt x="1230" y="361"/>
                </a:lnTo>
                <a:lnTo>
                  <a:pt x="1230" y="361"/>
                </a:lnTo>
                <a:lnTo>
                  <a:pt x="1241" y="372"/>
                </a:lnTo>
                <a:lnTo>
                  <a:pt x="1253" y="381"/>
                </a:lnTo>
                <a:lnTo>
                  <a:pt x="1280" y="400"/>
                </a:lnTo>
                <a:lnTo>
                  <a:pt x="1305" y="418"/>
                </a:lnTo>
                <a:lnTo>
                  <a:pt x="1317" y="427"/>
                </a:lnTo>
                <a:lnTo>
                  <a:pt x="1329" y="438"/>
                </a:lnTo>
                <a:lnTo>
                  <a:pt x="1329" y="438"/>
                </a:lnTo>
                <a:lnTo>
                  <a:pt x="1322" y="454"/>
                </a:lnTo>
                <a:lnTo>
                  <a:pt x="1318" y="460"/>
                </a:lnTo>
                <a:lnTo>
                  <a:pt x="1311" y="467"/>
                </a:lnTo>
                <a:lnTo>
                  <a:pt x="1311" y="467"/>
                </a:lnTo>
                <a:lnTo>
                  <a:pt x="1292" y="478"/>
                </a:lnTo>
                <a:lnTo>
                  <a:pt x="1281" y="485"/>
                </a:lnTo>
                <a:lnTo>
                  <a:pt x="1278" y="489"/>
                </a:lnTo>
                <a:lnTo>
                  <a:pt x="1277" y="491"/>
                </a:lnTo>
                <a:lnTo>
                  <a:pt x="1277" y="491"/>
                </a:lnTo>
                <a:lnTo>
                  <a:pt x="1260" y="500"/>
                </a:lnTo>
                <a:lnTo>
                  <a:pt x="1243" y="508"/>
                </a:lnTo>
                <a:lnTo>
                  <a:pt x="1228" y="518"/>
                </a:lnTo>
                <a:lnTo>
                  <a:pt x="1213" y="528"/>
                </a:lnTo>
                <a:lnTo>
                  <a:pt x="1183" y="550"/>
                </a:lnTo>
                <a:lnTo>
                  <a:pt x="1153" y="571"/>
                </a:lnTo>
                <a:lnTo>
                  <a:pt x="1153" y="571"/>
                </a:lnTo>
                <a:lnTo>
                  <a:pt x="1135" y="581"/>
                </a:lnTo>
                <a:lnTo>
                  <a:pt x="1117" y="591"/>
                </a:lnTo>
                <a:lnTo>
                  <a:pt x="1098" y="599"/>
                </a:lnTo>
                <a:lnTo>
                  <a:pt x="1080" y="605"/>
                </a:lnTo>
                <a:lnTo>
                  <a:pt x="1060" y="610"/>
                </a:lnTo>
                <a:lnTo>
                  <a:pt x="1040" y="614"/>
                </a:lnTo>
                <a:lnTo>
                  <a:pt x="1020" y="616"/>
                </a:lnTo>
                <a:lnTo>
                  <a:pt x="999" y="618"/>
                </a:lnTo>
                <a:lnTo>
                  <a:pt x="999" y="618"/>
                </a:lnTo>
                <a:lnTo>
                  <a:pt x="959" y="618"/>
                </a:lnTo>
                <a:lnTo>
                  <a:pt x="920" y="616"/>
                </a:lnTo>
                <a:lnTo>
                  <a:pt x="879" y="615"/>
                </a:lnTo>
                <a:lnTo>
                  <a:pt x="839" y="615"/>
                </a:lnTo>
                <a:lnTo>
                  <a:pt x="839" y="615"/>
                </a:lnTo>
                <a:lnTo>
                  <a:pt x="753" y="619"/>
                </a:lnTo>
                <a:lnTo>
                  <a:pt x="711" y="620"/>
                </a:lnTo>
                <a:lnTo>
                  <a:pt x="668" y="620"/>
                </a:lnTo>
                <a:lnTo>
                  <a:pt x="668" y="620"/>
                </a:lnTo>
                <a:lnTo>
                  <a:pt x="655" y="618"/>
                </a:lnTo>
                <a:lnTo>
                  <a:pt x="642" y="616"/>
                </a:lnTo>
                <a:lnTo>
                  <a:pt x="613" y="616"/>
                </a:lnTo>
                <a:lnTo>
                  <a:pt x="583" y="618"/>
                </a:lnTo>
                <a:lnTo>
                  <a:pt x="555" y="618"/>
                </a:lnTo>
                <a:lnTo>
                  <a:pt x="555" y="618"/>
                </a:lnTo>
                <a:lnTo>
                  <a:pt x="487" y="619"/>
                </a:lnTo>
                <a:lnTo>
                  <a:pt x="420" y="621"/>
                </a:lnTo>
                <a:lnTo>
                  <a:pt x="420" y="621"/>
                </a:lnTo>
                <a:lnTo>
                  <a:pt x="406" y="620"/>
                </a:lnTo>
                <a:lnTo>
                  <a:pt x="391" y="620"/>
                </a:lnTo>
                <a:lnTo>
                  <a:pt x="377" y="621"/>
                </a:lnTo>
                <a:lnTo>
                  <a:pt x="362" y="622"/>
                </a:lnTo>
                <a:lnTo>
                  <a:pt x="362" y="622"/>
                </a:lnTo>
                <a:lnTo>
                  <a:pt x="324" y="624"/>
                </a:lnTo>
                <a:lnTo>
                  <a:pt x="284" y="622"/>
                </a:lnTo>
                <a:lnTo>
                  <a:pt x="284" y="622"/>
                </a:lnTo>
                <a:lnTo>
                  <a:pt x="268" y="622"/>
                </a:lnTo>
                <a:lnTo>
                  <a:pt x="252" y="624"/>
                </a:lnTo>
                <a:lnTo>
                  <a:pt x="219" y="628"/>
                </a:lnTo>
                <a:lnTo>
                  <a:pt x="188" y="632"/>
                </a:lnTo>
                <a:lnTo>
                  <a:pt x="171" y="633"/>
                </a:lnTo>
                <a:lnTo>
                  <a:pt x="155" y="634"/>
                </a:lnTo>
                <a:lnTo>
                  <a:pt x="155" y="634"/>
                </a:lnTo>
                <a:lnTo>
                  <a:pt x="141" y="633"/>
                </a:lnTo>
                <a:lnTo>
                  <a:pt x="131" y="630"/>
                </a:lnTo>
                <a:lnTo>
                  <a:pt x="123" y="626"/>
                </a:lnTo>
                <a:lnTo>
                  <a:pt x="118" y="620"/>
                </a:lnTo>
                <a:lnTo>
                  <a:pt x="114" y="613"/>
                </a:lnTo>
                <a:lnTo>
                  <a:pt x="112" y="603"/>
                </a:lnTo>
                <a:lnTo>
                  <a:pt x="111" y="592"/>
                </a:lnTo>
                <a:lnTo>
                  <a:pt x="112" y="580"/>
                </a:lnTo>
                <a:lnTo>
                  <a:pt x="112" y="580"/>
                </a:lnTo>
                <a:lnTo>
                  <a:pt x="113" y="554"/>
                </a:lnTo>
                <a:lnTo>
                  <a:pt x="114" y="527"/>
                </a:lnTo>
                <a:lnTo>
                  <a:pt x="114" y="514"/>
                </a:lnTo>
                <a:lnTo>
                  <a:pt x="113" y="500"/>
                </a:lnTo>
                <a:lnTo>
                  <a:pt x="111" y="486"/>
                </a:lnTo>
                <a:lnTo>
                  <a:pt x="107" y="474"/>
                </a:lnTo>
                <a:lnTo>
                  <a:pt x="107" y="474"/>
                </a:lnTo>
                <a:lnTo>
                  <a:pt x="102" y="460"/>
                </a:lnTo>
                <a:lnTo>
                  <a:pt x="99" y="444"/>
                </a:lnTo>
                <a:lnTo>
                  <a:pt x="91" y="412"/>
                </a:lnTo>
                <a:lnTo>
                  <a:pt x="88" y="378"/>
                </a:lnTo>
                <a:lnTo>
                  <a:pt x="87" y="347"/>
                </a:lnTo>
                <a:lnTo>
                  <a:pt x="87" y="347"/>
                </a:lnTo>
                <a:lnTo>
                  <a:pt x="88" y="333"/>
                </a:lnTo>
                <a:lnTo>
                  <a:pt x="90" y="320"/>
                </a:lnTo>
                <a:lnTo>
                  <a:pt x="93" y="313"/>
                </a:lnTo>
                <a:lnTo>
                  <a:pt x="95" y="307"/>
                </a:lnTo>
                <a:lnTo>
                  <a:pt x="99" y="302"/>
                </a:lnTo>
                <a:lnTo>
                  <a:pt x="105" y="297"/>
                </a:lnTo>
                <a:lnTo>
                  <a:pt x="105" y="297"/>
                </a:lnTo>
                <a:lnTo>
                  <a:pt x="108" y="295"/>
                </a:lnTo>
                <a:lnTo>
                  <a:pt x="114" y="294"/>
                </a:lnTo>
                <a:lnTo>
                  <a:pt x="126" y="290"/>
                </a:lnTo>
                <a:lnTo>
                  <a:pt x="137" y="288"/>
                </a:lnTo>
                <a:lnTo>
                  <a:pt x="142" y="285"/>
                </a:lnTo>
                <a:lnTo>
                  <a:pt x="146" y="283"/>
                </a:lnTo>
                <a:lnTo>
                  <a:pt x="146" y="283"/>
                </a:lnTo>
                <a:lnTo>
                  <a:pt x="164" y="285"/>
                </a:lnTo>
                <a:lnTo>
                  <a:pt x="182" y="288"/>
                </a:lnTo>
                <a:lnTo>
                  <a:pt x="201" y="288"/>
                </a:lnTo>
                <a:lnTo>
                  <a:pt x="219" y="288"/>
                </a:lnTo>
                <a:lnTo>
                  <a:pt x="256" y="285"/>
                </a:lnTo>
                <a:lnTo>
                  <a:pt x="276" y="285"/>
                </a:lnTo>
                <a:lnTo>
                  <a:pt x="294" y="285"/>
                </a:lnTo>
                <a:lnTo>
                  <a:pt x="294" y="285"/>
                </a:lnTo>
                <a:lnTo>
                  <a:pt x="290" y="292"/>
                </a:lnTo>
                <a:lnTo>
                  <a:pt x="286" y="301"/>
                </a:lnTo>
                <a:lnTo>
                  <a:pt x="286" y="301"/>
                </a:lnTo>
                <a:lnTo>
                  <a:pt x="278" y="301"/>
                </a:lnTo>
                <a:lnTo>
                  <a:pt x="266" y="304"/>
                </a:lnTo>
                <a:lnTo>
                  <a:pt x="261" y="307"/>
                </a:lnTo>
                <a:lnTo>
                  <a:pt x="256" y="309"/>
                </a:lnTo>
                <a:lnTo>
                  <a:pt x="253" y="313"/>
                </a:lnTo>
                <a:lnTo>
                  <a:pt x="253" y="314"/>
                </a:lnTo>
                <a:lnTo>
                  <a:pt x="253" y="316"/>
                </a:lnTo>
                <a:lnTo>
                  <a:pt x="253" y="316"/>
                </a:lnTo>
                <a:lnTo>
                  <a:pt x="252" y="321"/>
                </a:lnTo>
                <a:lnTo>
                  <a:pt x="250" y="325"/>
                </a:lnTo>
                <a:lnTo>
                  <a:pt x="250" y="328"/>
                </a:lnTo>
                <a:lnTo>
                  <a:pt x="252" y="332"/>
                </a:lnTo>
                <a:lnTo>
                  <a:pt x="253" y="336"/>
                </a:lnTo>
                <a:lnTo>
                  <a:pt x="255" y="339"/>
                </a:lnTo>
                <a:lnTo>
                  <a:pt x="261" y="344"/>
                </a:lnTo>
                <a:lnTo>
                  <a:pt x="270" y="348"/>
                </a:lnTo>
                <a:lnTo>
                  <a:pt x="278" y="350"/>
                </a:lnTo>
                <a:lnTo>
                  <a:pt x="286" y="351"/>
                </a:lnTo>
                <a:lnTo>
                  <a:pt x="294" y="350"/>
                </a:lnTo>
                <a:lnTo>
                  <a:pt x="294" y="350"/>
                </a:lnTo>
                <a:lnTo>
                  <a:pt x="298" y="349"/>
                </a:lnTo>
                <a:lnTo>
                  <a:pt x="302" y="348"/>
                </a:lnTo>
                <a:lnTo>
                  <a:pt x="306" y="345"/>
                </a:lnTo>
                <a:lnTo>
                  <a:pt x="308" y="342"/>
                </a:lnTo>
                <a:lnTo>
                  <a:pt x="312" y="336"/>
                </a:lnTo>
                <a:lnTo>
                  <a:pt x="314" y="327"/>
                </a:lnTo>
                <a:lnTo>
                  <a:pt x="313" y="320"/>
                </a:lnTo>
                <a:lnTo>
                  <a:pt x="309" y="313"/>
                </a:lnTo>
                <a:lnTo>
                  <a:pt x="304" y="307"/>
                </a:lnTo>
                <a:lnTo>
                  <a:pt x="301" y="304"/>
                </a:lnTo>
                <a:lnTo>
                  <a:pt x="296" y="302"/>
                </a:lnTo>
                <a:lnTo>
                  <a:pt x="296" y="302"/>
                </a:lnTo>
                <a:lnTo>
                  <a:pt x="300" y="294"/>
                </a:lnTo>
                <a:lnTo>
                  <a:pt x="303" y="285"/>
                </a:lnTo>
                <a:lnTo>
                  <a:pt x="303" y="285"/>
                </a:lnTo>
                <a:lnTo>
                  <a:pt x="383" y="286"/>
                </a:lnTo>
                <a:lnTo>
                  <a:pt x="463" y="285"/>
                </a:lnTo>
                <a:lnTo>
                  <a:pt x="622" y="282"/>
                </a:lnTo>
                <a:lnTo>
                  <a:pt x="782" y="278"/>
                </a:lnTo>
                <a:lnTo>
                  <a:pt x="942" y="274"/>
                </a:lnTo>
                <a:lnTo>
                  <a:pt x="942" y="274"/>
                </a:lnTo>
                <a:lnTo>
                  <a:pt x="939" y="284"/>
                </a:lnTo>
                <a:lnTo>
                  <a:pt x="934" y="294"/>
                </a:lnTo>
                <a:lnTo>
                  <a:pt x="934" y="294"/>
                </a:lnTo>
                <a:lnTo>
                  <a:pt x="926" y="291"/>
                </a:lnTo>
                <a:lnTo>
                  <a:pt x="912" y="291"/>
                </a:lnTo>
                <a:lnTo>
                  <a:pt x="905" y="291"/>
                </a:lnTo>
                <a:lnTo>
                  <a:pt x="900" y="292"/>
                </a:lnTo>
                <a:lnTo>
                  <a:pt x="898" y="294"/>
                </a:lnTo>
                <a:lnTo>
                  <a:pt x="898" y="295"/>
                </a:lnTo>
                <a:lnTo>
                  <a:pt x="898" y="296"/>
                </a:lnTo>
                <a:lnTo>
                  <a:pt x="899" y="298"/>
                </a:lnTo>
                <a:lnTo>
                  <a:pt x="899" y="298"/>
                </a:lnTo>
                <a:lnTo>
                  <a:pt x="896" y="303"/>
                </a:lnTo>
                <a:lnTo>
                  <a:pt x="896" y="303"/>
                </a:lnTo>
                <a:lnTo>
                  <a:pt x="894" y="304"/>
                </a:lnTo>
                <a:lnTo>
                  <a:pt x="892" y="306"/>
                </a:lnTo>
                <a:lnTo>
                  <a:pt x="892" y="309"/>
                </a:lnTo>
                <a:lnTo>
                  <a:pt x="892" y="314"/>
                </a:lnTo>
                <a:lnTo>
                  <a:pt x="893" y="318"/>
                </a:lnTo>
                <a:lnTo>
                  <a:pt x="893" y="318"/>
                </a:lnTo>
                <a:lnTo>
                  <a:pt x="896" y="321"/>
                </a:lnTo>
                <a:lnTo>
                  <a:pt x="898" y="325"/>
                </a:lnTo>
                <a:lnTo>
                  <a:pt x="902" y="328"/>
                </a:lnTo>
                <a:lnTo>
                  <a:pt x="906" y="331"/>
                </a:lnTo>
                <a:lnTo>
                  <a:pt x="915" y="335"/>
                </a:lnTo>
                <a:lnTo>
                  <a:pt x="924" y="336"/>
                </a:lnTo>
                <a:lnTo>
                  <a:pt x="924" y="336"/>
                </a:lnTo>
                <a:lnTo>
                  <a:pt x="909" y="339"/>
                </a:lnTo>
                <a:lnTo>
                  <a:pt x="893" y="343"/>
                </a:lnTo>
                <a:lnTo>
                  <a:pt x="877" y="344"/>
                </a:lnTo>
                <a:lnTo>
                  <a:pt x="870" y="344"/>
                </a:lnTo>
                <a:lnTo>
                  <a:pt x="862" y="343"/>
                </a:lnTo>
                <a:lnTo>
                  <a:pt x="862" y="343"/>
                </a:lnTo>
                <a:lnTo>
                  <a:pt x="852" y="339"/>
                </a:lnTo>
                <a:lnTo>
                  <a:pt x="844" y="336"/>
                </a:lnTo>
                <a:lnTo>
                  <a:pt x="835" y="332"/>
                </a:lnTo>
                <a:lnTo>
                  <a:pt x="826" y="330"/>
                </a:lnTo>
                <a:lnTo>
                  <a:pt x="826" y="330"/>
                </a:lnTo>
                <a:lnTo>
                  <a:pt x="821" y="330"/>
                </a:lnTo>
                <a:lnTo>
                  <a:pt x="817" y="331"/>
                </a:lnTo>
                <a:lnTo>
                  <a:pt x="808" y="333"/>
                </a:lnTo>
                <a:lnTo>
                  <a:pt x="799" y="335"/>
                </a:lnTo>
                <a:lnTo>
                  <a:pt x="796" y="335"/>
                </a:lnTo>
                <a:lnTo>
                  <a:pt x="792" y="332"/>
                </a:lnTo>
                <a:lnTo>
                  <a:pt x="792" y="332"/>
                </a:lnTo>
                <a:lnTo>
                  <a:pt x="787" y="328"/>
                </a:lnTo>
                <a:lnTo>
                  <a:pt x="786" y="325"/>
                </a:lnTo>
                <a:lnTo>
                  <a:pt x="787" y="322"/>
                </a:lnTo>
                <a:lnTo>
                  <a:pt x="790" y="320"/>
                </a:lnTo>
                <a:lnTo>
                  <a:pt x="793" y="318"/>
                </a:lnTo>
                <a:lnTo>
                  <a:pt x="797" y="315"/>
                </a:lnTo>
                <a:lnTo>
                  <a:pt x="804" y="314"/>
                </a:lnTo>
                <a:lnTo>
                  <a:pt x="804" y="314"/>
                </a:lnTo>
                <a:lnTo>
                  <a:pt x="812" y="314"/>
                </a:lnTo>
                <a:lnTo>
                  <a:pt x="821" y="315"/>
                </a:lnTo>
                <a:lnTo>
                  <a:pt x="838" y="319"/>
                </a:lnTo>
                <a:lnTo>
                  <a:pt x="846" y="319"/>
                </a:lnTo>
                <a:lnTo>
                  <a:pt x="853" y="319"/>
                </a:lnTo>
                <a:lnTo>
                  <a:pt x="861" y="316"/>
                </a:lnTo>
                <a:lnTo>
                  <a:pt x="867" y="313"/>
                </a:lnTo>
                <a:lnTo>
                  <a:pt x="867" y="313"/>
                </a:lnTo>
                <a:lnTo>
                  <a:pt x="873" y="308"/>
                </a:lnTo>
                <a:lnTo>
                  <a:pt x="881" y="302"/>
                </a:lnTo>
                <a:lnTo>
                  <a:pt x="889" y="296"/>
                </a:lnTo>
                <a:lnTo>
                  <a:pt x="891" y="294"/>
                </a:lnTo>
                <a:lnTo>
                  <a:pt x="891" y="290"/>
                </a:lnTo>
                <a:lnTo>
                  <a:pt x="891" y="290"/>
                </a:lnTo>
                <a:lnTo>
                  <a:pt x="889" y="289"/>
                </a:lnTo>
                <a:lnTo>
                  <a:pt x="888" y="288"/>
                </a:lnTo>
                <a:lnTo>
                  <a:pt x="883" y="288"/>
                </a:lnTo>
                <a:lnTo>
                  <a:pt x="879" y="290"/>
                </a:lnTo>
                <a:lnTo>
                  <a:pt x="873" y="295"/>
                </a:lnTo>
                <a:lnTo>
                  <a:pt x="862" y="304"/>
                </a:lnTo>
                <a:lnTo>
                  <a:pt x="856" y="310"/>
                </a:lnTo>
                <a:lnTo>
                  <a:pt x="856" y="310"/>
                </a:lnTo>
                <a:lnTo>
                  <a:pt x="840" y="307"/>
                </a:lnTo>
                <a:lnTo>
                  <a:pt x="826" y="304"/>
                </a:lnTo>
                <a:lnTo>
                  <a:pt x="809" y="303"/>
                </a:lnTo>
                <a:lnTo>
                  <a:pt x="802" y="304"/>
                </a:lnTo>
                <a:lnTo>
                  <a:pt x="794" y="306"/>
                </a:lnTo>
                <a:lnTo>
                  <a:pt x="794" y="306"/>
                </a:lnTo>
                <a:lnTo>
                  <a:pt x="791" y="307"/>
                </a:lnTo>
                <a:lnTo>
                  <a:pt x="787" y="309"/>
                </a:lnTo>
                <a:lnTo>
                  <a:pt x="782" y="314"/>
                </a:lnTo>
                <a:lnTo>
                  <a:pt x="779" y="320"/>
                </a:lnTo>
                <a:lnTo>
                  <a:pt x="779" y="327"/>
                </a:lnTo>
                <a:lnTo>
                  <a:pt x="781" y="333"/>
                </a:lnTo>
                <a:lnTo>
                  <a:pt x="785" y="339"/>
                </a:lnTo>
                <a:lnTo>
                  <a:pt x="787" y="341"/>
                </a:lnTo>
                <a:lnTo>
                  <a:pt x="791" y="343"/>
                </a:lnTo>
                <a:lnTo>
                  <a:pt x="794" y="343"/>
                </a:lnTo>
                <a:lnTo>
                  <a:pt x="799" y="344"/>
                </a:lnTo>
                <a:lnTo>
                  <a:pt x="799" y="344"/>
                </a:lnTo>
                <a:lnTo>
                  <a:pt x="808" y="343"/>
                </a:lnTo>
                <a:lnTo>
                  <a:pt x="816" y="341"/>
                </a:lnTo>
                <a:lnTo>
                  <a:pt x="824" y="341"/>
                </a:lnTo>
                <a:lnTo>
                  <a:pt x="833" y="341"/>
                </a:lnTo>
                <a:lnTo>
                  <a:pt x="833" y="341"/>
                </a:lnTo>
                <a:lnTo>
                  <a:pt x="840" y="343"/>
                </a:lnTo>
                <a:lnTo>
                  <a:pt x="846" y="347"/>
                </a:lnTo>
                <a:lnTo>
                  <a:pt x="853" y="350"/>
                </a:lnTo>
                <a:lnTo>
                  <a:pt x="859" y="353"/>
                </a:lnTo>
                <a:lnTo>
                  <a:pt x="859" y="353"/>
                </a:lnTo>
                <a:lnTo>
                  <a:pt x="871" y="354"/>
                </a:lnTo>
                <a:lnTo>
                  <a:pt x="882" y="354"/>
                </a:lnTo>
                <a:lnTo>
                  <a:pt x="894" y="353"/>
                </a:lnTo>
                <a:lnTo>
                  <a:pt x="905" y="351"/>
                </a:lnTo>
                <a:lnTo>
                  <a:pt x="927" y="344"/>
                </a:lnTo>
                <a:lnTo>
                  <a:pt x="948" y="338"/>
                </a:lnTo>
                <a:lnTo>
                  <a:pt x="948" y="338"/>
                </a:lnTo>
                <a:lnTo>
                  <a:pt x="959" y="336"/>
                </a:lnTo>
                <a:lnTo>
                  <a:pt x="969" y="335"/>
                </a:lnTo>
                <a:lnTo>
                  <a:pt x="989" y="333"/>
                </a:lnTo>
                <a:lnTo>
                  <a:pt x="1010" y="332"/>
                </a:lnTo>
                <a:lnTo>
                  <a:pt x="1021" y="330"/>
                </a:lnTo>
                <a:lnTo>
                  <a:pt x="1030" y="327"/>
                </a:lnTo>
                <a:lnTo>
                  <a:pt x="1030" y="327"/>
                </a:lnTo>
                <a:lnTo>
                  <a:pt x="1036" y="325"/>
                </a:lnTo>
                <a:lnTo>
                  <a:pt x="1041" y="322"/>
                </a:lnTo>
                <a:lnTo>
                  <a:pt x="1045" y="320"/>
                </a:lnTo>
                <a:lnTo>
                  <a:pt x="1047" y="316"/>
                </a:lnTo>
                <a:lnTo>
                  <a:pt x="1048" y="314"/>
                </a:lnTo>
                <a:lnTo>
                  <a:pt x="1048" y="312"/>
                </a:lnTo>
                <a:lnTo>
                  <a:pt x="1047" y="308"/>
                </a:lnTo>
                <a:lnTo>
                  <a:pt x="1046" y="306"/>
                </a:lnTo>
                <a:lnTo>
                  <a:pt x="1040" y="301"/>
                </a:lnTo>
                <a:lnTo>
                  <a:pt x="1033" y="297"/>
                </a:lnTo>
                <a:lnTo>
                  <a:pt x="1024" y="294"/>
                </a:lnTo>
                <a:lnTo>
                  <a:pt x="1015" y="294"/>
                </a:lnTo>
                <a:lnTo>
                  <a:pt x="1015" y="294"/>
                </a:lnTo>
                <a:lnTo>
                  <a:pt x="1004" y="295"/>
                </a:lnTo>
                <a:lnTo>
                  <a:pt x="988" y="297"/>
                </a:lnTo>
                <a:lnTo>
                  <a:pt x="980" y="300"/>
                </a:lnTo>
                <a:lnTo>
                  <a:pt x="974" y="303"/>
                </a:lnTo>
                <a:lnTo>
                  <a:pt x="969" y="306"/>
                </a:lnTo>
                <a:lnTo>
                  <a:pt x="969" y="308"/>
                </a:lnTo>
                <a:lnTo>
                  <a:pt x="969" y="310"/>
                </a:lnTo>
                <a:lnTo>
                  <a:pt x="969" y="310"/>
                </a:lnTo>
                <a:lnTo>
                  <a:pt x="970" y="310"/>
                </a:lnTo>
                <a:lnTo>
                  <a:pt x="971" y="312"/>
                </a:lnTo>
                <a:lnTo>
                  <a:pt x="979" y="310"/>
                </a:lnTo>
                <a:lnTo>
                  <a:pt x="1000" y="307"/>
                </a:lnTo>
                <a:lnTo>
                  <a:pt x="1011" y="306"/>
                </a:lnTo>
                <a:lnTo>
                  <a:pt x="1023" y="306"/>
                </a:lnTo>
                <a:lnTo>
                  <a:pt x="1033" y="307"/>
                </a:lnTo>
                <a:lnTo>
                  <a:pt x="1036" y="309"/>
                </a:lnTo>
                <a:lnTo>
                  <a:pt x="1040" y="312"/>
                </a:lnTo>
                <a:lnTo>
                  <a:pt x="1040" y="312"/>
                </a:lnTo>
                <a:lnTo>
                  <a:pt x="1035" y="315"/>
                </a:lnTo>
                <a:lnTo>
                  <a:pt x="1030" y="318"/>
                </a:lnTo>
                <a:lnTo>
                  <a:pt x="1020" y="322"/>
                </a:lnTo>
                <a:lnTo>
                  <a:pt x="1007" y="324"/>
                </a:lnTo>
                <a:lnTo>
                  <a:pt x="994" y="325"/>
                </a:lnTo>
                <a:lnTo>
                  <a:pt x="969" y="326"/>
                </a:lnTo>
                <a:lnTo>
                  <a:pt x="957" y="326"/>
                </a:lnTo>
                <a:lnTo>
                  <a:pt x="946" y="328"/>
                </a:lnTo>
                <a:lnTo>
                  <a:pt x="946" y="328"/>
                </a:lnTo>
                <a:lnTo>
                  <a:pt x="948" y="325"/>
                </a:lnTo>
                <a:lnTo>
                  <a:pt x="951" y="321"/>
                </a:lnTo>
                <a:lnTo>
                  <a:pt x="952" y="316"/>
                </a:lnTo>
                <a:lnTo>
                  <a:pt x="952" y="313"/>
                </a:lnTo>
                <a:lnTo>
                  <a:pt x="951" y="308"/>
                </a:lnTo>
                <a:lnTo>
                  <a:pt x="948" y="304"/>
                </a:lnTo>
                <a:lnTo>
                  <a:pt x="946" y="301"/>
                </a:lnTo>
                <a:lnTo>
                  <a:pt x="942" y="297"/>
                </a:lnTo>
                <a:lnTo>
                  <a:pt x="942" y="297"/>
                </a:lnTo>
                <a:lnTo>
                  <a:pt x="948" y="286"/>
                </a:lnTo>
                <a:lnTo>
                  <a:pt x="951" y="280"/>
                </a:lnTo>
                <a:lnTo>
                  <a:pt x="952" y="273"/>
                </a:lnTo>
                <a:lnTo>
                  <a:pt x="952" y="273"/>
                </a:lnTo>
                <a:lnTo>
                  <a:pt x="980" y="274"/>
                </a:lnTo>
                <a:lnTo>
                  <a:pt x="1028" y="274"/>
                </a:lnTo>
                <a:lnTo>
                  <a:pt x="1052" y="274"/>
                </a:lnTo>
                <a:lnTo>
                  <a:pt x="1072" y="273"/>
                </a:lnTo>
                <a:lnTo>
                  <a:pt x="1088" y="271"/>
                </a:lnTo>
                <a:lnTo>
                  <a:pt x="1092" y="269"/>
                </a:lnTo>
                <a:lnTo>
                  <a:pt x="1094" y="267"/>
                </a:lnTo>
                <a:lnTo>
                  <a:pt x="1094" y="267"/>
                </a:lnTo>
                <a:close/>
                <a:moveTo>
                  <a:pt x="265" y="332"/>
                </a:moveTo>
                <a:lnTo>
                  <a:pt x="265" y="332"/>
                </a:lnTo>
                <a:lnTo>
                  <a:pt x="264" y="327"/>
                </a:lnTo>
                <a:lnTo>
                  <a:pt x="262" y="322"/>
                </a:lnTo>
                <a:lnTo>
                  <a:pt x="262" y="322"/>
                </a:lnTo>
                <a:lnTo>
                  <a:pt x="268" y="325"/>
                </a:lnTo>
                <a:lnTo>
                  <a:pt x="277" y="330"/>
                </a:lnTo>
                <a:lnTo>
                  <a:pt x="285" y="335"/>
                </a:lnTo>
                <a:lnTo>
                  <a:pt x="288" y="335"/>
                </a:lnTo>
                <a:lnTo>
                  <a:pt x="290" y="335"/>
                </a:lnTo>
                <a:lnTo>
                  <a:pt x="290" y="335"/>
                </a:lnTo>
                <a:lnTo>
                  <a:pt x="291" y="336"/>
                </a:lnTo>
                <a:lnTo>
                  <a:pt x="291" y="336"/>
                </a:lnTo>
                <a:lnTo>
                  <a:pt x="289" y="338"/>
                </a:lnTo>
                <a:lnTo>
                  <a:pt x="288" y="342"/>
                </a:lnTo>
                <a:lnTo>
                  <a:pt x="288" y="342"/>
                </a:lnTo>
                <a:lnTo>
                  <a:pt x="282" y="342"/>
                </a:lnTo>
                <a:lnTo>
                  <a:pt x="276" y="341"/>
                </a:lnTo>
                <a:lnTo>
                  <a:pt x="271" y="338"/>
                </a:lnTo>
                <a:lnTo>
                  <a:pt x="266" y="336"/>
                </a:lnTo>
                <a:lnTo>
                  <a:pt x="266" y="336"/>
                </a:lnTo>
                <a:lnTo>
                  <a:pt x="265" y="332"/>
                </a:lnTo>
                <a:lnTo>
                  <a:pt x="265" y="332"/>
                </a:lnTo>
                <a:close/>
                <a:moveTo>
                  <a:pt x="284" y="321"/>
                </a:moveTo>
                <a:lnTo>
                  <a:pt x="284" y="321"/>
                </a:lnTo>
                <a:lnTo>
                  <a:pt x="285" y="320"/>
                </a:lnTo>
                <a:lnTo>
                  <a:pt x="285" y="320"/>
                </a:lnTo>
                <a:lnTo>
                  <a:pt x="286" y="322"/>
                </a:lnTo>
                <a:lnTo>
                  <a:pt x="288" y="325"/>
                </a:lnTo>
                <a:lnTo>
                  <a:pt x="288" y="325"/>
                </a:lnTo>
                <a:lnTo>
                  <a:pt x="284" y="321"/>
                </a:lnTo>
                <a:lnTo>
                  <a:pt x="284" y="321"/>
                </a:lnTo>
                <a:close/>
                <a:moveTo>
                  <a:pt x="924" y="316"/>
                </a:moveTo>
                <a:lnTo>
                  <a:pt x="924" y="316"/>
                </a:lnTo>
                <a:lnTo>
                  <a:pt x="932" y="324"/>
                </a:lnTo>
                <a:lnTo>
                  <a:pt x="932" y="324"/>
                </a:lnTo>
                <a:lnTo>
                  <a:pt x="930" y="325"/>
                </a:lnTo>
                <a:lnTo>
                  <a:pt x="930" y="325"/>
                </a:lnTo>
                <a:lnTo>
                  <a:pt x="923" y="326"/>
                </a:lnTo>
                <a:lnTo>
                  <a:pt x="915" y="324"/>
                </a:lnTo>
                <a:lnTo>
                  <a:pt x="908" y="321"/>
                </a:lnTo>
                <a:lnTo>
                  <a:pt x="905" y="318"/>
                </a:lnTo>
                <a:lnTo>
                  <a:pt x="903" y="315"/>
                </a:lnTo>
                <a:lnTo>
                  <a:pt x="903" y="315"/>
                </a:lnTo>
                <a:lnTo>
                  <a:pt x="906" y="313"/>
                </a:lnTo>
                <a:lnTo>
                  <a:pt x="906" y="313"/>
                </a:lnTo>
                <a:lnTo>
                  <a:pt x="911" y="316"/>
                </a:lnTo>
                <a:lnTo>
                  <a:pt x="916" y="319"/>
                </a:lnTo>
                <a:lnTo>
                  <a:pt x="920" y="319"/>
                </a:lnTo>
                <a:lnTo>
                  <a:pt x="924" y="316"/>
                </a:lnTo>
                <a:lnTo>
                  <a:pt x="924" y="316"/>
                </a:lnTo>
                <a:close/>
                <a:moveTo>
                  <a:pt x="910" y="302"/>
                </a:moveTo>
                <a:lnTo>
                  <a:pt x="910" y="302"/>
                </a:lnTo>
                <a:lnTo>
                  <a:pt x="914" y="301"/>
                </a:lnTo>
                <a:lnTo>
                  <a:pt x="914" y="301"/>
                </a:lnTo>
                <a:lnTo>
                  <a:pt x="920" y="303"/>
                </a:lnTo>
                <a:lnTo>
                  <a:pt x="920" y="303"/>
                </a:lnTo>
                <a:lnTo>
                  <a:pt x="915" y="302"/>
                </a:lnTo>
                <a:lnTo>
                  <a:pt x="910" y="302"/>
                </a:lnTo>
                <a:lnTo>
                  <a:pt x="910" y="302"/>
                </a:lnTo>
                <a:close/>
                <a:moveTo>
                  <a:pt x="942" y="265"/>
                </a:moveTo>
                <a:lnTo>
                  <a:pt x="942" y="265"/>
                </a:lnTo>
                <a:lnTo>
                  <a:pt x="909" y="265"/>
                </a:lnTo>
                <a:lnTo>
                  <a:pt x="909" y="265"/>
                </a:lnTo>
                <a:lnTo>
                  <a:pt x="906" y="259"/>
                </a:lnTo>
                <a:lnTo>
                  <a:pt x="905" y="253"/>
                </a:lnTo>
                <a:lnTo>
                  <a:pt x="905" y="247"/>
                </a:lnTo>
                <a:lnTo>
                  <a:pt x="908" y="243"/>
                </a:lnTo>
                <a:lnTo>
                  <a:pt x="908" y="243"/>
                </a:lnTo>
                <a:lnTo>
                  <a:pt x="910" y="247"/>
                </a:lnTo>
                <a:lnTo>
                  <a:pt x="912" y="249"/>
                </a:lnTo>
                <a:lnTo>
                  <a:pt x="916" y="250"/>
                </a:lnTo>
                <a:lnTo>
                  <a:pt x="918" y="251"/>
                </a:lnTo>
                <a:lnTo>
                  <a:pt x="922" y="250"/>
                </a:lnTo>
                <a:lnTo>
                  <a:pt x="926" y="248"/>
                </a:lnTo>
                <a:lnTo>
                  <a:pt x="933" y="242"/>
                </a:lnTo>
                <a:lnTo>
                  <a:pt x="933" y="242"/>
                </a:lnTo>
                <a:lnTo>
                  <a:pt x="936" y="247"/>
                </a:lnTo>
                <a:lnTo>
                  <a:pt x="936" y="247"/>
                </a:lnTo>
                <a:lnTo>
                  <a:pt x="939" y="251"/>
                </a:lnTo>
                <a:lnTo>
                  <a:pt x="941" y="255"/>
                </a:lnTo>
                <a:lnTo>
                  <a:pt x="942" y="265"/>
                </a:lnTo>
                <a:lnTo>
                  <a:pt x="942" y="265"/>
                </a:lnTo>
                <a:close/>
                <a:moveTo>
                  <a:pt x="915" y="236"/>
                </a:moveTo>
                <a:lnTo>
                  <a:pt x="915" y="236"/>
                </a:lnTo>
                <a:lnTo>
                  <a:pt x="920" y="235"/>
                </a:lnTo>
                <a:lnTo>
                  <a:pt x="924" y="236"/>
                </a:lnTo>
                <a:lnTo>
                  <a:pt x="924" y="236"/>
                </a:lnTo>
                <a:lnTo>
                  <a:pt x="917" y="241"/>
                </a:lnTo>
                <a:lnTo>
                  <a:pt x="917" y="241"/>
                </a:lnTo>
                <a:lnTo>
                  <a:pt x="915" y="236"/>
                </a:lnTo>
                <a:lnTo>
                  <a:pt x="915" y="236"/>
                </a:lnTo>
                <a:close/>
                <a:moveTo>
                  <a:pt x="927" y="178"/>
                </a:moveTo>
                <a:lnTo>
                  <a:pt x="927" y="178"/>
                </a:lnTo>
                <a:lnTo>
                  <a:pt x="928" y="177"/>
                </a:lnTo>
                <a:lnTo>
                  <a:pt x="929" y="176"/>
                </a:lnTo>
                <a:lnTo>
                  <a:pt x="929" y="172"/>
                </a:lnTo>
                <a:lnTo>
                  <a:pt x="927" y="166"/>
                </a:lnTo>
                <a:lnTo>
                  <a:pt x="927" y="166"/>
                </a:lnTo>
                <a:lnTo>
                  <a:pt x="927" y="165"/>
                </a:lnTo>
                <a:lnTo>
                  <a:pt x="927" y="165"/>
                </a:lnTo>
                <a:lnTo>
                  <a:pt x="932" y="168"/>
                </a:lnTo>
                <a:lnTo>
                  <a:pt x="938" y="176"/>
                </a:lnTo>
                <a:lnTo>
                  <a:pt x="938" y="176"/>
                </a:lnTo>
                <a:lnTo>
                  <a:pt x="941" y="182"/>
                </a:lnTo>
                <a:lnTo>
                  <a:pt x="944" y="189"/>
                </a:lnTo>
                <a:lnTo>
                  <a:pt x="944" y="196"/>
                </a:lnTo>
                <a:lnTo>
                  <a:pt x="942" y="203"/>
                </a:lnTo>
                <a:lnTo>
                  <a:pt x="940" y="210"/>
                </a:lnTo>
                <a:lnTo>
                  <a:pt x="938" y="216"/>
                </a:lnTo>
                <a:lnTo>
                  <a:pt x="932" y="229"/>
                </a:lnTo>
                <a:lnTo>
                  <a:pt x="932" y="229"/>
                </a:lnTo>
                <a:lnTo>
                  <a:pt x="927" y="226"/>
                </a:lnTo>
                <a:lnTo>
                  <a:pt x="922" y="225"/>
                </a:lnTo>
                <a:lnTo>
                  <a:pt x="917" y="225"/>
                </a:lnTo>
                <a:lnTo>
                  <a:pt x="914" y="226"/>
                </a:lnTo>
                <a:lnTo>
                  <a:pt x="914" y="226"/>
                </a:lnTo>
                <a:lnTo>
                  <a:pt x="912" y="213"/>
                </a:lnTo>
                <a:lnTo>
                  <a:pt x="912" y="198"/>
                </a:lnTo>
                <a:lnTo>
                  <a:pt x="914" y="184"/>
                </a:lnTo>
                <a:lnTo>
                  <a:pt x="917" y="173"/>
                </a:lnTo>
                <a:lnTo>
                  <a:pt x="917" y="173"/>
                </a:lnTo>
                <a:lnTo>
                  <a:pt x="917" y="176"/>
                </a:lnTo>
                <a:lnTo>
                  <a:pt x="918" y="179"/>
                </a:lnTo>
                <a:lnTo>
                  <a:pt x="922" y="184"/>
                </a:lnTo>
                <a:lnTo>
                  <a:pt x="923" y="184"/>
                </a:lnTo>
                <a:lnTo>
                  <a:pt x="926" y="184"/>
                </a:lnTo>
                <a:lnTo>
                  <a:pt x="927" y="182"/>
                </a:lnTo>
                <a:lnTo>
                  <a:pt x="927" y="178"/>
                </a:lnTo>
                <a:lnTo>
                  <a:pt x="927" y="178"/>
                </a:lnTo>
                <a:close/>
                <a:moveTo>
                  <a:pt x="915" y="115"/>
                </a:moveTo>
                <a:lnTo>
                  <a:pt x="915" y="115"/>
                </a:lnTo>
                <a:lnTo>
                  <a:pt x="920" y="117"/>
                </a:lnTo>
                <a:lnTo>
                  <a:pt x="920" y="117"/>
                </a:lnTo>
                <a:lnTo>
                  <a:pt x="917" y="118"/>
                </a:lnTo>
                <a:lnTo>
                  <a:pt x="917" y="118"/>
                </a:lnTo>
                <a:lnTo>
                  <a:pt x="915" y="118"/>
                </a:lnTo>
                <a:lnTo>
                  <a:pt x="915" y="118"/>
                </a:lnTo>
                <a:lnTo>
                  <a:pt x="915" y="115"/>
                </a:lnTo>
                <a:lnTo>
                  <a:pt x="915" y="115"/>
                </a:lnTo>
                <a:close/>
                <a:moveTo>
                  <a:pt x="904" y="20"/>
                </a:moveTo>
                <a:lnTo>
                  <a:pt x="904" y="20"/>
                </a:lnTo>
                <a:lnTo>
                  <a:pt x="906" y="21"/>
                </a:lnTo>
                <a:lnTo>
                  <a:pt x="906" y="21"/>
                </a:lnTo>
                <a:lnTo>
                  <a:pt x="905" y="24"/>
                </a:lnTo>
                <a:lnTo>
                  <a:pt x="905" y="24"/>
                </a:lnTo>
                <a:lnTo>
                  <a:pt x="904" y="24"/>
                </a:lnTo>
                <a:lnTo>
                  <a:pt x="904" y="24"/>
                </a:lnTo>
                <a:lnTo>
                  <a:pt x="904" y="20"/>
                </a:lnTo>
                <a:lnTo>
                  <a:pt x="904" y="20"/>
                </a:lnTo>
                <a:close/>
                <a:moveTo>
                  <a:pt x="904" y="44"/>
                </a:moveTo>
                <a:lnTo>
                  <a:pt x="904" y="44"/>
                </a:lnTo>
                <a:lnTo>
                  <a:pt x="904" y="50"/>
                </a:lnTo>
                <a:lnTo>
                  <a:pt x="904" y="50"/>
                </a:lnTo>
                <a:lnTo>
                  <a:pt x="903" y="44"/>
                </a:lnTo>
                <a:lnTo>
                  <a:pt x="903" y="44"/>
                </a:lnTo>
                <a:lnTo>
                  <a:pt x="904" y="44"/>
                </a:lnTo>
                <a:lnTo>
                  <a:pt x="904" y="44"/>
                </a:lnTo>
                <a:close/>
                <a:moveTo>
                  <a:pt x="902" y="79"/>
                </a:moveTo>
                <a:lnTo>
                  <a:pt x="902" y="79"/>
                </a:lnTo>
                <a:lnTo>
                  <a:pt x="902" y="85"/>
                </a:lnTo>
                <a:lnTo>
                  <a:pt x="903" y="88"/>
                </a:lnTo>
                <a:lnTo>
                  <a:pt x="906" y="89"/>
                </a:lnTo>
                <a:lnTo>
                  <a:pt x="906" y="89"/>
                </a:lnTo>
                <a:lnTo>
                  <a:pt x="909" y="88"/>
                </a:lnTo>
                <a:lnTo>
                  <a:pt x="911" y="85"/>
                </a:lnTo>
                <a:lnTo>
                  <a:pt x="911" y="82"/>
                </a:lnTo>
                <a:lnTo>
                  <a:pt x="912" y="77"/>
                </a:lnTo>
                <a:lnTo>
                  <a:pt x="912" y="62"/>
                </a:lnTo>
                <a:lnTo>
                  <a:pt x="912" y="62"/>
                </a:lnTo>
                <a:lnTo>
                  <a:pt x="918" y="66"/>
                </a:lnTo>
                <a:lnTo>
                  <a:pt x="923" y="71"/>
                </a:lnTo>
                <a:lnTo>
                  <a:pt x="928" y="77"/>
                </a:lnTo>
                <a:lnTo>
                  <a:pt x="930" y="84"/>
                </a:lnTo>
                <a:lnTo>
                  <a:pt x="930" y="84"/>
                </a:lnTo>
                <a:lnTo>
                  <a:pt x="930" y="91"/>
                </a:lnTo>
                <a:lnTo>
                  <a:pt x="930" y="98"/>
                </a:lnTo>
                <a:lnTo>
                  <a:pt x="929" y="103"/>
                </a:lnTo>
                <a:lnTo>
                  <a:pt x="927" y="108"/>
                </a:lnTo>
                <a:lnTo>
                  <a:pt x="927" y="108"/>
                </a:lnTo>
                <a:lnTo>
                  <a:pt x="923" y="106"/>
                </a:lnTo>
                <a:lnTo>
                  <a:pt x="923" y="106"/>
                </a:lnTo>
                <a:lnTo>
                  <a:pt x="922" y="102"/>
                </a:lnTo>
                <a:lnTo>
                  <a:pt x="920" y="101"/>
                </a:lnTo>
                <a:lnTo>
                  <a:pt x="917" y="102"/>
                </a:lnTo>
                <a:lnTo>
                  <a:pt x="915" y="103"/>
                </a:lnTo>
                <a:lnTo>
                  <a:pt x="915" y="103"/>
                </a:lnTo>
                <a:lnTo>
                  <a:pt x="911" y="100"/>
                </a:lnTo>
                <a:lnTo>
                  <a:pt x="909" y="98"/>
                </a:lnTo>
                <a:lnTo>
                  <a:pt x="908" y="101"/>
                </a:lnTo>
                <a:lnTo>
                  <a:pt x="906" y="104"/>
                </a:lnTo>
                <a:lnTo>
                  <a:pt x="906" y="114"/>
                </a:lnTo>
                <a:lnTo>
                  <a:pt x="906" y="120"/>
                </a:lnTo>
                <a:lnTo>
                  <a:pt x="906" y="120"/>
                </a:lnTo>
                <a:lnTo>
                  <a:pt x="904" y="120"/>
                </a:lnTo>
                <a:lnTo>
                  <a:pt x="902" y="118"/>
                </a:lnTo>
                <a:lnTo>
                  <a:pt x="902" y="118"/>
                </a:lnTo>
                <a:lnTo>
                  <a:pt x="900" y="115"/>
                </a:lnTo>
                <a:lnTo>
                  <a:pt x="898" y="110"/>
                </a:lnTo>
                <a:lnTo>
                  <a:pt x="894" y="103"/>
                </a:lnTo>
                <a:lnTo>
                  <a:pt x="894" y="103"/>
                </a:lnTo>
                <a:lnTo>
                  <a:pt x="894" y="97"/>
                </a:lnTo>
                <a:lnTo>
                  <a:pt x="893" y="94"/>
                </a:lnTo>
                <a:lnTo>
                  <a:pt x="892" y="92"/>
                </a:lnTo>
                <a:lnTo>
                  <a:pt x="891" y="91"/>
                </a:lnTo>
                <a:lnTo>
                  <a:pt x="891" y="91"/>
                </a:lnTo>
                <a:lnTo>
                  <a:pt x="889" y="84"/>
                </a:lnTo>
                <a:lnTo>
                  <a:pt x="889" y="77"/>
                </a:lnTo>
                <a:lnTo>
                  <a:pt x="889" y="73"/>
                </a:lnTo>
                <a:lnTo>
                  <a:pt x="891" y="70"/>
                </a:lnTo>
                <a:lnTo>
                  <a:pt x="893" y="67"/>
                </a:lnTo>
                <a:lnTo>
                  <a:pt x="897" y="65"/>
                </a:lnTo>
                <a:lnTo>
                  <a:pt x="897" y="65"/>
                </a:lnTo>
                <a:lnTo>
                  <a:pt x="898" y="72"/>
                </a:lnTo>
                <a:lnTo>
                  <a:pt x="902" y="79"/>
                </a:lnTo>
                <a:lnTo>
                  <a:pt x="902" y="79"/>
                </a:lnTo>
                <a:close/>
                <a:moveTo>
                  <a:pt x="791" y="35"/>
                </a:moveTo>
                <a:lnTo>
                  <a:pt x="791" y="35"/>
                </a:lnTo>
                <a:lnTo>
                  <a:pt x="787" y="35"/>
                </a:lnTo>
                <a:lnTo>
                  <a:pt x="787" y="35"/>
                </a:lnTo>
                <a:lnTo>
                  <a:pt x="787" y="35"/>
                </a:lnTo>
                <a:lnTo>
                  <a:pt x="787" y="35"/>
                </a:lnTo>
                <a:lnTo>
                  <a:pt x="791" y="35"/>
                </a:lnTo>
                <a:lnTo>
                  <a:pt x="791" y="35"/>
                </a:lnTo>
                <a:close/>
                <a:moveTo>
                  <a:pt x="691" y="32"/>
                </a:moveTo>
                <a:lnTo>
                  <a:pt x="691" y="32"/>
                </a:lnTo>
                <a:lnTo>
                  <a:pt x="713" y="33"/>
                </a:lnTo>
                <a:lnTo>
                  <a:pt x="713" y="33"/>
                </a:lnTo>
                <a:lnTo>
                  <a:pt x="691" y="32"/>
                </a:lnTo>
                <a:lnTo>
                  <a:pt x="691" y="32"/>
                </a:lnTo>
                <a:lnTo>
                  <a:pt x="691" y="32"/>
                </a:lnTo>
                <a:lnTo>
                  <a:pt x="691" y="32"/>
                </a:lnTo>
                <a:close/>
                <a:moveTo>
                  <a:pt x="285" y="53"/>
                </a:moveTo>
                <a:lnTo>
                  <a:pt x="285" y="53"/>
                </a:lnTo>
                <a:lnTo>
                  <a:pt x="360" y="49"/>
                </a:lnTo>
                <a:lnTo>
                  <a:pt x="434" y="45"/>
                </a:lnTo>
                <a:lnTo>
                  <a:pt x="509" y="43"/>
                </a:lnTo>
                <a:lnTo>
                  <a:pt x="584" y="41"/>
                </a:lnTo>
                <a:lnTo>
                  <a:pt x="584" y="41"/>
                </a:lnTo>
                <a:lnTo>
                  <a:pt x="661" y="42"/>
                </a:lnTo>
                <a:lnTo>
                  <a:pt x="738" y="44"/>
                </a:lnTo>
                <a:lnTo>
                  <a:pt x="816" y="45"/>
                </a:lnTo>
                <a:lnTo>
                  <a:pt x="855" y="45"/>
                </a:lnTo>
                <a:lnTo>
                  <a:pt x="893" y="44"/>
                </a:lnTo>
                <a:lnTo>
                  <a:pt x="893" y="44"/>
                </a:lnTo>
                <a:lnTo>
                  <a:pt x="894" y="55"/>
                </a:lnTo>
                <a:lnTo>
                  <a:pt x="894" y="55"/>
                </a:lnTo>
                <a:lnTo>
                  <a:pt x="887" y="59"/>
                </a:lnTo>
                <a:lnTo>
                  <a:pt x="883" y="65"/>
                </a:lnTo>
                <a:lnTo>
                  <a:pt x="881" y="71"/>
                </a:lnTo>
                <a:lnTo>
                  <a:pt x="880" y="78"/>
                </a:lnTo>
                <a:lnTo>
                  <a:pt x="880" y="85"/>
                </a:lnTo>
                <a:lnTo>
                  <a:pt x="881" y="92"/>
                </a:lnTo>
                <a:lnTo>
                  <a:pt x="886" y="107"/>
                </a:lnTo>
                <a:lnTo>
                  <a:pt x="886" y="107"/>
                </a:lnTo>
                <a:lnTo>
                  <a:pt x="888" y="115"/>
                </a:lnTo>
                <a:lnTo>
                  <a:pt x="892" y="123"/>
                </a:lnTo>
                <a:lnTo>
                  <a:pt x="896" y="126"/>
                </a:lnTo>
                <a:lnTo>
                  <a:pt x="899" y="129"/>
                </a:lnTo>
                <a:lnTo>
                  <a:pt x="903" y="130"/>
                </a:lnTo>
                <a:lnTo>
                  <a:pt x="908" y="130"/>
                </a:lnTo>
                <a:lnTo>
                  <a:pt x="908" y="130"/>
                </a:lnTo>
                <a:lnTo>
                  <a:pt x="911" y="145"/>
                </a:lnTo>
                <a:lnTo>
                  <a:pt x="915" y="159"/>
                </a:lnTo>
                <a:lnTo>
                  <a:pt x="915" y="159"/>
                </a:lnTo>
                <a:lnTo>
                  <a:pt x="912" y="162"/>
                </a:lnTo>
                <a:lnTo>
                  <a:pt x="910" y="166"/>
                </a:lnTo>
                <a:lnTo>
                  <a:pt x="906" y="176"/>
                </a:lnTo>
                <a:lnTo>
                  <a:pt x="904" y="188"/>
                </a:lnTo>
                <a:lnTo>
                  <a:pt x="903" y="198"/>
                </a:lnTo>
                <a:lnTo>
                  <a:pt x="903" y="198"/>
                </a:lnTo>
                <a:lnTo>
                  <a:pt x="900" y="202"/>
                </a:lnTo>
                <a:lnTo>
                  <a:pt x="900" y="206"/>
                </a:lnTo>
                <a:lnTo>
                  <a:pt x="899" y="215"/>
                </a:lnTo>
                <a:lnTo>
                  <a:pt x="902" y="225"/>
                </a:lnTo>
                <a:lnTo>
                  <a:pt x="903" y="232"/>
                </a:lnTo>
                <a:lnTo>
                  <a:pt x="903" y="232"/>
                </a:lnTo>
                <a:lnTo>
                  <a:pt x="898" y="238"/>
                </a:lnTo>
                <a:lnTo>
                  <a:pt x="897" y="245"/>
                </a:lnTo>
                <a:lnTo>
                  <a:pt x="896" y="255"/>
                </a:lnTo>
                <a:lnTo>
                  <a:pt x="898" y="265"/>
                </a:lnTo>
                <a:lnTo>
                  <a:pt x="898" y="265"/>
                </a:lnTo>
                <a:lnTo>
                  <a:pt x="750" y="268"/>
                </a:lnTo>
                <a:lnTo>
                  <a:pt x="602" y="272"/>
                </a:lnTo>
                <a:lnTo>
                  <a:pt x="454" y="275"/>
                </a:lnTo>
                <a:lnTo>
                  <a:pt x="379" y="277"/>
                </a:lnTo>
                <a:lnTo>
                  <a:pt x="306" y="275"/>
                </a:lnTo>
                <a:lnTo>
                  <a:pt x="306" y="275"/>
                </a:lnTo>
                <a:lnTo>
                  <a:pt x="306" y="265"/>
                </a:lnTo>
                <a:lnTo>
                  <a:pt x="306" y="260"/>
                </a:lnTo>
                <a:lnTo>
                  <a:pt x="303" y="255"/>
                </a:lnTo>
                <a:lnTo>
                  <a:pt x="303" y="255"/>
                </a:lnTo>
                <a:lnTo>
                  <a:pt x="301" y="250"/>
                </a:lnTo>
                <a:lnTo>
                  <a:pt x="298" y="245"/>
                </a:lnTo>
                <a:lnTo>
                  <a:pt x="295" y="242"/>
                </a:lnTo>
                <a:lnTo>
                  <a:pt x="290" y="239"/>
                </a:lnTo>
                <a:lnTo>
                  <a:pt x="290" y="239"/>
                </a:lnTo>
                <a:lnTo>
                  <a:pt x="294" y="231"/>
                </a:lnTo>
                <a:lnTo>
                  <a:pt x="295" y="221"/>
                </a:lnTo>
                <a:lnTo>
                  <a:pt x="296" y="210"/>
                </a:lnTo>
                <a:lnTo>
                  <a:pt x="296" y="200"/>
                </a:lnTo>
                <a:lnTo>
                  <a:pt x="295" y="189"/>
                </a:lnTo>
                <a:lnTo>
                  <a:pt x="292" y="179"/>
                </a:lnTo>
                <a:lnTo>
                  <a:pt x="289" y="170"/>
                </a:lnTo>
                <a:lnTo>
                  <a:pt x="283" y="162"/>
                </a:lnTo>
                <a:lnTo>
                  <a:pt x="283" y="162"/>
                </a:lnTo>
                <a:lnTo>
                  <a:pt x="284" y="151"/>
                </a:lnTo>
                <a:lnTo>
                  <a:pt x="284" y="142"/>
                </a:lnTo>
                <a:lnTo>
                  <a:pt x="284" y="142"/>
                </a:lnTo>
                <a:lnTo>
                  <a:pt x="288" y="138"/>
                </a:lnTo>
                <a:lnTo>
                  <a:pt x="290" y="135"/>
                </a:lnTo>
                <a:lnTo>
                  <a:pt x="295" y="125"/>
                </a:lnTo>
                <a:lnTo>
                  <a:pt x="296" y="114"/>
                </a:lnTo>
                <a:lnTo>
                  <a:pt x="296" y="103"/>
                </a:lnTo>
                <a:lnTo>
                  <a:pt x="295" y="92"/>
                </a:lnTo>
                <a:lnTo>
                  <a:pt x="292" y="82"/>
                </a:lnTo>
                <a:lnTo>
                  <a:pt x="288" y="72"/>
                </a:lnTo>
                <a:lnTo>
                  <a:pt x="283" y="64"/>
                </a:lnTo>
                <a:lnTo>
                  <a:pt x="283" y="64"/>
                </a:lnTo>
                <a:lnTo>
                  <a:pt x="285" y="53"/>
                </a:lnTo>
                <a:lnTo>
                  <a:pt x="285" y="53"/>
                </a:lnTo>
                <a:close/>
                <a:moveTo>
                  <a:pt x="272" y="24"/>
                </a:moveTo>
                <a:lnTo>
                  <a:pt x="272" y="24"/>
                </a:lnTo>
                <a:lnTo>
                  <a:pt x="273" y="27"/>
                </a:lnTo>
                <a:lnTo>
                  <a:pt x="273" y="27"/>
                </a:lnTo>
                <a:lnTo>
                  <a:pt x="271" y="27"/>
                </a:lnTo>
                <a:lnTo>
                  <a:pt x="271" y="27"/>
                </a:lnTo>
                <a:lnTo>
                  <a:pt x="272" y="24"/>
                </a:lnTo>
                <a:lnTo>
                  <a:pt x="272" y="24"/>
                </a:lnTo>
                <a:close/>
                <a:moveTo>
                  <a:pt x="270" y="43"/>
                </a:moveTo>
                <a:lnTo>
                  <a:pt x="270" y="43"/>
                </a:lnTo>
                <a:lnTo>
                  <a:pt x="273" y="42"/>
                </a:lnTo>
                <a:lnTo>
                  <a:pt x="273" y="42"/>
                </a:lnTo>
                <a:lnTo>
                  <a:pt x="277" y="43"/>
                </a:lnTo>
                <a:lnTo>
                  <a:pt x="277" y="43"/>
                </a:lnTo>
                <a:lnTo>
                  <a:pt x="277" y="44"/>
                </a:lnTo>
                <a:lnTo>
                  <a:pt x="277" y="44"/>
                </a:lnTo>
                <a:lnTo>
                  <a:pt x="270" y="44"/>
                </a:lnTo>
                <a:lnTo>
                  <a:pt x="270" y="44"/>
                </a:lnTo>
                <a:lnTo>
                  <a:pt x="270" y="43"/>
                </a:lnTo>
                <a:lnTo>
                  <a:pt x="270" y="43"/>
                </a:lnTo>
                <a:close/>
                <a:moveTo>
                  <a:pt x="271" y="54"/>
                </a:moveTo>
                <a:lnTo>
                  <a:pt x="271" y="54"/>
                </a:lnTo>
                <a:lnTo>
                  <a:pt x="271" y="54"/>
                </a:lnTo>
                <a:lnTo>
                  <a:pt x="271" y="54"/>
                </a:lnTo>
                <a:lnTo>
                  <a:pt x="276" y="54"/>
                </a:lnTo>
                <a:lnTo>
                  <a:pt x="276" y="54"/>
                </a:lnTo>
                <a:lnTo>
                  <a:pt x="274" y="56"/>
                </a:lnTo>
                <a:lnTo>
                  <a:pt x="274" y="56"/>
                </a:lnTo>
                <a:lnTo>
                  <a:pt x="271" y="54"/>
                </a:lnTo>
                <a:lnTo>
                  <a:pt x="271" y="54"/>
                </a:lnTo>
                <a:close/>
                <a:moveTo>
                  <a:pt x="272" y="66"/>
                </a:moveTo>
                <a:lnTo>
                  <a:pt x="272" y="66"/>
                </a:lnTo>
                <a:lnTo>
                  <a:pt x="271" y="68"/>
                </a:lnTo>
                <a:lnTo>
                  <a:pt x="271" y="68"/>
                </a:lnTo>
                <a:lnTo>
                  <a:pt x="271" y="66"/>
                </a:lnTo>
                <a:lnTo>
                  <a:pt x="271" y="66"/>
                </a:lnTo>
                <a:lnTo>
                  <a:pt x="272" y="66"/>
                </a:lnTo>
                <a:lnTo>
                  <a:pt x="272" y="66"/>
                </a:lnTo>
                <a:close/>
                <a:moveTo>
                  <a:pt x="279" y="76"/>
                </a:moveTo>
                <a:lnTo>
                  <a:pt x="279" y="76"/>
                </a:lnTo>
                <a:lnTo>
                  <a:pt x="284" y="88"/>
                </a:lnTo>
                <a:lnTo>
                  <a:pt x="286" y="102"/>
                </a:lnTo>
                <a:lnTo>
                  <a:pt x="286" y="109"/>
                </a:lnTo>
                <a:lnTo>
                  <a:pt x="286" y="117"/>
                </a:lnTo>
                <a:lnTo>
                  <a:pt x="284" y="123"/>
                </a:lnTo>
                <a:lnTo>
                  <a:pt x="282" y="129"/>
                </a:lnTo>
                <a:lnTo>
                  <a:pt x="282" y="129"/>
                </a:lnTo>
                <a:lnTo>
                  <a:pt x="279" y="124"/>
                </a:lnTo>
                <a:lnTo>
                  <a:pt x="276" y="120"/>
                </a:lnTo>
                <a:lnTo>
                  <a:pt x="273" y="119"/>
                </a:lnTo>
                <a:lnTo>
                  <a:pt x="270" y="119"/>
                </a:lnTo>
                <a:lnTo>
                  <a:pt x="267" y="120"/>
                </a:lnTo>
                <a:lnTo>
                  <a:pt x="266" y="121"/>
                </a:lnTo>
                <a:lnTo>
                  <a:pt x="267" y="124"/>
                </a:lnTo>
                <a:lnTo>
                  <a:pt x="270" y="127"/>
                </a:lnTo>
                <a:lnTo>
                  <a:pt x="270" y="127"/>
                </a:lnTo>
                <a:lnTo>
                  <a:pt x="267" y="129"/>
                </a:lnTo>
                <a:lnTo>
                  <a:pt x="266" y="131"/>
                </a:lnTo>
                <a:lnTo>
                  <a:pt x="265" y="133"/>
                </a:lnTo>
                <a:lnTo>
                  <a:pt x="266" y="136"/>
                </a:lnTo>
                <a:lnTo>
                  <a:pt x="266" y="136"/>
                </a:lnTo>
                <a:lnTo>
                  <a:pt x="262" y="133"/>
                </a:lnTo>
                <a:lnTo>
                  <a:pt x="259" y="130"/>
                </a:lnTo>
                <a:lnTo>
                  <a:pt x="256" y="125"/>
                </a:lnTo>
                <a:lnTo>
                  <a:pt x="254" y="119"/>
                </a:lnTo>
                <a:lnTo>
                  <a:pt x="254" y="119"/>
                </a:lnTo>
                <a:lnTo>
                  <a:pt x="255" y="115"/>
                </a:lnTo>
                <a:lnTo>
                  <a:pt x="255" y="112"/>
                </a:lnTo>
                <a:lnTo>
                  <a:pt x="254" y="109"/>
                </a:lnTo>
                <a:lnTo>
                  <a:pt x="252" y="106"/>
                </a:lnTo>
                <a:lnTo>
                  <a:pt x="252" y="106"/>
                </a:lnTo>
                <a:lnTo>
                  <a:pt x="250" y="97"/>
                </a:lnTo>
                <a:lnTo>
                  <a:pt x="250" y="92"/>
                </a:lnTo>
                <a:lnTo>
                  <a:pt x="248" y="90"/>
                </a:lnTo>
                <a:lnTo>
                  <a:pt x="248" y="90"/>
                </a:lnTo>
                <a:lnTo>
                  <a:pt x="248" y="82"/>
                </a:lnTo>
                <a:lnTo>
                  <a:pt x="250" y="74"/>
                </a:lnTo>
                <a:lnTo>
                  <a:pt x="253" y="71"/>
                </a:lnTo>
                <a:lnTo>
                  <a:pt x="255" y="67"/>
                </a:lnTo>
                <a:lnTo>
                  <a:pt x="258" y="65"/>
                </a:lnTo>
                <a:lnTo>
                  <a:pt x="261" y="64"/>
                </a:lnTo>
                <a:lnTo>
                  <a:pt x="261" y="64"/>
                </a:lnTo>
                <a:lnTo>
                  <a:pt x="262" y="76"/>
                </a:lnTo>
                <a:lnTo>
                  <a:pt x="264" y="80"/>
                </a:lnTo>
                <a:lnTo>
                  <a:pt x="266" y="85"/>
                </a:lnTo>
                <a:lnTo>
                  <a:pt x="268" y="86"/>
                </a:lnTo>
                <a:lnTo>
                  <a:pt x="271" y="86"/>
                </a:lnTo>
                <a:lnTo>
                  <a:pt x="274" y="83"/>
                </a:lnTo>
                <a:lnTo>
                  <a:pt x="279" y="76"/>
                </a:lnTo>
                <a:lnTo>
                  <a:pt x="279" y="76"/>
                </a:lnTo>
                <a:close/>
                <a:moveTo>
                  <a:pt x="254" y="37"/>
                </a:moveTo>
                <a:lnTo>
                  <a:pt x="254" y="37"/>
                </a:lnTo>
                <a:lnTo>
                  <a:pt x="241" y="38"/>
                </a:lnTo>
                <a:lnTo>
                  <a:pt x="226" y="38"/>
                </a:lnTo>
                <a:lnTo>
                  <a:pt x="226" y="38"/>
                </a:lnTo>
                <a:lnTo>
                  <a:pt x="254" y="37"/>
                </a:lnTo>
                <a:lnTo>
                  <a:pt x="254" y="37"/>
                </a:lnTo>
                <a:close/>
                <a:moveTo>
                  <a:pt x="67" y="31"/>
                </a:moveTo>
                <a:lnTo>
                  <a:pt x="67" y="31"/>
                </a:lnTo>
                <a:lnTo>
                  <a:pt x="49" y="33"/>
                </a:lnTo>
                <a:lnTo>
                  <a:pt x="41" y="33"/>
                </a:lnTo>
                <a:lnTo>
                  <a:pt x="32" y="35"/>
                </a:lnTo>
                <a:lnTo>
                  <a:pt x="32" y="35"/>
                </a:lnTo>
                <a:lnTo>
                  <a:pt x="41" y="32"/>
                </a:lnTo>
                <a:lnTo>
                  <a:pt x="49" y="31"/>
                </a:lnTo>
                <a:lnTo>
                  <a:pt x="67" y="31"/>
                </a:lnTo>
                <a:lnTo>
                  <a:pt x="67" y="31"/>
                </a:lnTo>
                <a:close/>
                <a:moveTo>
                  <a:pt x="16" y="41"/>
                </a:moveTo>
                <a:lnTo>
                  <a:pt x="16" y="41"/>
                </a:lnTo>
                <a:lnTo>
                  <a:pt x="18" y="43"/>
                </a:lnTo>
                <a:lnTo>
                  <a:pt x="18" y="43"/>
                </a:lnTo>
                <a:lnTo>
                  <a:pt x="14" y="43"/>
                </a:lnTo>
                <a:lnTo>
                  <a:pt x="14" y="43"/>
                </a:lnTo>
                <a:lnTo>
                  <a:pt x="16" y="41"/>
                </a:lnTo>
                <a:lnTo>
                  <a:pt x="16" y="41"/>
                </a:lnTo>
                <a:close/>
              </a:path>
            </a:pathLst>
          </a:custGeom>
          <a:solidFill>
            <a:srgbClr val="2E2E2E"/>
          </a:solidFill>
          <a:ln>
            <a:noFill/>
          </a:ln>
        </p:spPr>
        <p:txBody>
          <a:bodyPr vert="horz" wrap="square" lIns="91440" tIns="45720" rIns="91440" bIns="45720" numCol="1" anchor="t" anchorCtr="0" compatLnSpc="1"/>
          <a:lstStyle/>
          <a:p>
            <a:endParaRPr lang="zh-CN" altLang="en-US"/>
          </a:p>
        </p:txBody>
      </p:sp>
      <p:sp>
        <p:nvSpPr>
          <p:cNvPr id="15" name="文本框 14"/>
          <p:cNvSpPr txBox="1"/>
          <p:nvPr/>
        </p:nvSpPr>
        <p:spPr>
          <a:xfrm>
            <a:off x="2556856" y="3484488"/>
            <a:ext cx="3001373" cy="923330"/>
          </a:xfrm>
          <a:prstGeom prst="rect">
            <a:avLst/>
          </a:prstGeom>
          <a:noFill/>
        </p:spPr>
        <p:txBody>
          <a:bodyPr wrap="square" rtlCol="0">
            <a:spAutoFit/>
          </a:bodyPr>
          <a:lstStyle/>
          <a:p>
            <a:r>
              <a:rPr lang="en-US" altLang="zh-CN" sz="5400" dirty="0">
                <a:solidFill>
                  <a:srgbClr val="2E2E2E"/>
                </a:solidFill>
                <a:latin typeface="华文隶书" panose="02010800040101010101" pitchFamily="2" charset="-122"/>
                <a:ea typeface="华文隶书" panose="02010800040101010101" pitchFamily="2" charset="-122"/>
              </a:rPr>
              <a:t>Contents</a:t>
            </a:r>
            <a:endParaRPr lang="zh-CN" altLang="en-US" sz="9600" b="1" dirty="0">
              <a:solidFill>
                <a:srgbClr val="2E2E2E"/>
              </a:solidFill>
              <a:latin typeface="华文隶书" panose="02010800040101010101" pitchFamily="2" charset="-122"/>
              <a:ea typeface="华文隶书" panose="02010800040101010101" pitchFamily="2" charset="-122"/>
            </a:endParaRPr>
          </a:p>
        </p:txBody>
      </p:sp>
      <p:sp>
        <p:nvSpPr>
          <p:cNvPr id="56" name="Freeform 298"/>
          <p:cNvSpPr>
            <a:spLocks noEditPoints="1"/>
          </p:cNvSpPr>
          <p:nvPr/>
        </p:nvSpPr>
        <p:spPr bwMode="auto">
          <a:xfrm>
            <a:off x="6655605" y="821593"/>
            <a:ext cx="601324" cy="604284"/>
          </a:xfrm>
          <a:custGeom>
            <a:avLst/>
            <a:gdLst>
              <a:gd name="T0" fmla="*/ 14 w 62"/>
              <a:gd name="T1" fmla="*/ 46 h 62"/>
              <a:gd name="T2" fmla="*/ 0 w 62"/>
              <a:gd name="T3" fmla="*/ 22 h 62"/>
              <a:gd name="T4" fmla="*/ 8 w 62"/>
              <a:gd name="T5" fmla="*/ 2 h 62"/>
              <a:gd name="T6" fmla="*/ 9 w 62"/>
              <a:gd name="T7" fmla="*/ 2 h 62"/>
              <a:gd name="T8" fmla="*/ 17 w 62"/>
              <a:gd name="T9" fmla="*/ 0 h 62"/>
              <a:gd name="T10" fmla="*/ 39 w 62"/>
              <a:gd name="T11" fmla="*/ 15 h 62"/>
              <a:gd name="T12" fmla="*/ 42 w 62"/>
              <a:gd name="T13" fmla="*/ 18 h 62"/>
              <a:gd name="T14" fmla="*/ 44 w 62"/>
              <a:gd name="T15" fmla="*/ 12 h 62"/>
              <a:gd name="T16" fmla="*/ 51 w 62"/>
              <a:gd name="T17" fmla="*/ 6 h 62"/>
              <a:gd name="T18" fmla="*/ 58 w 62"/>
              <a:gd name="T19" fmla="*/ 12 h 62"/>
              <a:gd name="T20" fmla="*/ 61 w 62"/>
              <a:gd name="T21" fmla="*/ 16 h 62"/>
              <a:gd name="T22" fmla="*/ 61 w 62"/>
              <a:gd name="T23" fmla="*/ 16 h 62"/>
              <a:gd name="T24" fmla="*/ 62 w 62"/>
              <a:gd name="T25" fmla="*/ 24 h 62"/>
              <a:gd name="T26" fmla="*/ 52 w 62"/>
              <a:gd name="T27" fmla="*/ 60 h 62"/>
              <a:gd name="T28" fmla="*/ 51 w 62"/>
              <a:gd name="T29" fmla="*/ 62 h 62"/>
              <a:gd name="T30" fmla="*/ 21 w 62"/>
              <a:gd name="T31" fmla="*/ 44 h 62"/>
              <a:gd name="T32" fmla="*/ 27 w 62"/>
              <a:gd name="T33" fmla="*/ 48 h 62"/>
              <a:gd name="T34" fmla="*/ 47 w 62"/>
              <a:gd name="T35" fmla="*/ 55 h 62"/>
              <a:gd name="T36" fmla="*/ 50 w 62"/>
              <a:gd name="T37" fmla="*/ 47 h 62"/>
              <a:gd name="T38" fmla="*/ 55 w 62"/>
              <a:gd name="T39" fmla="*/ 24 h 62"/>
              <a:gd name="T40" fmla="*/ 55 w 62"/>
              <a:gd name="T41" fmla="*/ 18 h 62"/>
              <a:gd name="T42" fmla="*/ 53 w 62"/>
              <a:gd name="T43" fmla="*/ 16 h 62"/>
              <a:gd name="T44" fmla="*/ 51 w 62"/>
              <a:gd name="T45" fmla="*/ 13 h 62"/>
              <a:gd name="T46" fmla="*/ 50 w 62"/>
              <a:gd name="T47" fmla="*/ 15 h 62"/>
              <a:gd name="T48" fmla="*/ 47 w 62"/>
              <a:gd name="T49" fmla="*/ 30 h 62"/>
              <a:gd name="T50" fmla="*/ 39 w 62"/>
              <a:gd name="T51" fmla="*/ 27 h 62"/>
              <a:gd name="T52" fmla="*/ 34 w 62"/>
              <a:gd name="T53" fmla="*/ 18 h 62"/>
              <a:gd name="T54" fmla="*/ 17 w 62"/>
              <a:gd name="T55" fmla="*/ 7 h 62"/>
              <a:gd name="T56" fmla="*/ 12 w 62"/>
              <a:gd name="T57" fmla="*/ 8 h 62"/>
              <a:gd name="T58" fmla="*/ 12 w 62"/>
              <a:gd name="T59" fmla="*/ 8 h 62"/>
              <a:gd name="T60" fmla="*/ 10 w 62"/>
              <a:gd name="T61" fmla="*/ 11 h 62"/>
              <a:gd name="T62" fmla="*/ 7 w 62"/>
              <a:gd name="T63" fmla="*/ 22 h 62"/>
              <a:gd name="T64" fmla="*/ 19 w 62"/>
              <a:gd name="T65" fmla="*/ 41 h 62"/>
              <a:gd name="T66" fmla="*/ 19 w 62"/>
              <a:gd name="T67" fmla="*/ 41 h 62"/>
              <a:gd name="T68" fmla="*/ 19 w 62"/>
              <a:gd name="T69" fmla="*/ 41 h 62"/>
              <a:gd name="T70" fmla="*/ 21 w 62"/>
              <a:gd name="T71" fmla="*/ 44 h 62"/>
              <a:gd name="T72" fmla="*/ 47 w 62"/>
              <a:gd name="T73" fmla="*/ 28 h 62"/>
              <a:gd name="T74" fmla="*/ 51 w 62"/>
              <a:gd name="T75" fmla="*/ 13 h 62"/>
              <a:gd name="T76" fmla="*/ 51 w 62"/>
              <a:gd name="T77"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 h="62">
                <a:moveTo>
                  <a:pt x="49" y="62"/>
                </a:moveTo>
                <a:cubicBezTo>
                  <a:pt x="30" y="62"/>
                  <a:pt x="16" y="48"/>
                  <a:pt x="14" y="46"/>
                </a:cubicBezTo>
                <a:cubicBezTo>
                  <a:pt x="14" y="46"/>
                  <a:pt x="14" y="46"/>
                  <a:pt x="14" y="46"/>
                </a:cubicBezTo>
                <a:cubicBezTo>
                  <a:pt x="4" y="38"/>
                  <a:pt x="0" y="29"/>
                  <a:pt x="0" y="22"/>
                </a:cubicBezTo>
                <a:cubicBezTo>
                  <a:pt x="0" y="22"/>
                  <a:pt x="0" y="22"/>
                  <a:pt x="0" y="22"/>
                </a:cubicBezTo>
                <a:cubicBezTo>
                  <a:pt x="1" y="10"/>
                  <a:pt x="8" y="3"/>
                  <a:pt x="8" y="2"/>
                </a:cubicBezTo>
                <a:cubicBezTo>
                  <a:pt x="8" y="2"/>
                  <a:pt x="8" y="2"/>
                  <a:pt x="8" y="2"/>
                </a:cubicBezTo>
                <a:cubicBezTo>
                  <a:pt x="9" y="2"/>
                  <a:pt x="9" y="2"/>
                  <a:pt x="9" y="2"/>
                </a:cubicBezTo>
                <a:cubicBezTo>
                  <a:pt x="10" y="2"/>
                  <a:pt x="10" y="2"/>
                  <a:pt x="10" y="2"/>
                </a:cubicBezTo>
                <a:cubicBezTo>
                  <a:pt x="12" y="1"/>
                  <a:pt x="14" y="0"/>
                  <a:pt x="17" y="0"/>
                </a:cubicBezTo>
                <a:cubicBezTo>
                  <a:pt x="17" y="0"/>
                  <a:pt x="17" y="0"/>
                  <a:pt x="17" y="0"/>
                </a:cubicBezTo>
                <a:cubicBezTo>
                  <a:pt x="27" y="0"/>
                  <a:pt x="35" y="8"/>
                  <a:pt x="39" y="15"/>
                </a:cubicBezTo>
                <a:cubicBezTo>
                  <a:pt x="39" y="15"/>
                  <a:pt x="39" y="15"/>
                  <a:pt x="39" y="15"/>
                </a:cubicBezTo>
                <a:cubicBezTo>
                  <a:pt x="40" y="16"/>
                  <a:pt x="41" y="17"/>
                  <a:pt x="42" y="18"/>
                </a:cubicBezTo>
                <a:cubicBezTo>
                  <a:pt x="42" y="18"/>
                  <a:pt x="42" y="18"/>
                  <a:pt x="42" y="18"/>
                </a:cubicBezTo>
                <a:cubicBezTo>
                  <a:pt x="42" y="16"/>
                  <a:pt x="43" y="14"/>
                  <a:pt x="44" y="12"/>
                </a:cubicBezTo>
                <a:cubicBezTo>
                  <a:pt x="44" y="12"/>
                  <a:pt x="44" y="12"/>
                  <a:pt x="44" y="12"/>
                </a:cubicBezTo>
                <a:cubicBezTo>
                  <a:pt x="45" y="9"/>
                  <a:pt x="47" y="6"/>
                  <a:pt x="51" y="6"/>
                </a:cubicBezTo>
                <a:cubicBezTo>
                  <a:pt x="51" y="6"/>
                  <a:pt x="51" y="6"/>
                  <a:pt x="51" y="6"/>
                </a:cubicBezTo>
                <a:cubicBezTo>
                  <a:pt x="55" y="6"/>
                  <a:pt x="57" y="9"/>
                  <a:pt x="58" y="12"/>
                </a:cubicBezTo>
                <a:cubicBezTo>
                  <a:pt x="58" y="12"/>
                  <a:pt x="58" y="12"/>
                  <a:pt x="58" y="12"/>
                </a:cubicBezTo>
                <a:cubicBezTo>
                  <a:pt x="60" y="14"/>
                  <a:pt x="61" y="16"/>
                  <a:pt x="61" y="16"/>
                </a:cubicBezTo>
                <a:cubicBezTo>
                  <a:pt x="61" y="16"/>
                  <a:pt x="61" y="16"/>
                  <a:pt x="61" y="16"/>
                </a:cubicBezTo>
                <a:cubicBezTo>
                  <a:pt x="61" y="16"/>
                  <a:pt x="61" y="16"/>
                  <a:pt x="61" y="16"/>
                </a:cubicBezTo>
                <a:cubicBezTo>
                  <a:pt x="61" y="17"/>
                  <a:pt x="61" y="17"/>
                  <a:pt x="61" y="17"/>
                </a:cubicBezTo>
                <a:cubicBezTo>
                  <a:pt x="61" y="19"/>
                  <a:pt x="62" y="21"/>
                  <a:pt x="62" y="24"/>
                </a:cubicBezTo>
                <a:cubicBezTo>
                  <a:pt x="62" y="24"/>
                  <a:pt x="62" y="24"/>
                  <a:pt x="62" y="24"/>
                </a:cubicBezTo>
                <a:cubicBezTo>
                  <a:pt x="62" y="42"/>
                  <a:pt x="52" y="60"/>
                  <a:pt x="52" y="60"/>
                </a:cubicBezTo>
                <a:cubicBezTo>
                  <a:pt x="52" y="60"/>
                  <a:pt x="52" y="60"/>
                  <a:pt x="52" y="60"/>
                </a:cubicBezTo>
                <a:cubicBezTo>
                  <a:pt x="51" y="62"/>
                  <a:pt x="51" y="62"/>
                  <a:pt x="51" y="62"/>
                </a:cubicBezTo>
                <a:cubicBezTo>
                  <a:pt x="49" y="62"/>
                  <a:pt x="49" y="62"/>
                  <a:pt x="49" y="62"/>
                </a:cubicBezTo>
                <a:close/>
                <a:moveTo>
                  <a:pt x="21" y="44"/>
                </a:moveTo>
                <a:cubicBezTo>
                  <a:pt x="23" y="45"/>
                  <a:pt x="25" y="47"/>
                  <a:pt x="27" y="48"/>
                </a:cubicBezTo>
                <a:cubicBezTo>
                  <a:pt x="27" y="48"/>
                  <a:pt x="27" y="48"/>
                  <a:pt x="27" y="48"/>
                </a:cubicBezTo>
                <a:cubicBezTo>
                  <a:pt x="32" y="52"/>
                  <a:pt x="39" y="55"/>
                  <a:pt x="47" y="55"/>
                </a:cubicBezTo>
                <a:cubicBezTo>
                  <a:pt x="47" y="55"/>
                  <a:pt x="47" y="55"/>
                  <a:pt x="47" y="55"/>
                </a:cubicBezTo>
                <a:cubicBezTo>
                  <a:pt x="48" y="54"/>
                  <a:pt x="49" y="50"/>
                  <a:pt x="50" y="47"/>
                </a:cubicBezTo>
                <a:cubicBezTo>
                  <a:pt x="50" y="47"/>
                  <a:pt x="50" y="47"/>
                  <a:pt x="50" y="47"/>
                </a:cubicBezTo>
                <a:cubicBezTo>
                  <a:pt x="53" y="40"/>
                  <a:pt x="55" y="32"/>
                  <a:pt x="55" y="24"/>
                </a:cubicBezTo>
                <a:cubicBezTo>
                  <a:pt x="55" y="24"/>
                  <a:pt x="55" y="24"/>
                  <a:pt x="55" y="24"/>
                </a:cubicBezTo>
                <a:cubicBezTo>
                  <a:pt x="55" y="22"/>
                  <a:pt x="55" y="20"/>
                  <a:pt x="55" y="18"/>
                </a:cubicBezTo>
                <a:cubicBezTo>
                  <a:pt x="55" y="18"/>
                  <a:pt x="55" y="18"/>
                  <a:pt x="55" y="18"/>
                </a:cubicBezTo>
                <a:cubicBezTo>
                  <a:pt x="54" y="18"/>
                  <a:pt x="54" y="17"/>
                  <a:pt x="53" y="16"/>
                </a:cubicBezTo>
                <a:cubicBezTo>
                  <a:pt x="53" y="16"/>
                  <a:pt x="53" y="16"/>
                  <a:pt x="53" y="16"/>
                </a:cubicBezTo>
                <a:cubicBezTo>
                  <a:pt x="53" y="14"/>
                  <a:pt x="51" y="13"/>
                  <a:pt x="51" y="13"/>
                </a:cubicBezTo>
                <a:cubicBezTo>
                  <a:pt x="51" y="13"/>
                  <a:pt x="51" y="13"/>
                  <a:pt x="51" y="13"/>
                </a:cubicBezTo>
                <a:cubicBezTo>
                  <a:pt x="51" y="13"/>
                  <a:pt x="50" y="14"/>
                  <a:pt x="50" y="15"/>
                </a:cubicBezTo>
                <a:cubicBezTo>
                  <a:pt x="50" y="15"/>
                  <a:pt x="50" y="15"/>
                  <a:pt x="50" y="15"/>
                </a:cubicBezTo>
                <a:cubicBezTo>
                  <a:pt x="49" y="17"/>
                  <a:pt x="48" y="22"/>
                  <a:pt x="47" y="30"/>
                </a:cubicBezTo>
                <a:cubicBezTo>
                  <a:pt x="47" y="30"/>
                  <a:pt x="47" y="30"/>
                  <a:pt x="47" y="30"/>
                </a:cubicBezTo>
                <a:cubicBezTo>
                  <a:pt x="40" y="31"/>
                  <a:pt x="40" y="31"/>
                  <a:pt x="40" y="31"/>
                </a:cubicBezTo>
                <a:cubicBezTo>
                  <a:pt x="40" y="31"/>
                  <a:pt x="40" y="29"/>
                  <a:pt x="39" y="27"/>
                </a:cubicBezTo>
                <a:cubicBezTo>
                  <a:pt x="39" y="27"/>
                  <a:pt x="39" y="27"/>
                  <a:pt x="39" y="27"/>
                </a:cubicBezTo>
                <a:cubicBezTo>
                  <a:pt x="38" y="25"/>
                  <a:pt x="36" y="21"/>
                  <a:pt x="34" y="18"/>
                </a:cubicBezTo>
                <a:cubicBezTo>
                  <a:pt x="34" y="18"/>
                  <a:pt x="34" y="18"/>
                  <a:pt x="34" y="18"/>
                </a:cubicBezTo>
                <a:cubicBezTo>
                  <a:pt x="30" y="12"/>
                  <a:pt x="24" y="7"/>
                  <a:pt x="17" y="7"/>
                </a:cubicBezTo>
                <a:cubicBezTo>
                  <a:pt x="17" y="7"/>
                  <a:pt x="17" y="7"/>
                  <a:pt x="17" y="7"/>
                </a:cubicBezTo>
                <a:cubicBezTo>
                  <a:pt x="15" y="7"/>
                  <a:pt x="14" y="7"/>
                  <a:pt x="12" y="8"/>
                </a:cubicBezTo>
                <a:cubicBezTo>
                  <a:pt x="12" y="8"/>
                  <a:pt x="12" y="8"/>
                  <a:pt x="12" y="8"/>
                </a:cubicBezTo>
                <a:cubicBezTo>
                  <a:pt x="12" y="8"/>
                  <a:pt x="12" y="8"/>
                  <a:pt x="12" y="8"/>
                </a:cubicBezTo>
                <a:cubicBezTo>
                  <a:pt x="12" y="8"/>
                  <a:pt x="12" y="8"/>
                  <a:pt x="12" y="8"/>
                </a:cubicBezTo>
                <a:cubicBezTo>
                  <a:pt x="12" y="9"/>
                  <a:pt x="11" y="10"/>
                  <a:pt x="10" y="11"/>
                </a:cubicBezTo>
                <a:cubicBezTo>
                  <a:pt x="10" y="11"/>
                  <a:pt x="10" y="11"/>
                  <a:pt x="10" y="11"/>
                </a:cubicBezTo>
                <a:cubicBezTo>
                  <a:pt x="8" y="14"/>
                  <a:pt x="7" y="17"/>
                  <a:pt x="7" y="22"/>
                </a:cubicBezTo>
                <a:cubicBezTo>
                  <a:pt x="7" y="22"/>
                  <a:pt x="7" y="22"/>
                  <a:pt x="7" y="22"/>
                </a:cubicBezTo>
                <a:cubicBezTo>
                  <a:pt x="7" y="27"/>
                  <a:pt x="9" y="34"/>
                  <a:pt x="19" y="41"/>
                </a:cubicBezTo>
                <a:cubicBezTo>
                  <a:pt x="19" y="41"/>
                  <a:pt x="19" y="41"/>
                  <a:pt x="19" y="41"/>
                </a:cubicBezTo>
                <a:cubicBezTo>
                  <a:pt x="19" y="41"/>
                  <a:pt x="19" y="41"/>
                  <a:pt x="19" y="41"/>
                </a:cubicBezTo>
                <a:cubicBezTo>
                  <a:pt x="19" y="41"/>
                  <a:pt x="19" y="41"/>
                  <a:pt x="19" y="41"/>
                </a:cubicBezTo>
                <a:cubicBezTo>
                  <a:pt x="19" y="41"/>
                  <a:pt x="19" y="41"/>
                  <a:pt x="19" y="41"/>
                </a:cubicBezTo>
                <a:cubicBezTo>
                  <a:pt x="19" y="41"/>
                  <a:pt x="19" y="41"/>
                  <a:pt x="19" y="41"/>
                </a:cubicBezTo>
                <a:cubicBezTo>
                  <a:pt x="19" y="41"/>
                  <a:pt x="20" y="42"/>
                  <a:pt x="21" y="44"/>
                </a:cubicBezTo>
                <a:close/>
                <a:moveTo>
                  <a:pt x="44" y="29"/>
                </a:moveTo>
                <a:cubicBezTo>
                  <a:pt x="47" y="28"/>
                  <a:pt x="47" y="28"/>
                  <a:pt x="47" y="28"/>
                </a:cubicBezTo>
                <a:cubicBezTo>
                  <a:pt x="44" y="29"/>
                  <a:pt x="44" y="29"/>
                  <a:pt x="44" y="29"/>
                </a:cubicBezTo>
                <a:close/>
                <a:moveTo>
                  <a:pt x="51" y="13"/>
                </a:moveTo>
                <a:cubicBezTo>
                  <a:pt x="51" y="13"/>
                  <a:pt x="51" y="13"/>
                  <a:pt x="51" y="13"/>
                </a:cubicBezTo>
                <a:cubicBezTo>
                  <a:pt x="51" y="13"/>
                  <a:pt x="51" y="13"/>
                  <a:pt x="51" y="13"/>
                </a:cubicBezTo>
                <a:close/>
              </a:path>
            </a:pathLst>
          </a:custGeom>
          <a:solidFill>
            <a:srgbClr val="F7B63E"/>
          </a:solidFill>
          <a:ln>
            <a:noFill/>
          </a:ln>
        </p:spPr>
        <p:txBody>
          <a:bodyPr vert="horz" wrap="square" lIns="91440" tIns="45720" rIns="91440" bIns="45720" numCol="1" anchor="t" anchorCtr="0" compatLnSpc="1"/>
          <a:lstStyle/>
          <a:p>
            <a:endParaRPr lang="zh-CN" altLang="en-US"/>
          </a:p>
        </p:txBody>
      </p:sp>
      <p:sp>
        <p:nvSpPr>
          <p:cNvPr id="57" name="椭圆 56"/>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Freeform 298"/>
          <p:cNvSpPr>
            <a:spLocks noEditPoints="1"/>
          </p:cNvSpPr>
          <p:nvPr/>
        </p:nvSpPr>
        <p:spPr bwMode="auto">
          <a:xfrm>
            <a:off x="6691026" y="2235619"/>
            <a:ext cx="601324" cy="604284"/>
          </a:xfrm>
          <a:custGeom>
            <a:avLst/>
            <a:gdLst>
              <a:gd name="T0" fmla="*/ 14 w 62"/>
              <a:gd name="T1" fmla="*/ 46 h 62"/>
              <a:gd name="T2" fmla="*/ 0 w 62"/>
              <a:gd name="T3" fmla="*/ 22 h 62"/>
              <a:gd name="T4" fmla="*/ 8 w 62"/>
              <a:gd name="T5" fmla="*/ 2 h 62"/>
              <a:gd name="T6" fmla="*/ 9 w 62"/>
              <a:gd name="T7" fmla="*/ 2 h 62"/>
              <a:gd name="T8" fmla="*/ 17 w 62"/>
              <a:gd name="T9" fmla="*/ 0 h 62"/>
              <a:gd name="T10" fmla="*/ 39 w 62"/>
              <a:gd name="T11" fmla="*/ 15 h 62"/>
              <a:gd name="T12" fmla="*/ 42 w 62"/>
              <a:gd name="T13" fmla="*/ 18 h 62"/>
              <a:gd name="T14" fmla="*/ 44 w 62"/>
              <a:gd name="T15" fmla="*/ 12 h 62"/>
              <a:gd name="T16" fmla="*/ 51 w 62"/>
              <a:gd name="T17" fmla="*/ 6 h 62"/>
              <a:gd name="T18" fmla="*/ 58 w 62"/>
              <a:gd name="T19" fmla="*/ 12 h 62"/>
              <a:gd name="T20" fmla="*/ 61 w 62"/>
              <a:gd name="T21" fmla="*/ 16 h 62"/>
              <a:gd name="T22" fmla="*/ 61 w 62"/>
              <a:gd name="T23" fmla="*/ 16 h 62"/>
              <a:gd name="T24" fmla="*/ 62 w 62"/>
              <a:gd name="T25" fmla="*/ 24 h 62"/>
              <a:gd name="T26" fmla="*/ 52 w 62"/>
              <a:gd name="T27" fmla="*/ 60 h 62"/>
              <a:gd name="T28" fmla="*/ 51 w 62"/>
              <a:gd name="T29" fmla="*/ 62 h 62"/>
              <a:gd name="T30" fmla="*/ 21 w 62"/>
              <a:gd name="T31" fmla="*/ 44 h 62"/>
              <a:gd name="T32" fmla="*/ 27 w 62"/>
              <a:gd name="T33" fmla="*/ 48 h 62"/>
              <a:gd name="T34" fmla="*/ 47 w 62"/>
              <a:gd name="T35" fmla="*/ 55 h 62"/>
              <a:gd name="T36" fmla="*/ 50 w 62"/>
              <a:gd name="T37" fmla="*/ 47 h 62"/>
              <a:gd name="T38" fmla="*/ 55 w 62"/>
              <a:gd name="T39" fmla="*/ 24 h 62"/>
              <a:gd name="T40" fmla="*/ 55 w 62"/>
              <a:gd name="T41" fmla="*/ 18 h 62"/>
              <a:gd name="T42" fmla="*/ 53 w 62"/>
              <a:gd name="T43" fmla="*/ 16 h 62"/>
              <a:gd name="T44" fmla="*/ 51 w 62"/>
              <a:gd name="T45" fmla="*/ 13 h 62"/>
              <a:gd name="T46" fmla="*/ 50 w 62"/>
              <a:gd name="T47" fmla="*/ 15 h 62"/>
              <a:gd name="T48" fmla="*/ 47 w 62"/>
              <a:gd name="T49" fmla="*/ 30 h 62"/>
              <a:gd name="T50" fmla="*/ 39 w 62"/>
              <a:gd name="T51" fmla="*/ 27 h 62"/>
              <a:gd name="T52" fmla="*/ 34 w 62"/>
              <a:gd name="T53" fmla="*/ 18 h 62"/>
              <a:gd name="T54" fmla="*/ 17 w 62"/>
              <a:gd name="T55" fmla="*/ 7 h 62"/>
              <a:gd name="T56" fmla="*/ 12 w 62"/>
              <a:gd name="T57" fmla="*/ 8 h 62"/>
              <a:gd name="T58" fmla="*/ 12 w 62"/>
              <a:gd name="T59" fmla="*/ 8 h 62"/>
              <a:gd name="T60" fmla="*/ 10 w 62"/>
              <a:gd name="T61" fmla="*/ 11 h 62"/>
              <a:gd name="T62" fmla="*/ 7 w 62"/>
              <a:gd name="T63" fmla="*/ 22 h 62"/>
              <a:gd name="T64" fmla="*/ 19 w 62"/>
              <a:gd name="T65" fmla="*/ 41 h 62"/>
              <a:gd name="T66" fmla="*/ 19 w 62"/>
              <a:gd name="T67" fmla="*/ 41 h 62"/>
              <a:gd name="T68" fmla="*/ 19 w 62"/>
              <a:gd name="T69" fmla="*/ 41 h 62"/>
              <a:gd name="T70" fmla="*/ 21 w 62"/>
              <a:gd name="T71" fmla="*/ 44 h 62"/>
              <a:gd name="T72" fmla="*/ 47 w 62"/>
              <a:gd name="T73" fmla="*/ 28 h 62"/>
              <a:gd name="T74" fmla="*/ 51 w 62"/>
              <a:gd name="T75" fmla="*/ 13 h 62"/>
              <a:gd name="T76" fmla="*/ 51 w 62"/>
              <a:gd name="T77"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 h="62">
                <a:moveTo>
                  <a:pt x="49" y="62"/>
                </a:moveTo>
                <a:cubicBezTo>
                  <a:pt x="30" y="62"/>
                  <a:pt x="16" y="48"/>
                  <a:pt x="14" y="46"/>
                </a:cubicBezTo>
                <a:cubicBezTo>
                  <a:pt x="14" y="46"/>
                  <a:pt x="14" y="46"/>
                  <a:pt x="14" y="46"/>
                </a:cubicBezTo>
                <a:cubicBezTo>
                  <a:pt x="4" y="38"/>
                  <a:pt x="0" y="29"/>
                  <a:pt x="0" y="22"/>
                </a:cubicBezTo>
                <a:cubicBezTo>
                  <a:pt x="0" y="22"/>
                  <a:pt x="0" y="22"/>
                  <a:pt x="0" y="22"/>
                </a:cubicBezTo>
                <a:cubicBezTo>
                  <a:pt x="1" y="10"/>
                  <a:pt x="8" y="3"/>
                  <a:pt x="8" y="2"/>
                </a:cubicBezTo>
                <a:cubicBezTo>
                  <a:pt x="8" y="2"/>
                  <a:pt x="8" y="2"/>
                  <a:pt x="8" y="2"/>
                </a:cubicBezTo>
                <a:cubicBezTo>
                  <a:pt x="9" y="2"/>
                  <a:pt x="9" y="2"/>
                  <a:pt x="9" y="2"/>
                </a:cubicBezTo>
                <a:cubicBezTo>
                  <a:pt x="10" y="2"/>
                  <a:pt x="10" y="2"/>
                  <a:pt x="10" y="2"/>
                </a:cubicBezTo>
                <a:cubicBezTo>
                  <a:pt x="12" y="1"/>
                  <a:pt x="14" y="0"/>
                  <a:pt x="17" y="0"/>
                </a:cubicBezTo>
                <a:cubicBezTo>
                  <a:pt x="17" y="0"/>
                  <a:pt x="17" y="0"/>
                  <a:pt x="17" y="0"/>
                </a:cubicBezTo>
                <a:cubicBezTo>
                  <a:pt x="27" y="0"/>
                  <a:pt x="35" y="8"/>
                  <a:pt x="39" y="15"/>
                </a:cubicBezTo>
                <a:cubicBezTo>
                  <a:pt x="39" y="15"/>
                  <a:pt x="39" y="15"/>
                  <a:pt x="39" y="15"/>
                </a:cubicBezTo>
                <a:cubicBezTo>
                  <a:pt x="40" y="16"/>
                  <a:pt x="41" y="17"/>
                  <a:pt x="42" y="18"/>
                </a:cubicBezTo>
                <a:cubicBezTo>
                  <a:pt x="42" y="18"/>
                  <a:pt x="42" y="18"/>
                  <a:pt x="42" y="18"/>
                </a:cubicBezTo>
                <a:cubicBezTo>
                  <a:pt x="42" y="16"/>
                  <a:pt x="43" y="14"/>
                  <a:pt x="44" y="12"/>
                </a:cubicBezTo>
                <a:cubicBezTo>
                  <a:pt x="44" y="12"/>
                  <a:pt x="44" y="12"/>
                  <a:pt x="44" y="12"/>
                </a:cubicBezTo>
                <a:cubicBezTo>
                  <a:pt x="45" y="9"/>
                  <a:pt x="47" y="6"/>
                  <a:pt x="51" y="6"/>
                </a:cubicBezTo>
                <a:cubicBezTo>
                  <a:pt x="51" y="6"/>
                  <a:pt x="51" y="6"/>
                  <a:pt x="51" y="6"/>
                </a:cubicBezTo>
                <a:cubicBezTo>
                  <a:pt x="55" y="6"/>
                  <a:pt x="57" y="9"/>
                  <a:pt x="58" y="12"/>
                </a:cubicBezTo>
                <a:cubicBezTo>
                  <a:pt x="58" y="12"/>
                  <a:pt x="58" y="12"/>
                  <a:pt x="58" y="12"/>
                </a:cubicBezTo>
                <a:cubicBezTo>
                  <a:pt x="60" y="14"/>
                  <a:pt x="61" y="16"/>
                  <a:pt x="61" y="16"/>
                </a:cubicBezTo>
                <a:cubicBezTo>
                  <a:pt x="61" y="16"/>
                  <a:pt x="61" y="16"/>
                  <a:pt x="61" y="16"/>
                </a:cubicBezTo>
                <a:cubicBezTo>
                  <a:pt x="61" y="16"/>
                  <a:pt x="61" y="16"/>
                  <a:pt x="61" y="16"/>
                </a:cubicBezTo>
                <a:cubicBezTo>
                  <a:pt x="61" y="17"/>
                  <a:pt x="61" y="17"/>
                  <a:pt x="61" y="17"/>
                </a:cubicBezTo>
                <a:cubicBezTo>
                  <a:pt x="61" y="19"/>
                  <a:pt x="62" y="21"/>
                  <a:pt x="62" y="24"/>
                </a:cubicBezTo>
                <a:cubicBezTo>
                  <a:pt x="62" y="24"/>
                  <a:pt x="62" y="24"/>
                  <a:pt x="62" y="24"/>
                </a:cubicBezTo>
                <a:cubicBezTo>
                  <a:pt x="62" y="42"/>
                  <a:pt x="52" y="60"/>
                  <a:pt x="52" y="60"/>
                </a:cubicBezTo>
                <a:cubicBezTo>
                  <a:pt x="52" y="60"/>
                  <a:pt x="52" y="60"/>
                  <a:pt x="52" y="60"/>
                </a:cubicBezTo>
                <a:cubicBezTo>
                  <a:pt x="51" y="62"/>
                  <a:pt x="51" y="62"/>
                  <a:pt x="51" y="62"/>
                </a:cubicBezTo>
                <a:cubicBezTo>
                  <a:pt x="49" y="62"/>
                  <a:pt x="49" y="62"/>
                  <a:pt x="49" y="62"/>
                </a:cubicBezTo>
                <a:close/>
                <a:moveTo>
                  <a:pt x="21" y="44"/>
                </a:moveTo>
                <a:cubicBezTo>
                  <a:pt x="23" y="45"/>
                  <a:pt x="25" y="47"/>
                  <a:pt x="27" y="48"/>
                </a:cubicBezTo>
                <a:cubicBezTo>
                  <a:pt x="27" y="48"/>
                  <a:pt x="27" y="48"/>
                  <a:pt x="27" y="48"/>
                </a:cubicBezTo>
                <a:cubicBezTo>
                  <a:pt x="32" y="52"/>
                  <a:pt x="39" y="55"/>
                  <a:pt x="47" y="55"/>
                </a:cubicBezTo>
                <a:cubicBezTo>
                  <a:pt x="47" y="55"/>
                  <a:pt x="47" y="55"/>
                  <a:pt x="47" y="55"/>
                </a:cubicBezTo>
                <a:cubicBezTo>
                  <a:pt x="48" y="54"/>
                  <a:pt x="49" y="50"/>
                  <a:pt x="50" y="47"/>
                </a:cubicBezTo>
                <a:cubicBezTo>
                  <a:pt x="50" y="47"/>
                  <a:pt x="50" y="47"/>
                  <a:pt x="50" y="47"/>
                </a:cubicBezTo>
                <a:cubicBezTo>
                  <a:pt x="53" y="40"/>
                  <a:pt x="55" y="32"/>
                  <a:pt x="55" y="24"/>
                </a:cubicBezTo>
                <a:cubicBezTo>
                  <a:pt x="55" y="24"/>
                  <a:pt x="55" y="24"/>
                  <a:pt x="55" y="24"/>
                </a:cubicBezTo>
                <a:cubicBezTo>
                  <a:pt x="55" y="22"/>
                  <a:pt x="55" y="20"/>
                  <a:pt x="55" y="18"/>
                </a:cubicBezTo>
                <a:cubicBezTo>
                  <a:pt x="55" y="18"/>
                  <a:pt x="55" y="18"/>
                  <a:pt x="55" y="18"/>
                </a:cubicBezTo>
                <a:cubicBezTo>
                  <a:pt x="54" y="18"/>
                  <a:pt x="54" y="17"/>
                  <a:pt x="53" y="16"/>
                </a:cubicBezTo>
                <a:cubicBezTo>
                  <a:pt x="53" y="16"/>
                  <a:pt x="53" y="16"/>
                  <a:pt x="53" y="16"/>
                </a:cubicBezTo>
                <a:cubicBezTo>
                  <a:pt x="53" y="14"/>
                  <a:pt x="51" y="13"/>
                  <a:pt x="51" y="13"/>
                </a:cubicBezTo>
                <a:cubicBezTo>
                  <a:pt x="51" y="13"/>
                  <a:pt x="51" y="13"/>
                  <a:pt x="51" y="13"/>
                </a:cubicBezTo>
                <a:cubicBezTo>
                  <a:pt x="51" y="13"/>
                  <a:pt x="50" y="14"/>
                  <a:pt x="50" y="15"/>
                </a:cubicBezTo>
                <a:cubicBezTo>
                  <a:pt x="50" y="15"/>
                  <a:pt x="50" y="15"/>
                  <a:pt x="50" y="15"/>
                </a:cubicBezTo>
                <a:cubicBezTo>
                  <a:pt x="49" y="17"/>
                  <a:pt x="48" y="22"/>
                  <a:pt x="47" y="30"/>
                </a:cubicBezTo>
                <a:cubicBezTo>
                  <a:pt x="47" y="30"/>
                  <a:pt x="47" y="30"/>
                  <a:pt x="47" y="30"/>
                </a:cubicBezTo>
                <a:cubicBezTo>
                  <a:pt x="40" y="31"/>
                  <a:pt x="40" y="31"/>
                  <a:pt x="40" y="31"/>
                </a:cubicBezTo>
                <a:cubicBezTo>
                  <a:pt x="40" y="31"/>
                  <a:pt x="40" y="29"/>
                  <a:pt x="39" y="27"/>
                </a:cubicBezTo>
                <a:cubicBezTo>
                  <a:pt x="39" y="27"/>
                  <a:pt x="39" y="27"/>
                  <a:pt x="39" y="27"/>
                </a:cubicBezTo>
                <a:cubicBezTo>
                  <a:pt x="38" y="25"/>
                  <a:pt x="36" y="21"/>
                  <a:pt x="34" y="18"/>
                </a:cubicBezTo>
                <a:cubicBezTo>
                  <a:pt x="34" y="18"/>
                  <a:pt x="34" y="18"/>
                  <a:pt x="34" y="18"/>
                </a:cubicBezTo>
                <a:cubicBezTo>
                  <a:pt x="30" y="12"/>
                  <a:pt x="24" y="7"/>
                  <a:pt x="17" y="7"/>
                </a:cubicBezTo>
                <a:cubicBezTo>
                  <a:pt x="17" y="7"/>
                  <a:pt x="17" y="7"/>
                  <a:pt x="17" y="7"/>
                </a:cubicBezTo>
                <a:cubicBezTo>
                  <a:pt x="15" y="7"/>
                  <a:pt x="14" y="7"/>
                  <a:pt x="12" y="8"/>
                </a:cubicBezTo>
                <a:cubicBezTo>
                  <a:pt x="12" y="8"/>
                  <a:pt x="12" y="8"/>
                  <a:pt x="12" y="8"/>
                </a:cubicBezTo>
                <a:cubicBezTo>
                  <a:pt x="12" y="8"/>
                  <a:pt x="12" y="8"/>
                  <a:pt x="12" y="8"/>
                </a:cubicBezTo>
                <a:cubicBezTo>
                  <a:pt x="12" y="8"/>
                  <a:pt x="12" y="8"/>
                  <a:pt x="12" y="8"/>
                </a:cubicBezTo>
                <a:cubicBezTo>
                  <a:pt x="12" y="9"/>
                  <a:pt x="11" y="10"/>
                  <a:pt x="10" y="11"/>
                </a:cubicBezTo>
                <a:cubicBezTo>
                  <a:pt x="10" y="11"/>
                  <a:pt x="10" y="11"/>
                  <a:pt x="10" y="11"/>
                </a:cubicBezTo>
                <a:cubicBezTo>
                  <a:pt x="8" y="14"/>
                  <a:pt x="7" y="17"/>
                  <a:pt x="7" y="22"/>
                </a:cubicBezTo>
                <a:cubicBezTo>
                  <a:pt x="7" y="22"/>
                  <a:pt x="7" y="22"/>
                  <a:pt x="7" y="22"/>
                </a:cubicBezTo>
                <a:cubicBezTo>
                  <a:pt x="7" y="27"/>
                  <a:pt x="9" y="34"/>
                  <a:pt x="19" y="41"/>
                </a:cubicBezTo>
                <a:cubicBezTo>
                  <a:pt x="19" y="41"/>
                  <a:pt x="19" y="41"/>
                  <a:pt x="19" y="41"/>
                </a:cubicBezTo>
                <a:cubicBezTo>
                  <a:pt x="19" y="41"/>
                  <a:pt x="19" y="41"/>
                  <a:pt x="19" y="41"/>
                </a:cubicBezTo>
                <a:cubicBezTo>
                  <a:pt x="19" y="41"/>
                  <a:pt x="19" y="41"/>
                  <a:pt x="19" y="41"/>
                </a:cubicBezTo>
                <a:cubicBezTo>
                  <a:pt x="19" y="41"/>
                  <a:pt x="19" y="41"/>
                  <a:pt x="19" y="41"/>
                </a:cubicBezTo>
                <a:cubicBezTo>
                  <a:pt x="19" y="41"/>
                  <a:pt x="19" y="41"/>
                  <a:pt x="19" y="41"/>
                </a:cubicBezTo>
                <a:cubicBezTo>
                  <a:pt x="19" y="41"/>
                  <a:pt x="20" y="42"/>
                  <a:pt x="21" y="44"/>
                </a:cubicBezTo>
                <a:close/>
                <a:moveTo>
                  <a:pt x="44" y="29"/>
                </a:moveTo>
                <a:cubicBezTo>
                  <a:pt x="47" y="28"/>
                  <a:pt x="47" y="28"/>
                  <a:pt x="47" y="28"/>
                </a:cubicBezTo>
                <a:cubicBezTo>
                  <a:pt x="44" y="29"/>
                  <a:pt x="44" y="29"/>
                  <a:pt x="44" y="29"/>
                </a:cubicBezTo>
                <a:close/>
                <a:moveTo>
                  <a:pt x="51" y="13"/>
                </a:moveTo>
                <a:cubicBezTo>
                  <a:pt x="51" y="13"/>
                  <a:pt x="51" y="13"/>
                  <a:pt x="51" y="13"/>
                </a:cubicBezTo>
                <a:cubicBezTo>
                  <a:pt x="51" y="13"/>
                  <a:pt x="51" y="13"/>
                  <a:pt x="51" y="13"/>
                </a:cubicBezTo>
                <a:close/>
              </a:path>
            </a:pathLst>
          </a:custGeom>
          <a:solidFill>
            <a:srgbClr val="FF3E3E"/>
          </a:solidFill>
          <a:ln>
            <a:noFill/>
          </a:ln>
        </p:spPr>
        <p:txBody>
          <a:bodyPr vert="horz" wrap="square" lIns="91440" tIns="45720" rIns="91440" bIns="45720" numCol="1" anchor="t" anchorCtr="0" compatLnSpc="1"/>
          <a:lstStyle/>
          <a:p>
            <a:endParaRPr lang="zh-CN" altLang="en-US"/>
          </a:p>
        </p:txBody>
      </p:sp>
      <p:sp>
        <p:nvSpPr>
          <p:cNvPr id="62" name="Freeform 298"/>
          <p:cNvSpPr>
            <a:spLocks noEditPoints="1"/>
          </p:cNvSpPr>
          <p:nvPr/>
        </p:nvSpPr>
        <p:spPr bwMode="auto">
          <a:xfrm>
            <a:off x="6685305" y="3669938"/>
            <a:ext cx="601324" cy="604284"/>
          </a:xfrm>
          <a:custGeom>
            <a:avLst/>
            <a:gdLst>
              <a:gd name="T0" fmla="*/ 14 w 62"/>
              <a:gd name="T1" fmla="*/ 46 h 62"/>
              <a:gd name="T2" fmla="*/ 0 w 62"/>
              <a:gd name="T3" fmla="*/ 22 h 62"/>
              <a:gd name="T4" fmla="*/ 8 w 62"/>
              <a:gd name="T5" fmla="*/ 2 h 62"/>
              <a:gd name="T6" fmla="*/ 9 w 62"/>
              <a:gd name="T7" fmla="*/ 2 h 62"/>
              <a:gd name="T8" fmla="*/ 17 w 62"/>
              <a:gd name="T9" fmla="*/ 0 h 62"/>
              <a:gd name="T10" fmla="*/ 39 w 62"/>
              <a:gd name="T11" fmla="*/ 15 h 62"/>
              <a:gd name="T12" fmla="*/ 42 w 62"/>
              <a:gd name="T13" fmla="*/ 18 h 62"/>
              <a:gd name="T14" fmla="*/ 44 w 62"/>
              <a:gd name="T15" fmla="*/ 12 h 62"/>
              <a:gd name="T16" fmla="*/ 51 w 62"/>
              <a:gd name="T17" fmla="*/ 6 h 62"/>
              <a:gd name="T18" fmla="*/ 58 w 62"/>
              <a:gd name="T19" fmla="*/ 12 h 62"/>
              <a:gd name="T20" fmla="*/ 61 w 62"/>
              <a:gd name="T21" fmla="*/ 16 h 62"/>
              <a:gd name="T22" fmla="*/ 61 w 62"/>
              <a:gd name="T23" fmla="*/ 16 h 62"/>
              <a:gd name="T24" fmla="*/ 62 w 62"/>
              <a:gd name="T25" fmla="*/ 24 h 62"/>
              <a:gd name="T26" fmla="*/ 52 w 62"/>
              <a:gd name="T27" fmla="*/ 60 h 62"/>
              <a:gd name="T28" fmla="*/ 51 w 62"/>
              <a:gd name="T29" fmla="*/ 62 h 62"/>
              <a:gd name="T30" fmla="*/ 21 w 62"/>
              <a:gd name="T31" fmla="*/ 44 h 62"/>
              <a:gd name="T32" fmla="*/ 27 w 62"/>
              <a:gd name="T33" fmla="*/ 48 h 62"/>
              <a:gd name="T34" fmla="*/ 47 w 62"/>
              <a:gd name="T35" fmla="*/ 55 h 62"/>
              <a:gd name="T36" fmla="*/ 50 w 62"/>
              <a:gd name="T37" fmla="*/ 47 h 62"/>
              <a:gd name="T38" fmla="*/ 55 w 62"/>
              <a:gd name="T39" fmla="*/ 24 h 62"/>
              <a:gd name="T40" fmla="*/ 55 w 62"/>
              <a:gd name="T41" fmla="*/ 18 h 62"/>
              <a:gd name="T42" fmla="*/ 53 w 62"/>
              <a:gd name="T43" fmla="*/ 16 h 62"/>
              <a:gd name="T44" fmla="*/ 51 w 62"/>
              <a:gd name="T45" fmla="*/ 13 h 62"/>
              <a:gd name="T46" fmla="*/ 50 w 62"/>
              <a:gd name="T47" fmla="*/ 15 h 62"/>
              <a:gd name="T48" fmla="*/ 47 w 62"/>
              <a:gd name="T49" fmla="*/ 30 h 62"/>
              <a:gd name="T50" fmla="*/ 39 w 62"/>
              <a:gd name="T51" fmla="*/ 27 h 62"/>
              <a:gd name="T52" fmla="*/ 34 w 62"/>
              <a:gd name="T53" fmla="*/ 18 h 62"/>
              <a:gd name="T54" fmla="*/ 17 w 62"/>
              <a:gd name="T55" fmla="*/ 7 h 62"/>
              <a:gd name="T56" fmla="*/ 12 w 62"/>
              <a:gd name="T57" fmla="*/ 8 h 62"/>
              <a:gd name="T58" fmla="*/ 12 w 62"/>
              <a:gd name="T59" fmla="*/ 8 h 62"/>
              <a:gd name="T60" fmla="*/ 10 w 62"/>
              <a:gd name="T61" fmla="*/ 11 h 62"/>
              <a:gd name="T62" fmla="*/ 7 w 62"/>
              <a:gd name="T63" fmla="*/ 22 h 62"/>
              <a:gd name="T64" fmla="*/ 19 w 62"/>
              <a:gd name="T65" fmla="*/ 41 h 62"/>
              <a:gd name="T66" fmla="*/ 19 w 62"/>
              <a:gd name="T67" fmla="*/ 41 h 62"/>
              <a:gd name="T68" fmla="*/ 19 w 62"/>
              <a:gd name="T69" fmla="*/ 41 h 62"/>
              <a:gd name="T70" fmla="*/ 21 w 62"/>
              <a:gd name="T71" fmla="*/ 44 h 62"/>
              <a:gd name="T72" fmla="*/ 47 w 62"/>
              <a:gd name="T73" fmla="*/ 28 h 62"/>
              <a:gd name="T74" fmla="*/ 51 w 62"/>
              <a:gd name="T75" fmla="*/ 13 h 62"/>
              <a:gd name="T76" fmla="*/ 51 w 62"/>
              <a:gd name="T77"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 h="62">
                <a:moveTo>
                  <a:pt x="49" y="62"/>
                </a:moveTo>
                <a:cubicBezTo>
                  <a:pt x="30" y="62"/>
                  <a:pt x="16" y="48"/>
                  <a:pt x="14" y="46"/>
                </a:cubicBezTo>
                <a:cubicBezTo>
                  <a:pt x="14" y="46"/>
                  <a:pt x="14" y="46"/>
                  <a:pt x="14" y="46"/>
                </a:cubicBezTo>
                <a:cubicBezTo>
                  <a:pt x="4" y="38"/>
                  <a:pt x="0" y="29"/>
                  <a:pt x="0" y="22"/>
                </a:cubicBezTo>
                <a:cubicBezTo>
                  <a:pt x="0" y="22"/>
                  <a:pt x="0" y="22"/>
                  <a:pt x="0" y="22"/>
                </a:cubicBezTo>
                <a:cubicBezTo>
                  <a:pt x="1" y="10"/>
                  <a:pt x="8" y="3"/>
                  <a:pt x="8" y="2"/>
                </a:cubicBezTo>
                <a:cubicBezTo>
                  <a:pt x="8" y="2"/>
                  <a:pt x="8" y="2"/>
                  <a:pt x="8" y="2"/>
                </a:cubicBezTo>
                <a:cubicBezTo>
                  <a:pt x="9" y="2"/>
                  <a:pt x="9" y="2"/>
                  <a:pt x="9" y="2"/>
                </a:cubicBezTo>
                <a:cubicBezTo>
                  <a:pt x="10" y="2"/>
                  <a:pt x="10" y="2"/>
                  <a:pt x="10" y="2"/>
                </a:cubicBezTo>
                <a:cubicBezTo>
                  <a:pt x="12" y="1"/>
                  <a:pt x="14" y="0"/>
                  <a:pt x="17" y="0"/>
                </a:cubicBezTo>
                <a:cubicBezTo>
                  <a:pt x="17" y="0"/>
                  <a:pt x="17" y="0"/>
                  <a:pt x="17" y="0"/>
                </a:cubicBezTo>
                <a:cubicBezTo>
                  <a:pt x="27" y="0"/>
                  <a:pt x="35" y="8"/>
                  <a:pt x="39" y="15"/>
                </a:cubicBezTo>
                <a:cubicBezTo>
                  <a:pt x="39" y="15"/>
                  <a:pt x="39" y="15"/>
                  <a:pt x="39" y="15"/>
                </a:cubicBezTo>
                <a:cubicBezTo>
                  <a:pt x="40" y="16"/>
                  <a:pt x="41" y="17"/>
                  <a:pt x="42" y="18"/>
                </a:cubicBezTo>
                <a:cubicBezTo>
                  <a:pt x="42" y="18"/>
                  <a:pt x="42" y="18"/>
                  <a:pt x="42" y="18"/>
                </a:cubicBezTo>
                <a:cubicBezTo>
                  <a:pt x="42" y="16"/>
                  <a:pt x="43" y="14"/>
                  <a:pt x="44" y="12"/>
                </a:cubicBezTo>
                <a:cubicBezTo>
                  <a:pt x="44" y="12"/>
                  <a:pt x="44" y="12"/>
                  <a:pt x="44" y="12"/>
                </a:cubicBezTo>
                <a:cubicBezTo>
                  <a:pt x="45" y="9"/>
                  <a:pt x="47" y="6"/>
                  <a:pt x="51" y="6"/>
                </a:cubicBezTo>
                <a:cubicBezTo>
                  <a:pt x="51" y="6"/>
                  <a:pt x="51" y="6"/>
                  <a:pt x="51" y="6"/>
                </a:cubicBezTo>
                <a:cubicBezTo>
                  <a:pt x="55" y="6"/>
                  <a:pt x="57" y="9"/>
                  <a:pt x="58" y="12"/>
                </a:cubicBezTo>
                <a:cubicBezTo>
                  <a:pt x="58" y="12"/>
                  <a:pt x="58" y="12"/>
                  <a:pt x="58" y="12"/>
                </a:cubicBezTo>
                <a:cubicBezTo>
                  <a:pt x="60" y="14"/>
                  <a:pt x="61" y="16"/>
                  <a:pt x="61" y="16"/>
                </a:cubicBezTo>
                <a:cubicBezTo>
                  <a:pt x="61" y="16"/>
                  <a:pt x="61" y="16"/>
                  <a:pt x="61" y="16"/>
                </a:cubicBezTo>
                <a:cubicBezTo>
                  <a:pt x="61" y="16"/>
                  <a:pt x="61" y="16"/>
                  <a:pt x="61" y="16"/>
                </a:cubicBezTo>
                <a:cubicBezTo>
                  <a:pt x="61" y="17"/>
                  <a:pt x="61" y="17"/>
                  <a:pt x="61" y="17"/>
                </a:cubicBezTo>
                <a:cubicBezTo>
                  <a:pt x="61" y="19"/>
                  <a:pt x="62" y="21"/>
                  <a:pt x="62" y="24"/>
                </a:cubicBezTo>
                <a:cubicBezTo>
                  <a:pt x="62" y="24"/>
                  <a:pt x="62" y="24"/>
                  <a:pt x="62" y="24"/>
                </a:cubicBezTo>
                <a:cubicBezTo>
                  <a:pt x="62" y="42"/>
                  <a:pt x="52" y="60"/>
                  <a:pt x="52" y="60"/>
                </a:cubicBezTo>
                <a:cubicBezTo>
                  <a:pt x="52" y="60"/>
                  <a:pt x="52" y="60"/>
                  <a:pt x="52" y="60"/>
                </a:cubicBezTo>
                <a:cubicBezTo>
                  <a:pt x="51" y="62"/>
                  <a:pt x="51" y="62"/>
                  <a:pt x="51" y="62"/>
                </a:cubicBezTo>
                <a:cubicBezTo>
                  <a:pt x="49" y="62"/>
                  <a:pt x="49" y="62"/>
                  <a:pt x="49" y="62"/>
                </a:cubicBezTo>
                <a:close/>
                <a:moveTo>
                  <a:pt x="21" y="44"/>
                </a:moveTo>
                <a:cubicBezTo>
                  <a:pt x="23" y="45"/>
                  <a:pt x="25" y="47"/>
                  <a:pt x="27" y="48"/>
                </a:cubicBezTo>
                <a:cubicBezTo>
                  <a:pt x="27" y="48"/>
                  <a:pt x="27" y="48"/>
                  <a:pt x="27" y="48"/>
                </a:cubicBezTo>
                <a:cubicBezTo>
                  <a:pt x="32" y="52"/>
                  <a:pt x="39" y="55"/>
                  <a:pt x="47" y="55"/>
                </a:cubicBezTo>
                <a:cubicBezTo>
                  <a:pt x="47" y="55"/>
                  <a:pt x="47" y="55"/>
                  <a:pt x="47" y="55"/>
                </a:cubicBezTo>
                <a:cubicBezTo>
                  <a:pt x="48" y="54"/>
                  <a:pt x="49" y="50"/>
                  <a:pt x="50" y="47"/>
                </a:cubicBezTo>
                <a:cubicBezTo>
                  <a:pt x="50" y="47"/>
                  <a:pt x="50" y="47"/>
                  <a:pt x="50" y="47"/>
                </a:cubicBezTo>
                <a:cubicBezTo>
                  <a:pt x="53" y="40"/>
                  <a:pt x="55" y="32"/>
                  <a:pt x="55" y="24"/>
                </a:cubicBezTo>
                <a:cubicBezTo>
                  <a:pt x="55" y="24"/>
                  <a:pt x="55" y="24"/>
                  <a:pt x="55" y="24"/>
                </a:cubicBezTo>
                <a:cubicBezTo>
                  <a:pt x="55" y="22"/>
                  <a:pt x="55" y="20"/>
                  <a:pt x="55" y="18"/>
                </a:cubicBezTo>
                <a:cubicBezTo>
                  <a:pt x="55" y="18"/>
                  <a:pt x="55" y="18"/>
                  <a:pt x="55" y="18"/>
                </a:cubicBezTo>
                <a:cubicBezTo>
                  <a:pt x="54" y="18"/>
                  <a:pt x="54" y="17"/>
                  <a:pt x="53" y="16"/>
                </a:cubicBezTo>
                <a:cubicBezTo>
                  <a:pt x="53" y="16"/>
                  <a:pt x="53" y="16"/>
                  <a:pt x="53" y="16"/>
                </a:cubicBezTo>
                <a:cubicBezTo>
                  <a:pt x="53" y="14"/>
                  <a:pt x="51" y="13"/>
                  <a:pt x="51" y="13"/>
                </a:cubicBezTo>
                <a:cubicBezTo>
                  <a:pt x="51" y="13"/>
                  <a:pt x="51" y="13"/>
                  <a:pt x="51" y="13"/>
                </a:cubicBezTo>
                <a:cubicBezTo>
                  <a:pt x="51" y="13"/>
                  <a:pt x="50" y="14"/>
                  <a:pt x="50" y="15"/>
                </a:cubicBezTo>
                <a:cubicBezTo>
                  <a:pt x="50" y="15"/>
                  <a:pt x="50" y="15"/>
                  <a:pt x="50" y="15"/>
                </a:cubicBezTo>
                <a:cubicBezTo>
                  <a:pt x="49" y="17"/>
                  <a:pt x="48" y="22"/>
                  <a:pt x="47" y="30"/>
                </a:cubicBezTo>
                <a:cubicBezTo>
                  <a:pt x="47" y="30"/>
                  <a:pt x="47" y="30"/>
                  <a:pt x="47" y="30"/>
                </a:cubicBezTo>
                <a:cubicBezTo>
                  <a:pt x="40" y="31"/>
                  <a:pt x="40" y="31"/>
                  <a:pt x="40" y="31"/>
                </a:cubicBezTo>
                <a:cubicBezTo>
                  <a:pt x="40" y="31"/>
                  <a:pt x="40" y="29"/>
                  <a:pt x="39" y="27"/>
                </a:cubicBezTo>
                <a:cubicBezTo>
                  <a:pt x="39" y="27"/>
                  <a:pt x="39" y="27"/>
                  <a:pt x="39" y="27"/>
                </a:cubicBezTo>
                <a:cubicBezTo>
                  <a:pt x="38" y="25"/>
                  <a:pt x="36" y="21"/>
                  <a:pt x="34" y="18"/>
                </a:cubicBezTo>
                <a:cubicBezTo>
                  <a:pt x="34" y="18"/>
                  <a:pt x="34" y="18"/>
                  <a:pt x="34" y="18"/>
                </a:cubicBezTo>
                <a:cubicBezTo>
                  <a:pt x="30" y="12"/>
                  <a:pt x="24" y="7"/>
                  <a:pt x="17" y="7"/>
                </a:cubicBezTo>
                <a:cubicBezTo>
                  <a:pt x="17" y="7"/>
                  <a:pt x="17" y="7"/>
                  <a:pt x="17" y="7"/>
                </a:cubicBezTo>
                <a:cubicBezTo>
                  <a:pt x="15" y="7"/>
                  <a:pt x="14" y="7"/>
                  <a:pt x="12" y="8"/>
                </a:cubicBezTo>
                <a:cubicBezTo>
                  <a:pt x="12" y="8"/>
                  <a:pt x="12" y="8"/>
                  <a:pt x="12" y="8"/>
                </a:cubicBezTo>
                <a:cubicBezTo>
                  <a:pt x="12" y="8"/>
                  <a:pt x="12" y="8"/>
                  <a:pt x="12" y="8"/>
                </a:cubicBezTo>
                <a:cubicBezTo>
                  <a:pt x="12" y="8"/>
                  <a:pt x="12" y="8"/>
                  <a:pt x="12" y="8"/>
                </a:cubicBezTo>
                <a:cubicBezTo>
                  <a:pt x="12" y="9"/>
                  <a:pt x="11" y="10"/>
                  <a:pt x="10" y="11"/>
                </a:cubicBezTo>
                <a:cubicBezTo>
                  <a:pt x="10" y="11"/>
                  <a:pt x="10" y="11"/>
                  <a:pt x="10" y="11"/>
                </a:cubicBezTo>
                <a:cubicBezTo>
                  <a:pt x="8" y="14"/>
                  <a:pt x="7" y="17"/>
                  <a:pt x="7" y="22"/>
                </a:cubicBezTo>
                <a:cubicBezTo>
                  <a:pt x="7" y="22"/>
                  <a:pt x="7" y="22"/>
                  <a:pt x="7" y="22"/>
                </a:cubicBezTo>
                <a:cubicBezTo>
                  <a:pt x="7" y="27"/>
                  <a:pt x="9" y="34"/>
                  <a:pt x="19" y="41"/>
                </a:cubicBezTo>
                <a:cubicBezTo>
                  <a:pt x="19" y="41"/>
                  <a:pt x="19" y="41"/>
                  <a:pt x="19" y="41"/>
                </a:cubicBezTo>
                <a:cubicBezTo>
                  <a:pt x="19" y="41"/>
                  <a:pt x="19" y="41"/>
                  <a:pt x="19" y="41"/>
                </a:cubicBezTo>
                <a:cubicBezTo>
                  <a:pt x="19" y="41"/>
                  <a:pt x="19" y="41"/>
                  <a:pt x="19" y="41"/>
                </a:cubicBezTo>
                <a:cubicBezTo>
                  <a:pt x="19" y="41"/>
                  <a:pt x="19" y="41"/>
                  <a:pt x="19" y="41"/>
                </a:cubicBezTo>
                <a:cubicBezTo>
                  <a:pt x="19" y="41"/>
                  <a:pt x="19" y="41"/>
                  <a:pt x="19" y="41"/>
                </a:cubicBezTo>
                <a:cubicBezTo>
                  <a:pt x="19" y="41"/>
                  <a:pt x="20" y="42"/>
                  <a:pt x="21" y="44"/>
                </a:cubicBezTo>
                <a:close/>
                <a:moveTo>
                  <a:pt x="44" y="29"/>
                </a:moveTo>
                <a:cubicBezTo>
                  <a:pt x="47" y="28"/>
                  <a:pt x="47" y="28"/>
                  <a:pt x="47" y="28"/>
                </a:cubicBezTo>
                <a:cubicBezTo>
                  <a:pt x="44" y="29"/>
                  <a:pt x="44" y="29"/>
                  <a:pt x="44" y="29"/>
                </a:cubicBezTo>
                <a:close/>
                <a:moveTo>
                  <a:pt x="51" y="13"/>
                </a:moveTo>
                <a:cubicBezTo>
                  <a:pt x="51" y="13"/>
                  <a:pt x="51" y="13"/>
                  <a:pt x="51" y="13"/>
                </a:cubicBezTo>
                <a:cubicBezTo>
                  <a:pt x="51" y="13"/>
                  <a:pt x="51" y="13"/>
                  <a:pt x="51" y="13"/>
                </a:cubicBezTo>
                <a:close/>
              </a:path>
            </a:pathLst>
          </a:custGeom>
          <a:solidFill>
            <a:srgbClr val="76AADB"/>
          </a:solidFill>
          <a:ln>
            <a:noFill/>
          </a:ln>
        </p:spPr>
        <p:txBody>
          <a:bodyPr vert="horz" wrap="square" lIns="91440" tIns="45720" rIns="91440" bIns="45720" numCol="1" anchor="t" anchorCtr="0" compatLnSpc="1"/>
          <a:lstStyle/>
          <a:p>
            <a:endParaRPr lang="zh-CN" altLang="en-US"/>
          </a:p>
        </p:txBody>
      </p:sp>
      <p:grpSp>
        <p:nvGrpSpPr>
          <p:cNvPr id="64" name="Group 55"/>
          <p:cNvGrpSpPr>
            <a:grpSpLocks noChangeAspect="1"/>
          </p:cNvGrpSpPr>
          <p:nvPr/>
        </p:nvGrpSpPr>
        <p:grpSpPr bwMode="auto">
          <a:xfrm>
            <a:off x="304431" y="2216904"/>
            <a:ext cx="1491827" cy="2190914"/>
            <a:chOff x="1190" y="1507"/>
            <a:chExt cx="1131" cy="1661"/>
          </a:xfrm>
          <a:solidFill>
            <a:schemeClr val="tx1">
              <a:lumMod val="85000"/>
              <a:lumOff val="15000"/>
            </a:schemeClr>
          </a:solidFill>
        </p:grpSpPr>
        <p:sp>
          <p:nvSpPr>
            <p:cNvPr id="65" name="Freeform 56"/>
            <p:cNvSpPr>
              <a:spLocks noEditPoints="1"/>
            </p:cNvSpPr>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57"/>
            <p:cNvSpPr>
              <a:spLocks noEditPoints="1"/>
            </p:cNvSpPr>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58"/>
            <p:cNvSpPr/>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59"/>
            <p:cNvSpPr/>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0"/>
            <p:cNvSpPr/>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1"/>
            <p:cNvSpPr/>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2"/>
            <p:cNvSpPr/>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3"/>
            <p:cNvSpPr>
              <a:spLocks noEditPoints="1"/>
            </p:cNvSpPr>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64"/>
            <p:cNvSpPr/>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65"/>
            <p:cNvSpPr>
              <a:spLocks noEditPoints="1"/>
            </p:cNvSpPr>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66"/>
            <p:cNvSpPr/>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7"/>
            <p:cNvSpPr>
              <a:spLocks noEditPoints="1"/>
            </p:cNvSpPr>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68"/>
            <p:cNvSpPr/>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69"/>
            <p:cNvSpPr>
              <a:spLocks noEditPoints="1"/>
            </p:cNvSpPr>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0"/>
            <p:cNvSpPr/>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1"/>
            <p:cNvSpPr>
              <a:spLocks noEditPoints="1"/>
            </p:cNvSpPr>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2"/>
            <p:cNvSpPr/>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3"/>
            <p:cNvSpPr>
              <a:spLocks noEditPoints="1"/>
            </p:cNvSpPr>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74"/>
            <p:cNvSpPr/>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75"/>
            <p:cNvSpPr>
              <a:spLocks noEditPoints="1"/>
            </p:cNvSpPr>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76"/>
            <p:cNvSpPr/>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77"/>
            <p:cNvSpPr>
              <a:spLocks noEditPoints="1"/>
            </p:cNvSpPr>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78"/>
            <p:cNvSpPr/>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79"/>
            <p:cNvSpPr>
              <a:spLocks noEditPoints="1"/>
            </p:cNvSpPr>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0"/>
            <p:cNvSpPr>
              <a:spLocks noEditPoints="1"/>
            </p:cNvSpPr>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1"/>
            <p:cNvSpPr>
              <a:spLocks noEditPoints="1"/>
            </p:cNvSpPr>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2"/>
            <p:cNvSpPr>
              <a:spLocks noEditPoints="1"/>
            </p:cNvSpPr>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3"/>
            <p:cNvSpPr>
              <a:spLocks noEditPoints="1"/>
            </p:cNvSpPr>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84"/>
            <p:cNvSpPr/>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85"/>
            <p:cNvSpPr>
              <a:spLocks noEditPoints="1"/>
            </p:cNvSpPr>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86"/>
            <p:cNvSpPr/>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87"/>
            <p:cNvSpPr>
              <a:spLocks noEditPoints="1"/>
            </p:cNvSpPr>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88"/>
            <p:cNvSpPr/>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89"/>
            <p:cNvSpPr/>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0"/>
            <p:cNvSpPr/>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1"/>
            <p:cNvSpPr/>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4236761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down)">
                                      <p:cBhvr>
                                        <p:cTn id="7" dur="580">
                                          <p:stCondLst>
                                            <p:cond delay="0"/>
                                          </p:stCondLst>
                                        </p:cTn>
                                        <p:tgtEl>
                                          <p:spTgt spid="64"/>
                                        </p:tgtEl>
                                      </p:cBhvr>
                                    </p:animEffect>
                                    <p:anim calcmode="lin" valueType="num">
                                      <p:cBhvr>
                                        <p:cTn id="8" dur="1822" tmFilter="0,0; 0.14,0.36; 0.43,0.73; 0.71,0.91; 1.0,1.0">
                                          <p:stCondLst>
                                            <p:cond delay="0"/>
                                          </p:stCondLst>
                                        </p:cTn>
                                        <p:tgtEl>
                                          <p:spTgt spid="6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4"/>
                                        </p:tgtEl>
                                        <p:attrNameLst>
                                          <p:attrName>ppt_y</p:attrName>
                                        </p:attrNameLst>
                                      </p:cBhvr>
                                      <p:tavLst>
                                        <p:tav tm="0" fmla="#ppt_y-sin(pi*$)/81">
                                          <p:val>
                                            <p:fltVal val="0"/>
                                          </p:val>
                                        </p:tav>
                                        <p:tav tm="100000">
                                          <p:val>
                                            <p:fltVal val="1"/>
                                          </p:val>
                                        </p:tav>
                                      </p:tavLst>
                                    </p:anim>
                                    <p:animScale>
                                      <p:cBhvr>
                                        <p:cTn id="13" dur="26">
                                          <p:stCondLst>
                                            <p:cond delay="650"/>
                                          </p:stCondLst>
                                        </p:cTn>
                                        <p:tgtEl>
                                          <p:spTgt spid="64"/>
                                        </p:tgtEl>
                                      </p:cBhvr>
                                      <p:to x="100000" y="60000"/>
                                    </p:animScale>
                                    <p:animScale>
                                      <p:cBhvr>
                                        <p:cTn id="14" dur="166" decel="50000">
                                          <p:stCondLst>
                                            <p:cond delay="676"/>
                                          </p:stCondLst>
                                        </p:cTn>
                                        <p:tgtEl>
                                          <p:spTgt spid="64"/>
                                        </p:tgtEl>
                                      </p:cBhvr>
                                      <p:to x="100000" y="100000"/>
                                    </p:animScale>
                                    <p:animScale>
                                      <p:cBhvr>
                                        <p:cTn id="15" dur="26">
                                          <p:stCondLst>
                                            <p:cond delay="1312"/>
                                          </p:stCondLst>
                                        </p:cTn>
                                        <p:tgtEl>
                                          <p:spTgt spid="64"/>
                                        </p:tgtEl>
                                      </p:cBhvr>
                                      <p:to x="100000" y="80000"/>
                                    </p:animScale>
                                    <p:animScale>
                                      <p:cBhvr>
                                        <p:cTn id="16" dur="166" decel="50000">
                                          <p:stCondLst>
                                            <p:cond delay="1338"/>
                                          </p:stCondLst>
                                        </p:cTn>
                                        <p:tgtEl>
                                          <p:spTgt spid="64"/>
                                        </p:tgtEl>
                                      </p:cBhvr>
                                      <p:to x="100000" y="100000"/>
                                    </p:animScale>
                                    <p:animScale>
                                      <p:cBhvr>
                                        <p:cTn id="17" dur="26">
                                          <p:stCondLst>
                                            <p:cond delay="1642"/>
                                          </p:stCondLst>
                                        </p:cTn>
                                        <p:tgtEl>
                                          <p:spTgt spid="64"/>
                                        </p:tgtEl>
                                      </p:cBhvr>
                                      <p:to x="100000" y="90000"/>
                                    </p:animScale>
                                    <p:animScale>
                                      <p:cBhvr>
                                        <p:cTn id="18" dur="166" decel="50000">
                                          <p:stCondLst>
                                            <p:cond delay="1668"/>
                                          </p:stCondLst>
                                        </p:cTn>
                                        <p:tgtEl>
                                          <p:spTgt spid="64"/>
                                        </p:tgtEl>
                                      </p:cBhvr>
                                      <p:to x="100000" y="100000"/>
                                    </p:animScale>
                                    <p:animScale>
                                      <p:cBhvr>
                                        <p:cTn id="19" dur="26">
                                          <p:stCondLst>
                                            <p:cond delay="1808"/>
                                          </p:stCondLst>
                                        </p:cTn>
                                        <p:tgtEl>
                                          <p:spTgt spid="64"/>
                                        </p:tgtEl>
                                      </p:cBhvr>
                                      <p:to x="100000" y="95000"/>
                                    </p:animScale>
                                    <p:animScale>
                                      <p:cBhvr>
                                        <p:cTn id="20" dur="166" decel="50000">
                                          <p:stCondLst>
                                            <p:cond delay="1834"/>
                                          </p:stCondLst>
                                        </p:cTn>
                                        <p:tgtEl>
                                          <p:spTgt spid="64"/>
                                        </p:tgtEl>
                                      </p:cBhvr>
                                      <p:to x="100000" y="100000"/>
                                    </p:animScale>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750" fill="hold"/>
                                        <p:tgtEl>
                                          <p:spTgt spid="14"/>
                                        </p:tgtEl>
                                        <p:attrNameLst>
                                          <p:attrName>ppt_x</p:attrName>
                                        </p:attrNameLst>
                                      </p:cBhvr>
                                      <p:tavLst>
                                        <p:tav tm="0">
                                          <p:val>
                                            <p:strVal val="0-#ppt_w/2"/>
                                          </p:val>
                                        </p:tav>
                                        <p:tav tm="100000">
                                          <p:val>
                                            <p:strVal val="#ppt_x"/>
                                          </p:val>
                                        </p:tav>
                                      </p:tavLst>
                                    </p:anim>
                                    <p:anim calcmode="lin" valueType="num">
                                      <p:cBhvr additive="base">
                                        <p:cTn id="25" dur="750" fill="hold"/>
                                        <p:tgtEl>
                                          <p:spTgt spid="14"/>
                                        </p:tgtEl>
                                        <p:attrNameLst>
                                          <p:attrName>ppt_y</p:attrName>
                                        </p:attrNameLst>
                                      </p:cBhvr>
                                      <p:tavLst>
                                        <p:tav tm="0">
                                          <p:val>
                                            <p:strVal val="#ppt_y"/>
                                          </p:val>
                                        </p:tav>
                                        <p:tav tm="100000">
                                          <p:val>
                                            <p:strVal val="#ppt_y"/>
                                          </p:val>
                                        </p:tav>
                                      </p:tavLst>
                                    </p:anim>
                                  </p:childTnLst>
                                </p:cTn>
                              </p:par>
                            </p:childTnLst>
                          </p:cTn>
                        </p:par>
                        <p:par>
                          <p:cTn id="26" fill="hold">
                            <p:stCondLst>
                              <p:cond delay="2750"/>
                            </p:stCondLst>
                            <p:childTnLst>
                              <p:par>
                                <p:cTn id="27" presetID="25"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2" dur="1000" fill="hold"/>
                                        <p:tgtEl>
                                          <p:spTgt spid="15"/>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15"/>
                                        </p:tgtEl>
                                      </p:cBhvr>
                                    </p:animEffect>
                                  </p:childTnLst>
                                </p:cTn>
                              </p:par>
                            </p:childTnLst>
                          </p:cTn>
                        </p:par>
                        <p:par>
                          <p:cTn id="37" fill="hold">
                            <p:stCondLst>
                              <p:cond delay="3750"/>
                            </p:stCondLst>
                            <p:childTnLst>
                              <p:par>
                                <p:cTn id="38" presetID="2" presetClass="entr" presetSubtype="8" fill="hold" grpId="0" nodeType="after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1000" fill="hold"/>
                                        <p:tgtEl>
                                          <p:spTgt spid="2"/>
                                        </p:tgtEl>
                                        <p:attrNameLst>
                                          <p:attrName>ppt_x</p:attrName>
                                        </p:attrNameLst>
                                      </p:cBhvr>
                                      <p:tavLst>
                                        <p:tav tm="0">
                                          <p:val>
                                            <p:strVal val="0-#ppt_w/2"/>
                                          </p:val>
                                        </p:tav>
                                        <p:tav tm="100000">
                                          <p:val>
                                            <p:strVal val="#ppt_x"/>
                                          </p:val>
                                        </p:tav>
                                      </p:tavLst>
                                    </p:anim>
                                    <p:anim calcmode="lin" valueType="num">
                                      <p:cBhvr additive="base">
                                        <p:cTn id="41" dur="1000" fill="hold"/>
                                        <p:tgtEl>
                                          <p:spTgt spid="2"/>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1000" fill="hold"/>
                                        <p:tgtEl>
                                          <p:spTgt spid="5"/>
                                        </p:tgtEl>
                                        <p:attrNameLst>
                                          <p:attrName>ppt_x</p:attrName>
                                        </p:attrNameLst>
                                      </p:cBhvr>
                                      <p:tavLst>
                                        <p:tav tm="0">
                                          <p:val>
                                            <p:strVal val="0-#ppt_w/2"/>
                                          </p:val>
                                        </p:tav>
                                        <p:tav tm="100000">
                                          <p:val>
                                            <p:strVal val="#ppt_x"/>
                                          </p:val>
                                        </p:tav>
                                      </p:tavLst>
                                    </p:anim>
                                    <p:anim calcmode="lin" valueType="num">
                                      <p:cBhvr additive="base">
                                        <p:cTn id="45" dur="1000" fill="hold"/>
                                        <p:tgtEl>
                                          <p:spTgt spid="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1000" fill="hold"/>
                                        <p:tgtEl>
                                          <p:spTgt spid="8"/>
                                        </p:tgtEl>
                                        <p:attrNameLst>
                                          <p:attrName>ppt_x</p:attrName>
                                        </p:attrNameLst>
                                      </p:cBhvr>
                                      <p:tavLst>
                                        <p:tav tm="0">
                                          <p:val>
                                            <p:strVal val="0-#ppt_w/2"/>
                                          </p:val>
                                        </p:tav>
                                        <p:tav tm="100000">
                                          <p:val>
                                            <p:strVal val="#ppt_x"/>
                                          </p:val>
                                        </p:tav>
                                      </p:tavLst>
                                    </p:anim>
                                    <p:anim calcmode="lin" valueType="num">
                                      <p:cBhvr additive="base">
                                        <p:cTn id="49" dur="1000" fill="hold"/>
                                        <p:tgtEl>
                                          <p:spTgt spid="8"/>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50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par>
                                <p:cTn id="53" presetID="22" presetClass="entr" presetSubtype="8" fill="hold" grpId="0" nodeType="withEffect">
                                  <p:stCondLst>
                                    <p:cond delay="500"/>
                                  </p:stCondLst>
                                  <p:childTnLst>
                                    <p:set>
                                      <p:cBhvr>
                                        <p:cTn id="54" dur="1" fill="hold">
                                          <p:stCondLst>
                                            <p:cond delay="0"/>
                                          </p:stCondLst>
                                        </p:cTn>
                                        <p:tgtEl>
                                          <p:spTgt spid="6"/>
                                        </p:tgtEl>
                                        <p:attrNameLst>
                                          <p:attrName>style.visibility</p:attrName>
                                        </p:attrNameLst>
                                      </p:cBhvr>
                                      <p:to>
                                        <p:strVal val="visible"/>
                                      </p:to>
                                    </p:set>
                                    <p:animEffect transition="in" filter="wipe(left)">
                                      <p:cBhvr>
                                        <p:cTn id="55" dur="500"/>
                                        <p:tgtEl>
                                          <p:spTgt spid="6"/>
                                        </p:tgtEl>
                                      </p:cBhvr>
                                    </p:animEffect>
                                  </p:childTnLst>
                                </p:cTn>
                              </p:par>
                              <p:par>
                                <p:cTn id="56" presetID="22" presetClass="entr" presetSubtype="8" fill="hold" grpId="0" nodeType="withEffect">
                                  <p:stCondLst>
                                    <p:cond delay="500"/>
                                  </p:stCondLst>
                                  <p:childTnLst>
                                    <p:set>
                                      <p:cBhvr>
                                        <p:cTn id="57" dur="1" fill="hold">
                                          <p:stCondLst>
                                            <p:cond delay="0"/>
                                          </p:stCondLst>
                                        </p:cTn>
                                        <p:tgtEl>
                                          <p:spTgt spid="9"/>
                                        </p:tgtEl>
                                        <p:attrNameLst>
                                          <p:attrName>style.visibility</p:attrName>
                                        </p:attrNameLst>
                                      </p:cBhvr>
                                      <p:to>
                                        <p:strVal val="visible"/>
                                      </p:to>
                                    </p:set>
                                    <p:animEffect transition="in" filter="wipe(left)">
                                      <p:cBhvr>
                                        <p:cTn id="58" dur="500"/>
                                        <p:tgtEl>
                                          <p:spTgt spid="9"/>
                                        </p:tgtEl>
                                      </p:cBhvr>
                                    </p:animEffect>
                                  </p:childTnLst>
                                </p:cTn>
                              </p:par>
                            </p:childTnLst>
                          </p:cTn>
                        </p:par>
                        <p:par>
                          <p:cTn id="59" fill="hold">
                            <p:stCondLst>
                              <p:cond delay="4750"/>
                            </p:stCondLst>
                            <p:childTnLst>
                              <p:par>
                                <p:cTn id="60" presetID="10" presetClass="entr" presetSubtype="0" fill="hold" grpId="0" nodeType="after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fade">
                                      <p:cBhvr>
                                        <p:cTn id="62" dur="500"/>
                                        <p:tgtEl>
                                          <p:spTgt spid="5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fade">
                                      <p:cBhvr>
                                        <p:cTn id="65" dur="500"/>
                                        <p:tgtEl>
                                          <p:spTgt spid="6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500"/>
                                        <p:tgtEl>
                                          <p:spTgt spid="62"/>
                                        </p:tgtEl>
                                      </p:cBhvr>
                                    </p:animEffect>
                                  </p:childTnLst>
                                </p:cTn>
                              </p:par>
                            </p:childTnLst>
                          </p:cTn>
                        </p:par>
                        <p:par>
                          <p:cTn id="69" fill="hold">
                            <p:stCondLst>
                              <p:cond delay="5250"/>
                            </p:stCondLst>
                            <p:childTnLst>
                              <p:par>
                                <p:cTn id="70" presetID="50" presetClass="entr" presetSubtype="0" decel="100000" fill="hold" grpId="0" nodeType="afterEffect">
                                  <p:stCondLst>
                                    <p:cond delay="0"/>
                                  </p:stCondLst>
                                  <p:childTnLst>
                                    <p:set>
                                      <p:cBhvr>
                                        <p:cTn id="71" dur="1" fill="hold">
                                          <p:stCondLst>
                                            <p:cond delay="0"/>
                                          </p:stCondLst>
                                        </p:cTn>
                                        <p:tgtEl>
                                          <p:spTgt spid="4"/>
                                        </p:tgtEl>
                                        <p:attrNameLst>
                                          <p:attrName>style.visibility</p:attrName>
                                        </p:attrNameLst>
                                      </p:cBhvr>
                                      <p:to>
                                        <p:strVal val="visible"/>
                                      </p:to>
                                    </p:set>
                                    <p:anim calcmode="lin" valueType="num">
                                      <p:cBhvr>
                                        <p:cTn id="72" dur="1000" fill="hold"/>
                                        <p:tgtEl>
                                          <p:spTgt spid="4"/>
                                        </p:tgtEl>
                                        <p:attrNameLst>
                                          <p:attrName>ppt_w</p:attrName>
                                        </p:attrNameLst>
                                      </p:cBhvr>
                                      <p:tavLst>
                                        <p:tav tm="0">
                                          <p:val>
                                            <p:strVal val="#ppt_w+.3"/>
                                          </p:val>
                                        </p:tav>
                                        <p:tav tm="100000">
                                          <p:val>
                                            <p:strVal val="#ppt_w"/>
                                          </p:val>
                                        </p:tav>
                                      </p:tavLst>
                                    </p:anim>
                                    <p:anim calcmode="lin" valueType="num">
                                      <p:cBhvr>
                                        <p:cTn id="73" dur="1000" fill="hold"/>
                                        <p:tgtEl>
                                          <p:spTgt spid="4"/>
                                        </p:tgtEl>
                                        <p:attrNameLst>
                                          <p:attrName>ppt_h</p:attrName>
                                        </p:attrNameLst>
                                      </p:cBhvr>
                                      <p:tavLst>
                                        <p:tav tm="0">
                                          <p:val>
                                            <p:strVal val="#ppt_h"/>
                                          </p:val>
                                        </p:tav>
                                        <p:tav tm="100000">
                                          <p:val>
                                            <p:strVal val="#ppt_h"/>
                                          </p:val>
                                        </p:tav>
                                      </p:tavLst>
                                    </p:anim>
                                    <p:animEffect transition="in" filter="fade">
                                      <p:cBhvr>
                                        <p:cTn id="74" dur="1000"/>
                                        <p:tgtEl>
                                          <p:spTgt spid="4"/>
                                        </p:tgtEl>
                                      </p:cBhvr>
                                    </p:animEffect>
                                  </p:childTnLst>
                                </p:cTn>
                              </p:par>
                              <p:par>
                                <p:cTn id="75" presetID="50" presetClass="entr" presetSubtype="0" decel="100000" fill="hold" grpId="0" nodeType="withEffect">
                                  <p:stCondLst>
                                    <p:cond delay="250"/>
                                  </p:stCondLst>
                                  <p:childTnLst>
                                    <p:set>
                                      <p:cBhvr>
                                        <p:cTn id="76" dur="1" fill="hold">
                                          <p:stCondLst>
                                            <p:cond delay="0"/>
                                          </p:stCondLst>
                                        </p:cTn>
                                        <p:tgtEl>
                                          <p:spTgt spid="7"/>
                                        </p:tgtEl>
                                        <p:attrNameLst>
                                          <p:attrName>style.visibility</p:attrName>
                                        </p:attrNameLst>
                                      </p:cBhvr>
                                      <p:to>
                                        <p:strVal val="visible"/>
                                      </p:to>
                                    </p:set>
                                    <p:anim calcmode="lin" valueType="num">
                                      <p:cBhvr>
                                        <p:cTn id="77" dur="1000" fill="hold"/>
                                        <p:tgtEl>
                                          <p:spTgt spid="7"/>
                                        </p:tgtEl>
                                        <p:attrNameLst>
                                          <p:attrName>ppt_w</p:attrName>
                                        </p:attrNameLst>
                                      </p:cBhvr>
                                      <p:tavLst>
                                        <p:tav tm="0">
                                          <p:val>
                                            <p:strVal val="#ppt_w+.3"/>
                                          </p:val>
                                        </p:tav>
                                        <p:tav tm="100000">
                                          <p:val>
                                            <p:strVal val="#ppt_w"/>
                                          </p:val>
                                        </p:tav>
                                      </p:tavLst>
                                    </p:anim>
                                    <p:anim calcmode="lin" valueType="num">
                                      <p:cBhvr>
                                        <p:cTn id="78" dur="1000" fill="hold"/>
                                        <p:tgtEl>
                                          <p:spTgt spid="7"/>
                                        </p:tgtEl>
                                        <p:attrNameLst>
                                          <p:attrName>ppt_h</p:attrName>
                                        </p:attrNameLst>
                                      </p:cBhvr>
                                      <p:tavLst>
                                        <p:tav tm="0">
                                          <p:val>
                                            <p:strVal val="#ppt_h"/>
                                          </p:val>
                                        </p:tav>
                                        <p:tav tm="100000">
                                          <p:val>
                                            <p:strVal val="#ppt_h"/>
                                          </p:val>
                                        </p:tav>
                                      </p:tavLst>
                                    </p:anim>
                                    <p:animEffect transition="in" filter="fade">
                                      <p:cBhvr>
                                        <p:cTn id="79" dur="1000"/>
                                        <p:tgtEl>
                                          <p:spTgt spid="7"/>
                                        </p:tgtEl>
                                      </p:cBhvr>
                                    </p:animEffect>
                                  </p:childTnLst>
                                </p:cTn>
                              </p:par>
                              <p:par>
                                <p:cTn id="80" presetID="50" presetClass="entr" presetSubtype="0" decel="100000" fill="hold" grpId="0" nodeType="withEffect">
                                  <p:stCondLst>
                                    <p:cond delay="500"/>
                                  </p:stCondLst>
                                  <p:childTnLst>
                                    <p:set>
                                      <p:cBhvr>
                                        <p:cTn id="81" dur="1" fill="hold">
                                          <p:stCondLst>
                                            <p:cond delay="0"/>
                                          </p:stCondLst>
                                        </p:cTn>
                                        <p:tgtEl>
                                          <p:spTgt spid="10"/>
                                        </p:tgtEl>
                                        <p:attrNameLst>
                                          <p:attrName>style.visibility</p:attrName>
                                        </p:attrNameLst>
                                      </p:cBhvr>
                                      <p:to>
                                        <p:strVal val="visible"/>
                                      </p:to>
                                    </p:set>
                                    <p:anim calcmode="lin" valueType="num">
                                      <p:cBhvr>
                                        <p:cTn id="82" dur="1000" fill="hold"/>
                                        <p:tgtEl>
                                          <p:spTgt spid="10"/>
                                        </p:tgtEl>
                                        <p:attrNameLst>
                                          <p:attrName>ppt_w</p:attrName>
                                        </p:attrNameLst>
                                      </p:cBhvr>
                                      <p:tavLst>
                                        <p:tav tm="0">
                                          <p:val>
                                            <p:strVal val="#ppt_w+.3"/>
                                          </p:val>
                                        </p:tav>
                                        <p:tav tm="100000">
                                          <p:val>
                                            <p:strVal val="#ppt_w"/>
                                          </p:val>
                                        </p:tav>
                                      </p:tavLst>
                                    </p:anim>
                                    <p:anim calcmode="lin" valueType="num">
                                      <p:cBhvr>
                                        <p:cTn id="83" dur="1000" fill="hold"/>
                                        <p:tgtEl>
                                          <p:spTgt spid="10"/>
                                        </p:tgtEl>
                                        <p:attrNameLst>
                                          <p:attrName>ppt_h</p:attrName>
                                        </p:attrNameLst>
                                      </p:cBhvr>
                                      <p:tavLst>
                                        <p:tav tm="0">
                                          <p:val>
                                            <p:strVal val="#ppt_h"/>
                                          </p:val>
                                        </p:tav>
                                        <p:tav tm="100000">
                                          <p:val>
                                            <p:strVal val="#ppt_h"/>
                                          </p:val>
                                        </p:tav>
                                      </p:tavLst>
                                    </p:anim>
                                    <p:animEffect transition="in" filter="fade">
                                      <p:cBhvr>
                                        <p:cTn id="8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animBg="1"/>
      <p:bldP spid="6" grpId="0" animBg="1"/>
      <p:bldP spid="7" grpId="0"/>
      <p:bldP spid="8" grpId="0" animBg="1"/>
      <p:bldP spid="9" grpId="0" animBg="1"/>
      <p:bldP spid="10" grpId="0"/>
      <p:bldP spid="14" grpId="0" animBg="1"/>
      <p:bldP spid="15" grpId="0"/>
      <p:bldP spid="56" grpId="0" animBg="1"/>
      <p:bldP spid="61" grpId="0" animBg="1"/>
      <p:bldP spid="6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124003" y="193566"/>
            <a:ext cx="507471" cy="1160202"/>
            <a:chOff x="1299" y="1572"/>
            <a:chExt cx="538" cy="1230"/>
          </a:xfrm>
          <a:solidFill>
            <a:srgbClr val="FF3E3E"/>
          </a:solidFill>
        </p:grpSpPr>
        <p:sp>
          <p:nvSpPr>
            <p:cNvPr id="6" name="Freeform 6"/>
            <p:cNvSpPr>
              <a:spLocks noEditPoints="1"/>
            </p:cNvSpPr>
            <p:nvPr/>
          </p:nvSpPr>
          <p:spPr bwMode="auto">
            <a:xfrm>
              <a:off x="1349" y="1577"/>
              <a:ext cx="325" cy="363"/>
            </a:xfrm>
            <a:custGeom>
              <a:avLst/>
              <a:gdLst>
                <a:gd name="T0" fmla="*/ 0 w 136"/>
                <a:gd name="T1" fmla="*/ 76 h 153"/>
                <a:gd name="T2" fmla="*/ 68 w 136"/>
                <a:gd name="T3" fmla="*/ 0 h 153"/>
                <a:gd name="T4" fmla="*/ 68 w 136"/>
                <a:gd name="T5" fmla="*/ 0 h 153"/>
                <a:gd name="T6" fmla="*/ 136 w 136"/>
                <a:gd name="T7" fmla="*/ 76 h 153"/>
                <a:gd name="T8" fmla="*/ 136 w 136"/>
                <a:gd name="T9" fmla="*/ 76 h 153"/>
                <a:gd name="T10" fmla="*/ 136 w 136"/>
                <a:gd name="T11" fmla="*/ 76 h 153"/>
                <a:gd name="T12" fmla="*/ 68 w 136"/>
                <a:gd name="T13" fmla="*/ 153 h 153"/>
                <a:gd name="T14" fmla="*/ 68 w 136"/>
                <a:gd name="T15" fmla="*/ 153 h 153"/>
                <a:gd name="T16" fmla="*/ 0 w 136"/>
                <a:gd name="T17" fmla="*/ 76 h 153"/>
                <a:gd name="T18" fmla="*/ 4 w 136"/>
                <a:gd name="T19" fmla="*/ 76 h 153"/>
                <a:gd name="T20" fmla="*/ 68 w 136"/>
                <a:gd name="T21" fmla="*/ 148 h 153"/>
                <a:gd name="T22" fmla="*/ 68 w 136"/>
                <a:gd name="T23" fmla="*/ 148 h 153"/>
                <a:gd name="T24" fmla="*/ 131 w 136"/>
                <a:gd name="T25" fmla="*/ 76 h 153"/>
                <a:gd name="T26" fmla="*/ 131 w 136"/>
                <a:gd name="T27" fmla="*/ 76 h 153"/>
                <a:gd name="T28" fmla="*/ 68 w 136"/>
                <a:gd name="T29" fmla="*/ 5 h 153"/>
                <a:gd name="T30" fmla="*/ 68 w 136"/>
                <a:gd name="T31" fmla="*/ 5 h 153"/>
                <a:gd name="T32" fmla="*/ 4 w 136"/>
                <a:gd name="T33" fmla="*/ 7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53">
                  <a:moveTo>
                    <a:pt x="0" y="76"/>
                  </a:moveTo>
                  <a:cubicBezTo>
                    <a:pt x="0" y="34"/>
                    <a:pt x="30" y="0"/>
                    <a:pt x="68" y="0"/>
                  </a:cubicBezTo>
                  <a:cubicBezTo>
                    <a:pt x="68" y="0"/>
                    <a:pt x="68" y="0"/>
                    <a:pt x="68" y="0"/>
                  </a:cubicBezTo>
                  <a:cubicBezTo>
                    <a:pt x="106" y="0"/>
                    <a:pt x="136" y="34"/>
                    <a:pt x="136" y="76"/>
                  </a:cubicBezTo>
                  <a:cubicBezTo>
                    <a:pt x="136" y="76"/>
                    <a:pt x="136" y="76"/>
                    <a:pt x="136" y="76"/>
                  </a:cubicBezTo>
                  <a:cubicBezTo>
                    <a:pt x="136" y="76"/>
                    <a:pt x="136" y="76"/>
                    <a:pt x="136" y="76"/>
                  </a:cubicBezTo>
                  <a:cubicBezTo>
                    <a:pt x="136" y="118"/>
                    <a:pt x="106" y="153"/>
                    <a:pt x="68" y="153"/>
                  </a:cubicBezTo>
                  <a:cubicBezTo>
                    <a:pt x="68" y="153"/>
                    <a:pt x="68" y="153"/>
                    <a:pt x="68" y="153"/>
                  </a:cubicBezTo>
                  <a:cubicBezTo>
                    <a:pt x="30" y="153"/>
                    <a:pt x="0" y="118"/>
                    <a:pt x="0" y="76"/>
                  </a:cubicBezTo>
                  <a:close/>
                  <a:moveTo>
                    <a:pt x="4" y="76"/>
                  </a:moveTo>
                  <a:cubicBezTo>
                    <a:pt x="4" y="116"/>
                    <a:pt x="33" y="148"/>
                    <a:pt x="68" y="148"/>
                  </a:cubicBezTo>
                  <a:cubicBezTo>
                    <a:pt x="68" y="148"/>
                    <a:pt x="68" y="148"/>
                    <a:pt x="68" y="148"/>
                  </a:cubicBezTo>
                  <a:cubicBezTo>
                    <a:pt x="103" y="148"/>
                    <a:pt x="131" y="116"/>
                    <a:pt x="131" y="76"/>
                  </a:cubicBezTo>
                  <a:cubicBezTo>
                    <a:pt x="131" y="76"/>
                    <a:pt x="131" y="76"/>
                    <a:pt x="131" y="76"/>
                  </a:cubicBezTo>
                  <a:cubicBezTo>
                    <a:pt x="131" y="37"/>
                    <a:pt x="103" y="5"/>
                    <a:pt x="68" y="5"/>
                  </a:cubicBezTo>
                  <a:cubicBezTo>
                    <a:pt x="68" y="5"/>
                    <a:pt x="68" y="5"/>
                    <a:pt x="68" y="5"/>
                  </a:cubicBezTo>
                  <a:cubicBezTo>
                    <a:pt x="33" y="5"/>
                    <a:pt x="4" y="37"/>
                    <a:pt x="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a:spLocks noEditPoints="1"/>
            </p:cNvSpPr>
            <p:nvPr/>
          </p:nvSpPr>
          <p:spPr bwMode="auto">
            <a:xfrm>
              <a:off x="1344" y="1572"/>
              <a:ext cx="335" cy="373"/>
            </a:xfrm>
            <a:custGeom>
              <a:avLst/>
              <a:gdLst>
                <a:gd name="T0" fmla="*/ 0 w 140"/>
                <a:gd name="T1" fmla="*/ 78 h 157"/>
                <a:gd name="T2" fmla="*/ 2 w 140"/>
                <a:gd name="T3" fmla="*/ 78 h 157"/>
                <a:gd name="T4" fmla="*/ 0 w 140"/>
                <a:gd name="T5" fmla="*/ 78 h 157"/>
                <a:gd name="T6" fmla="*/ 70 w 140"/>
                <a:gd name="T7" fmla="*/ 0 h 157"/>
                <a:gd name="T8" fmla="*/ 70 w 140"/>
                <a:gd name="T9" fmla="*/ 0 h 157"/>
                <a:gd name="T10" fmla="*/ 140 w 140"/>
                <a:gd name="T11" fmla="*/ 78 h 157"/>
                <a:gd name="T12" fmla="*/ 140 w 140"/>
                <a:gd name="T13" fmla="*/ 78 h 157"/>
                <a:gd name="T14" fmla="*/ 140 w 140"/>
                <a:gd name="T15" fmla="*/ 80 h 157"/>
                <a:gd name="T16" fmla="*/ 140 w 140"/>
                <a:gd name="T17" fmla="*/ 80 h 157"/>
                <a:gd name="T18" fmla="*/ 70 w 140"/>
                <a:gd name="T19" fmla="*/ 157 h 157"/>
                <a:gd name="T20" fmla="*/ 70 w 140"/>
                <a:gd name="T21" fmla="*/ 157 h 157"/>
                <a:gd name="T22" fmla="*/ 0 w 140"/>
                <a:gd name="T23" fmla="*/ 78 h 157"/>
                <a:gd name="T24" fmla="*/ 70 w 140"/>
                <a:gd name="T25" fmla="*/ 153 h 157"/>
                <a:gd name="T26" fmla="*/ 136 w 140"/>
                <a:gd name="T27" fmla="*/ 78 h 157"/>
                <a:gd name="T28" fmla="*/ 136 w 140"/>
                <a:gd name="T29" fmla="*/ 78 h 157"/>
                <a:gd name="T30" fmla="*/ 136 w 140"/>
                <a:gd name="T31" fmla="*/ 77 h 157"/>
                <a:gd name="T32" fmla="*/ 70 w 140"/>
                <a:gd name="T33" fmla="*/ 4 h 157"/>
                <a:gd name="T34" fmla="*/ 70 w 140"/>
                <a:gd name="T35" fmla="*/ 4 h 157"/>
                <a:gd name="T36" fmla="*/ 4 w 140"/>
                <a:gd name="T37" fmla="*/ 78 h 157"/>
                <a:gd name="T38" fmla="*/ 4 w 140"/>
                <a:gd name="T39" fmla="*/ 78 h 157"/>
                <a:gd name="T40" fmla="*/ 70 w 140"/>
                <a:gd name="T41" fmla="*/ 153 h 157"/>
                <a:gd name="T42" fmla="*/ 4 w 140"/>
                <a:gd name="T43" fmla="*/ 78 h 157"/>
                <a:gd name="T44" fmla="*/ 6 w 140"/>
                <a:gd name="T45" fmla="*/ 78 h 157"/>
                <a:gd name="T46" fmla="*/ 4 w 140"/>
                <a:gd name="T47" fmla="*/ 78 h 157"/>
                <a:gd name="T48" fmla="*/ 70 w 140"/>
                <a:gd name="T49" fmla="*/ 5 h 157"/>
                <a:gd name="T50" fmla="*/ 70 w 140"/>
                <a:gd name="T51" fmla="*/ 5 h 157"/>
                <a:gd name="T52" fmla="*/ 135 w 140"/>
                <a:gd name="T53" fmla="*/ 78 h 157"/>
                <a:gd name="T54" fmla="*/ 135 w 140"/>
                <a:gd name="T55" fmla="*/ 78 h 157"/>
                <a:gd name="T56" fmla="*/ 70 w 140"/>
                <a:gd name="T57" fmla="*/ 152 h 157"/>
                <a:gd name="T58" fmla="*/ 70 w 140"/>
                <a:gd name="T59" fmla="*/ 152 h 157"/>
                <a:gd name="T60" fmla="*/ 4 w 140"/>
                <a:gd name="T61" fmla="*/ 78 h 157"/>
                <a:gd name="T62" fmla="*/ 70 w 140"/>
                <a:gd name="T63" fmla="*/ 148 h 157"/>
                <a:gd name="T64" fmla="*/ 131 w 140"/>
                <a:gd name="T65" fmla="*/ 78 h 157"/>
                <a:gd name="T66" fmla="*/ 131 w 140"/>
                <a:gd name="T67" fmla="*/ 78 h 157"/>
                <a:gd name="T68" fmla="*/ 70 w 140"/>
                <a:gd name="T69" fmla="*/ 9 h 157"/>
                <a:gd name="T70" fmla="*/ 70 w 140"/>
                <a:gd name="T71" fmla="*/ 9 h 157"/>
                <a:gd name="T72" fmla="*/ 8 w 140"/>
                <a:gd name="T73" fmla="*/ 78 h 157"/>
                <a:gd name="T74" fmla="*/ 8 w 140"/>
                <a:gd name="T75" fmla="*/ 78 h 157"/>
                <a:gd name="T76" fmla="*/ 70 w 140"/>
                <a:gd name="T77"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0" h="157">
                  <a:moveTo>
                    <a:pt x="0" y="78"/>
                  </a:moveTo>
                  <a:cubicBezTo>
                    <a:pt x="2" y="78"/>
                    <a:pt x="2" y="78"/>
                    <a:pt x="2" y="78"/>
                  </a:cubicBezTo>
                  <a:cubicBezTo>
                    <a:pt x="0" y="78"/>
                    <a:pt x="0" y="78"/>
                    <a:pt x="0" y="78"/>
                  </a:cubicBezTo>
                  <a:cubicBezTo>
                    <a:pt x="0" y="35"/>
                    <a:pt x="31" y="0"/>
                    <a:pt x="70" y="0"/>
                  </a:cubicBezTo>
                  <a:cubicBezTo>
                    <a:pt x="70" y="0"/>
                    <a:pt x="70" y="0"/>
                    <a:pt x="70" y="0"/>
                  </a:cubicBezTo>
                  <a:cubicBezTo>
                    <a:pt x="109" y="0"/>
                    <a:pt x="140" y="35"/>
                    <a:pt x="140" y="78"/>
                  </a:cubicBezTo>
                  <a:cubicBezTo>
                    <a:pt x="140" y="78"/>
                    <a:pt x="140" y="78"/>
                    <a:pt x="140" y="78"/>
                  </a:cubicBezTo>
                  <a:cubicBezTo>
                    <a:pt x="140" y="80"/>
                    <a:pt x="140" y="80"/>
                    <a:pt x="140" y="80"/>
                  </a:cubicBezTo>
                  <a:cubicBezTo>
                    <a:pt x="140" y="80"/>
                    <a:pt x="140" y="80"/>
                    <a:pt x="140" y="80"/>
                  </a:cubicBezTo>
                  <a:cubicBezTo>
                    <a:pt x="139" y="122"/>
                    <a:pt x="108" y="157"/>
                    <a:pt x="70" y="157"/>
                  </a:cubicBezTo>
                  <a:cubicBezTo>
                    <a:pt x="70" y="157"/>
                    <a:pt x="70" y="157"/>
                    <a:pt x="70" y="157"/>
                  </a:cubicBezTo>
                  <a:cubicBezTo>
                    <a:pt x="31" y="157"/>
                    <a:pt x="0" y="121"/>
                    <a:pt x="0" y="78"/>
                  </a:cubicBezTo>
                  <a:close/>
                  <a:moveTo>
                    <a:pt x="70" y="153"/>
                  </a:moveTo>
                  <a:cubicBezTo>
                    <a:pt x="106" y="153"/>
                    <a:pt x="136" y="119"/>
                    <a:pt x="136" y="78"/>
                  </a:cubicBezTo>
                  <a:cubicBezTo>
                    <a:pt x="136" y="78"/>
                    <a:pt x="136" y="78"/>
                    <a:pt x="136" y="78"/>
                  </a:cubicBezTo>
                  <a:cubicBezTo>
                    <a:pt x="136" y="77"/>
                    <a:pt x="136" y="77"/>
                    <a:pt x="136" y="77"/>
                  </a:cubicBezTo>
                  <a:cubicBezTo>
                    <a:pt x="135" y="37"/>
                    <a:pt x="106" y="4"/>
                    <a:pt x="70" y="4"/>
                  </a:cubicBezTo>
                  <a:cubicBezTo>
                    <a:pt x="70" y="4"/>
                    <a:pt x="70" y="4"/>
                    <a:pt x="70" y="4"/>
                  </a:cubicBezTo>
                  <a:cubicBezTo>
                    <a:pt x="33" y="4"/>
                    <a:pt x="4" y="37"/>
                    <a:pt x="4" y="78"/>
                  </a:cubicBezTo>
                  <a:cubicBezTo>
                    <a:pt x="4" y="78"/>
                    <a:pt x="4" y="78"/>
                    <a:pt x="4" y="78"/>
                  </a:cubicBezTo>
                  <a:cubicBezTo>
                    <a:pt x="4" y="119"/>
                    <a:pt x="33" y="153"/>
                    <a:pt x="70" y="153"/>
                  </a:cubicBezTo>
                  <a:close/>
                  <a:moveTo>
                    <a:pt x="4" y="78"/>
                  </a:moveTo>
                  <a:cubicBezTo>
                    <a:pt x="6" y="78"/>
                    <a:pt x="6" y="78"/>
                    <a:pt x="6" y="78"/>
                  </a:cubicBezTo>
                  <a:cubicBezTo>
                    <a:pt x="4" y="78"/>
                    <a:pt x="4" y="78"/>
                    <a:pt x="4" y="78"/>
                  </a:cubicBezTo>
                  <a:cubicBezTo>
                    <a:pt x="4" y="38"/>
                    <a:pt x="34" y="5"/>
                    <a:pt x="70" y="5"/>
                  </a:cubicBezTo>
                  <a:cubicBezTo>
                    <a:pt x="70" y="5"/>
                    <a:pt x="70" y="5"/>
                    <a:pt x="70" y="5"/>
                  </a:cubicBezTo>
                  <a:cubicBezTo>
                    <a:pt x="106" y="5"/>
                    <a:pt x="135" y="38"/>
                    <a:pt x="135" y="78"/>
                  </a:cubicBezTo>
                  <a:cubicBezTo>
                    <a:pt x="135" y="78"/>
                    <a:pt x="135" y="78"/>
                    <a:pt x="135" y="78"/>
                  </a:cubicBezTo>
                  <a:cubicBezTo>
                    <a:pt x="135" y="119"/>
                    <a:pt x="106" y="152"/>
                    <a:pt x="70" y="152"/>
                  </a:cubicBezTo>
                  <a:cubicBezTo>
                    <a:pt x="70" y="152"/>
                    <a:pt x="70" y="152"/>
                    <a:pt x="70" y="152"/>
                  </a:cubicBezTo>
                  <a:cubicBezTo>
                    <a:pt x="34" y="152"/>
                    <a:pt x="4" y="119"/>
                    <a:pt x="4" y="78"/>
                  </a:cubicBezTo>
                  <a:close/>
                  <a:moveTo>
                    <a:pt x="70" y="148"/>
                  </a:moveTo>
                  <a:cubicBezTo>
                    <a:pt x="103" y="148"/>
                    <a:pt x="131" y="117"/>
                    <a:pt x="131" y="78"/>
                  </a:cubicBezTo>
                  <a:cubicBezTo>
                    <a:pt x="131" y="78"/>
                    <a:pt x="131" y="78"/>
                    <a:pt x="131" y="78"/>
                  </a:cubicBezTo>
                  <a:cubicBezTo>
                    <a:pt x="131" y="40"/>
                    <a:pt x="103" y="9"/>
                    <a:pt x="70" y="9"/>
                  </a:cubicBezTo>
                  <a:cubicBezTo>
                    <a:pt x="70" y="9"/>
                    <a:pt x="70" y="9"/>
                    <a:pt x="70" y="9"/>
                  </a:cubicBezTo>
                  <a:cubicBezTo>
                    <a:pt x="36" y="9"/>
                    <a:pt x="8" y="39"/>
                    <a:pt x="8" y="78"/>
                  </a:cubicBezTo>
                  <a:cubicBezTo>
                    <a:pt x="8" y="78"/>
                    <a:pt x="8" y="78"/>
                    <a:pt x="8" y="78"/>
                  </a:cubicBezTo>
                  <a:cubicBezTo>
                    <a:pt x="8" y="117"/>
                    <a:pt x="36" y="148"/>
                    <a:pt x="70"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8"/>
            <p:cNvSpPr/>
            <p:nvPr/>
          </p:nvSpPr>
          <p:spPr bwMode="auto">
            <a:xfrm>
              <a:off x="1414" y="1650"/>
              <a:ext cx="31" cy="12"/>
            </a:xfrm>
            <a:custGeom>
              <a:avLst/>
              <a:gdLst>
                <a:gd name="T0" fmla="*/ 3 w 13"/>
                <a:gd name="T1" fmla="*/ 5 h 5"/>
                <a:gd name="T2" fmla="*/ 0 w 13"/>
                <a:gd name="T3" fmla="*/ 2 h 5"/>
                <a:gd name="T4" fmla="*/ 0 w 13"/>
                <a:gd name="T5" fmla="*/ 2 h 5"/>
                <a:gd name="T6" fmla="*/ 3 w 13"/>
                <a:gd name="T7" fmla="*/ 0 h 5"/>
                <a:gd name="T8" fmla="*/ 3 w 13"/>
                <a:gd name="T9" fmla="*/ 0 h 5"/>
                <a:gd name="T10" fmla="*/ 10 w 13"/>
                <a:gd name="T11" fmla="*/ 0 h 5"/>
                <a:gd name="T12" fmla="*/ 13 w 13"/>
                <a:gd name="T13" fmla="*/ 2 h 5"/>
                <a:gd name="T14" fmla="*/ 13 w 13"/>
                <a:gd name="T15" fmla="*/ 2 h 5"/>
                <a:gd name="T16" fmla="*/ 10 w 13"/>
                <a:gd name="T17" fmla="*/ 5 h 5"/>
                <a:gd name="T18" fmla="*/ 10 w 13"/>
                <a:gd name="T19" fmla="*/ 5 h 5"/>
                <a:gd name="T20" fmla="*/ 3 w 13"/>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5">
                  <a:moveTo>
                    <a:pt x="3" y="5"/>
                  </a:moveTo>
                  <a:cubicBezTo>
                    <a:pt x="1" y="5"/>
                    <a:pt x="0" y="4"/>
                    <a:pt x="0" y="2"/>
                  </a:cubicBezTo>
                  <a:cubicBezTo>
                    <a:pt x="0" y="2"/>
                    <a:pt x="0" y="2"/>
                    <a:pt x="0" y="2"/>
                  </a:cubicBezTo>
                  <a:cubicBezTo>
                    <a:pt x="0" y="1"/>
                    <a:pt x="1" y="0"/>
                    <a:pt x="3" y="0"/>
                  </a:cubicBezTo>
                  <a:cubicBezTo>
                    <a:pt x="3" y="0"/>
                    <a:pt x="3" y="0"/>
                    <a:pt x="3" y="0"/>
                  </a:cubicBezTo>
                  <a:cubicBezTo>
                    <a:pt x="10" y="0"/>
                    <a:pt x="10" y="0"/>
                    <a:pt x="10" y="0"/>
                  </a:cubicBezTo>
                  <a:cubicBezTo>
                    <a:pt x="12" y="0"/>
                    <a:pt x="13" y="1"/>
                    <a:pt x="13" y="2"/>
                  </a:cubicBezTo>
                  <a:cubicBezTo>
                    <a:pt x="13" y="2"/>
                    <a:pt x="13" y="2"/>
                    <a:pt x="13" y="2"/>
                  </a:cubicBezTo>
                  <a:cubicBezTo>
                    <a:pt x="13" y="4"/>
                    <a:pt x="12" y="5"/>
                    <a:pt x="10" y="5"/>
                  </a:cubicBezTo>
                  <a:cubicBezTo>
                    <a:pt x="10" y="5"/>
                    <a:pt x="10" y="5"/>
                    <a:pt x="10" y="5"/>
                  </a:cubicBezTo>
                  <a:cubicBezTo>
                    <a:pt x="3" y="5"/>
                    <a:pt x="3"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
            <p:cNvSpPr/>
            <p:nvPr/>
          </p:nvSpPr>
          <p:spPr bwMode="auto">
            <a:xfrm>
              <a:off x="1409" y="1646"/>
              <a:ext cx="41" cy="21"/>
            </a:xfrm>
            <a:custGeom>
              <a:avLst/>
              <a:gdLst>
                <a:gd name="T0" fmla="*/ 5 w 17"/>
                <a:gd name="T1" fmla="*/ 9 h 9"/>
                <a:gd name="T2" fmla="*/ 5 w 17"/>
                <a:gd name="T3" fmla="*/ 7 h 9"/>
                <a:gd name="T4" fmla="*/ 5 w 17"/>
                <a:gd name="T5" fmla="*/ 5 h 9"/>
                <a:gd name="T6" fmla="*/ 12 w 17"/>
                <a:gd name="T7" fmla="*/ 5 h 9"/>
                <a:gd name="T8" fmla="*/ 13 w 17"/>
                <a:gd name="T9" fmla="*/ 4 h 9"/>
                <a:gd name="T10" fmla="*/ 13 w 17"/>
                <a:gd name="T11" fmla="*/ 4 h 9"/>
                <a:gd name="T12" fmla="*/ 12 w 17"/>
                <a:gd name="T13" fmla="*/ 4 h 9"/>
                <a:gd name="T14" fmla="*/ 12 w 17"/>
                <a:gd name="T15" fmla="*/ 4 h 9"/>
                <a:gd name="T16" fmla="*/ 5 w 17"/>
                <a:gd name="T17" fmla="*/ 4 h 9"/>
                <a:gd name="T18" fmla="*/ 4 w 17"/>
                <a:gd name="T19" fmla="*/ 4 h 9"/>
                <a:gd name="T20" fmla="*/ 4 w 17"/>
                <a:gd name="T21" fmla="*/ 4 h 9"/>
                <a:gd name="T22" fmla="*/ 5 w 17"/>
                <a:gd name="T23" fmla="*/ 5 h 9"/>
                <a:gd name="T24" fmla="*/ 5 w 17"/>
                <a:gd name="T25" fmla="*/ 5 h 9"/>
                <a:gd name="T26" fmla="*/ 5 w 17"/>
                <a:gd name="T27" fmla="*/ 7 h 9"/>
                <a:gd name="T28" fmla="*/ 5 w 17"/>
                <a:gd name="T29" fmla="*/ 9 h 9"/>
                <a:gd name="T30" fmla="*/ 0 w 17"/>
                <a:gd name="T31" fmla="*/ 4 h 9"/>
                <a:gd name="T32" fmla="*/ 0 w 17"/>
                <a:gd name="T33" fmla="*/ 4 h 9"/>
                <a:gd name="T34" fmla="*/ 5 w 17"/>
                <a:gd name="T35" fmla="*/ 0 h 9"/>
                <a:gd name="T36" fmla="*/ 5 w 17"/>
                <a:gd name="T37" fmla="*/ 0 h 9"/>
                <a:gd name="T38" fmla="*/ 12 w 17"/>
                <a:gd name="T39" fmla="*/ 0 h 9"/>
                <a:gd name="T40" fmla="*/ 17 w 17"/>
                <a:gd name="T41" fmla="*/ 4 h 9"/>
                <a:gd name="T42" fmla="*/ 17 w 17"/>
                <a:gd name="T43" fmla="*/ 4 h 9"/>
                <a:gd name="T44" fmla="*/ 12 w 17"/>
                <a:gd name="T45" fmla="*/ 9 h 9"/>
                <a:gd name="T46" fmla="*/ 12 w 17"/>
                <a:gd name="T47" fmla="*/ 9 h 9"/>
                <a:gd name="T48" fmla="*/ 5 w 17"/>
                <a:gd name="T4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9">
                  <a:moveTo>
                    <a:pt x="5" y="9"/>
                  </a:moveTo>
                  <a:cubicBezTo>
                    <a:pt x="5" y="7"/>
                    <a:pt x="5" y="7"/>
                    <a:pt x="5" y="7"/>
                  </a:cubicBezTo>
                  <a:cubicBezTo>
                    <a:pt x="5" y="5"/>
                    <a:pt x="5" y="5"/>
                    <a:pt x="5" y="5"/>
                  </a:cubicBezTo>
                  <a:cubicBezTo>
                    <a:pt x="12" y="5"/>
                    <a:pt x="12" y="5"/>
                    <a:pt x="12" y="5"/>
                  </a:cubicBezTo>
                  <a:cubicBezTo>
                    <a:pt x="13" y="5"/>
                    <a:pt x="13" y="5"/>
                    <a:pt x="13" y="4"/>
                  </a:cubicBezTo>
                  <a:cubicBezTo>
                    <a:pt x="13" y="4"/>
                    <a:pt x="13" y="4"/>
                    <a:pt x="13" y="4"/>
                  </a:cubicBezTo>
                  <a:cubicBezTo>
                    <a:pt x="13" y="4"/>
                    <a:pt x="13" y="4"/>
                    <a:pt x="12" y="4"/>
                  </a:cubicBezTo>
                  <a:cubicBezTo>
                    <a:pt x="12" y="4"/>
                    <a:pt x="12" y="4"/>
                    <a:pt x="12" y="4"/>
                  </a:cubicBezTo>
                  <a:cubicBezTo>
                    <a:pt x="5" y="4"/>
                    <a:pt x="5" y="4"/>
                    <a:pt x="5" y="4"/>
                  </a:cubicBezTo>
                  <a:cubicBezTo>
                    <a:pt x="4" y="4"/>
                    <a:pt x="4" y="4"/>
                    <a:pt x="4" y="4"/>
                  </a:cubicBezTo>
                  <a:cubicBezTo>
                    <a:pt x="4" y="4"/>
                    <a:pt x="4" y="4"/>
                    <a:pt x="4" y="4"/>
                  </a:cubicBezTo>
                  <a:cubicBezTo>
                    <a:pt x="4" y="5"/>
                    <a:pt x="4" y="5"/>
                    <a:pt x="5" y="5"/>
                  </a:cubicBezTo>
                  <a:cubicBezTo>
                    <a:pt x="5" y="5"/>
                    <a:pt x="5" y="5"/>
                    <a:pt x="5" y="5"/>
                  </a:cubicBezTo>
                  <a:cubicBezTo>
                    <a:pt x="5" y="7"/>
                    <a:pt x="5" y="7"/>
                    <a:pt x="5" y="7"/>
                  </a:cubicBezTo>
                  <a:cubicBezTo>
                    <a:pt x="5" y="9"/>
                    <a:pt x="5" y="9"/>
                    <a:pt x="5" y="9"/>
                  </a:cubicBezTo>
                  <a:cubicBezTo>
                    <a:pt x="2" y="9"/>
                    <a:pt x="0" y="7"/>
                    <a:pt x="0" y="4"/>
                  </a:cubicBezTo>
                  <a:cubicBezTo>
                    <a:pt x="0" y="4"/>
                    <a:pt x="0" y="4"/>
                    <a:pt x="0" y="4"/>
                  </a:cubicBezTo>
                  <a:cubicBezTo>
                    <a:pt x="0" y="2"/>
                    <a:pt x="2" y="0"/>
                    <a:pt x="5" y="0"/>
                  </a:cubicBezTo>
                  <a:cubicBezTo>
                    <a:pt x="5" y="0"/>
                    <a:pt x="5" y="0"/>
                    <a:pt x="5" y="0"/>
                  </a:cubicBezTo>
                  <a:cubicBezTo>
                    <a:pt x="12" y="0"/>
                    <a:pt x="12" y="0"/>
                    <a:pt x="12" y="0"/>
                  </a:cubicBezTo>
                  <a:cubicBezTo>
                    <a:pt x="15" y="0"/>
                    <a:pt x="17" y="2"/>
                    <a:pt x="17" y="4"/>
                  </a:cubicBezTo>
                  <a:cubicBezTo>
                    <a:pt x="17" y="4"/>
                    <a:pt x="17" y="4"/>
                    <a:pt x="17" y="4"/>
                  </a:cubicBezTo>
                  <a:cubicBezTo>
                    <a:pt x="17" y="7"/>
                    <a:pt x="15" y="9"/>
                    <a:pt x="12" y="9"/>
                  </a:cubicBezTo>
                  <a:cubicBezTo>
                    <a:pt x="12" y="9"/>
                    <a:pt x="12" y="9"/>
                    <a:pt x="12" y="9"/>
                  </a:cubicBezTo>
                  <a:cubicBezTo>
                    <a:pt x="5" y="9"/>
                    <a:pt x="5" y="9"/>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1550" y="1627"/>
              <a:ext cx="22" cy="9"/>
            </a:xfrm>
            <a:custGeom>
              <a:avLst/>
              <a:gdLst>
                <a:gd name="T0" fmla="*/ 3 w 9"/>
                <a:gd name="T1" fmla="*/ 4 h 4"/>
                <a:gd name="T2" fmla="*/ 0 w 9"/>
                <a:gd name="T3" fmla="*/ 2 h 4"/>
                <a:gd name="T4" fmla="*/ 0 w 9"/>
                <a:gd name="T5" fmla="*/ 2 h 4"/>
                <a:gd name="T6" fmla="*/ 3 w 9"/>
                <a:gd name="T7" fmla="*/ 0 h 4"/>
                <a:gd name="T8" fmla="*/ 3 w 9"/>
                <a:gd name="T9" fmla="*/ 0 h 4"/>
                <a:gd name="T10" fmla="*/ 6 w 9"/>
                <a:gd name="T11" fmla="*/ 0 h 4"/>
                <a:gd name="T12" fmla="*/ 9 w 9"/>
                <a:gd name="T13" fmla="*/ 2 h 4"/>
                <a:gd name="T14" fmla="*/ 9 w 9"/>
                <a:gd name="T15" fmla="*/ 2 h 4"/>
                <a:gd name="T16" fmla="*/ 6 w 9"/>
                <a:gd name="T17" fmla="*/ 4 h 4"/>
                <a:gd name="T18" fmla="*/ 6 w 9"/>
                <a:gd name="T19" fmla="*/ 4 h 4"/>
                <a:gd name="T20" fmla="*/ 3 w 9"/>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4">
                  <a:moveTo>
                    <a:pt x="3" y="4"/>
                  </a:moveTo>
                  <a:cubicBezTo>
                    <a:pt x="1" y="4"/>
                    <a:pt x="0" y="3"/>
                    <a:pt x="0" y="2"/>
                  </a:cubicBezTo>
                  <a:cubicBezTo>
                    <a:pt x="0" y="2"/>
                    <a:pt x="0" y="2"/>
                    <a:pt x="0" y="2"/>
                  </a:cubicBezTo>
                  <a:cubicBezTo>
                    <a:pt x="0" y="1"/>
                    <a:pt x="1" y="0"/>
                    <a:pt x="3" y="0"/>
                  </a:cubicBezTo>
                  <a:cubicBezTo>
                    <a:pt x="3" y="0"/>
                    <a:pt x="3" y="0"/>
                    <a:pt x="3" y="0"/>
                  </a:cubicBezTo>
                  <a:cubicBezTo>
                    <a:pt x="6" y="0"/>
                    <a:pt x="6" y="0"/>
                    <a:pt x="6" y="0"/>
                  </a:cubicBezTo>
                  <a:cubicBezTo>
                    <a:pt x="8" y="0"/>
                    <a:pt x="9" y="1"/>
                    <a:pt x="9" y="2"/>
                  </a:cubicBezTo>
                  <a:cubicBezTo>
                    <a:pt x="9" y="2"/>
                    <a:pt x="9" y="2"/>
                    <a:pt x="9" y="2"/>
                  </a:cubicBezTo>
                  <a:cubicBezTo>
                    <a:pt x="9" y="3"/>
                    <a:pt x="8" y="4"/>
                    <a:pt x="6" y="4"/>
                  </a:cubicBezTo>
                  <a:cubicBezTo>
                    <a:pt x="6" y="4"/>
                    <a:pt x="6" y="4"/>
                    <a:pt x="6" y="4"/>
                  </a:cubicBezTo>
                  <a:cubicBezTo>
                    <a:pt x="3" y="4"/>
                    <a:pt x="3"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1545" y="1622"/>
              <a:ext cx="31" cy="19"/>
            </a:xfrm>
            <a:custGeom>
              <a:avLst/>
              <a:gdLst>
                <a:gd name="T0" fmla="*/ 5 w 13"/>
                <a:gd name="T1" fmla="*/ 8 h 8"/>
                <a:gd name="T2" fmla="*/ 5 w 13"/>
                <a:gd name="T3" fmla="*/ 6 h 8"/>
                <a:gd name="T4" fmla="*/ 5 w 13"/>
                <a:gd name="T5" fmla="*/ 4 h 8"/>
                <a:gd name="T6" fmla="*/ 8 w 13"/>
                <a:gd name="T7" fmla="*/ 4 h 8"/>
                <a:gd name="T8" fmla="*/ 9 w 13"/>
                <a:gd name="T9" fmla="*/ 4 h 8"/>
                <a:gd name="T10" fmla="*/ 9 w 13"/>
                <a:gd name="T11" fmla="*/ 4 h 8"/>
                <a:gd name="T12" fmla="*/ 8 w 13"/>
                <a:gd name="T13" fmla="*/ 4 h 8"/>
                <a:gd name="T14" fmla="*/ 8 w 13"/>
                <a:gd name="T15" fmla="*/ 4 h 8"/>
                <a:gd name="T16" fmla="*/ 5 w 13"/>
                <a:gd name="T17" fmla="*/ 4 h 8"/>
                <a:gd name="T18" fmla="*/ 4 w 13"/>
                <a:gd name="T19" fmla="*/ 4 h 8"/>
                <a:gd name="T20" fmla="*/ 4 w 13"/>
                <a:gd name="T21" fmla="*/ 4 h 8"/>
                <a:gd name="T22" fmla="*/ 5 w 13"/>
                <a:gd name="T23" fmla="*/ 4 h 8"/>
                <a:gd name="T24" fmla="*/ 5 w 13"/>
                <a:gd name="T25" fmla="*/ 4 h 8"/>
                <a:gd name="T26" fmla="*/ 5 w 13"/>
                <a:gd name="T27" fmla="*/ 6 h 8"/>
                <a:gd name="T28" fmla="*/ 5 w 13"/>
                <a:gd name="T29" fmla="*/ 8 h 8"/>
                <a:gd name="T30" fmla="*/ 0 w 13"/>
                <a:gd name="T31" fmla="*/ 4 h 8"/>
                <a:gd name="T32" fmla="*/ 0 w 13"/>
                <a:gd name="T33" fmla="*/ 4 h 8"/>
                <a:gd name="T34" fmla="*/ 5 w 13"/>
                <a:gd name="T35" fmla="*/ 0 h 8"/>
                <a:gd name="T36" fmla="*/ 5 w 13"/>
                <a:gd name="T37" fmla="*/ 0 h 8"/>
                <a:gd name="T38" fmla="*/ 8 w 13"/>
                <a:gd name="T39" fmla="*/ 0 h 8"/>
                <a:gd name="T40" fmla="*/ 13 w 13"/>
                <a:gd name="T41" fmla="*/ 4 h 8"/>
                <a:gd name="T42" fmla="*/ 13 w 13"/>
                <a:gd name="T43" fmla="*/ 4 h 8"/>
                <a:gd name="T44" fmla="*/ 8 w 13"/>
                <a:gd name="T45" fmla="*/ 8 h 8"/>
                <a:gd name="T46" fmla="*/ 8 w 13"/>
                <a:gd name="T47" fmla="*/ 8 h 8"/>
                <a:gd name="T48" fmla="*/ 5 w 13"/>
                <a:gd name="T4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8">
                  <a:moveTo>
                    <a:pt x="5" y="8"/>
                  </a:moveTo>
                  <a:cubicBezTo>
                    <a:pt x="5" y="6"/>
                    <a:pt x="5" y="6"/>
                    <a:pt x="5" y="6"/>
                  </a:cubicBezTo>
                  <a:cubicBezTo>
                    <a:pt x="5" y="4"/>
                    <a:pt x="5" y="4"/>
                    <a:pt x="5" y="4"/>
                  </a:cubicBezTo>
                  <a:cubicBezTo>
                    <a:pt x="8" y="4"/>
                    <a:pt x="8" y="4"/>
                    <a:pt x="8" y="4"/>
                  </a:cubicBezTo>
                  <a:cubicBezTo>
                    <a:pt x="9" y="4"/>
                    <a:pt x="9" y="4"/>
                    <a:pt x="9" y="4"/>
                  </a:cubicBezTo>
                  <a:cubicBezTo>
                    <a:pt x="9" y="4"/>
                    <a:pt x="9" y="4"/>
                    <a:pt x="9" y="4"/>
                  </a:cubicBezTo>
                  <a:cubicBezTo>
                    <a:pt x="9" y="4"/>
                    <a:pt x="9" y="4"/>
                    <a:pt x="8" y="4"/>
                  </a:cubicBezTo>
                  <a:cubicBezTo>
                    <a:pt x="8" y="4"/>
                    <a:pt x="8" y="4"/>
                    <a:pt x="8" y="4"/>
                  </a:cubicBezTo>
                  <a:cubicBezTo>
                    <a:pt x="5" y="4"/>
                    <a:pt x="5" y="4"/>
                    <a:pt x="5" y="4"/>
                  </a:cubicBezTo>
                  <a:cubicBezTo>
                    <a:pt x="4" y="4"/>
                    <a:pt x="4" y="4"/>
                    <a:pt x="4" y="4"/>
                  </a:cubicBezTo>
                  <a:cubicBezTo>
                    <a:pt x="4" y="4"/>
                    <a:pt x="4" y="4"/>
                    <a:pt x="4" y="4"/>
                  </a:cubicBezTo>
                  <a:cubicBezTo>
                    <a:pt x="4" y="4"/>
                    <a:pt x="4" y="4"/>
                    <a:pt x="5" y="4"/>
                  </a:cubicBezTo>
                  <a:cubicBezTo>
                    <a:pt x="5" y="4"/>
                    <a:pt x="5" y="4"/>
                    <a:pt x="5" y="4"/>
                  </a:cubicBezTo>
                  <a:cubicBezTo>
                    <a:pt x="5" y="6"/>
                    <a:pt x="5" y="6"/>
                    <a:pt x="5" y="6"/>
                  </a:cubicBezTo>
                  <a:cubicBezTo>
                    <a:pt x="5" y="8"/>
                    <a:pt x="5" y="8"/>
                    <a:pt x="5" y="8"/>
                  </a:cubicBezTo>
                  <a:cubicBezTo>
                    <a:pt x="2" y="8"/>
                    <a:pt x="0" y="6"/>
                    <a:pt x="0" y="4"/>
                  </a:cubicBezTo>
                  <a:cubicBezTo>
                    <a:pt x="0" y="4"/>
                    <a:pt x="0" y="4"/>
                    <a:pt x="0" y="4"/>
                  </a:cubicBezTo>
                  <a:cubicBezTo>
                    <a:pt x="0" y="2"/>
                    <a:pt x="2" y="0"/>
                    <a:pt x="5" y="0"/>
                  </a:cubicBezTo>
                  <a:cubicBezTo>
                    <a:pt x="5" y="0"/>
                    <a:pt x="5" y="0"/>
                    <a:pt x="5" y="0"/>
                  </a:cubicBezTo>
                  <a:cubicBezTo>
                    <a:pt x="8" y="0"/>
                    <a:pt x="8" y="0"/>
                    <a:pt x="8" y="0"/>
                  </a:cubicBezTo>
                  <a:cubicBezTo>
                    <a:pt x="11" y="0"/>
                    <a:pt x="13" y="2"/>
                    <a:pt x="13" y="4"/>
                  </a:cubicBezTo>
                  <a:cubicBezTo>
                    <a:pt x="13" y="4"/>
                    <a:pt x="13" y="4"/>
                    <a:pt x="13" y="4"/>
                  </a:cubicBezTo>
                  <a:cubicBezTo>
                    <a:pt x="13" y="6"/>
                    <a:pt x="11" y="8"/>
                    <a:pt x="8" y="8"/>
                  </a:cubicBezTo>
                  <a:cubicBezTo>
                    <a:pt x="8" y="8"/>
                    <a:pt x="8" y="8"/>
                    <a:pt x="8" y="8"/>
                  </a:cubicBezTo>
                  <a:cubicBezTo>
                    <a:pt x="5" y="8"/>
                    <a:pt x="5" y="8"/>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2"/>
            <p:cNvSpPr/>
            <p:nvPr/>
          </p:nvSpPr>
          <p:spPr bwMode="auto">
            <a:xfrm>
              <a:off x="1392" y="1684"/>
              <a:ext cx="187" cy="90"/>
            </a:xfrm>
            <a:custGeom>
              <a:avLst/>
              <a:gdLst>
                <a:gd name="T0" fmla="*/ 1 w 78"/>
                <a:gd name="T1" fmla="*/ 23 h 38"/>
                <a:gd name="T2" fmla="*/ 0 w 78"/>
                <a:gd name="T3" fmla="*/ 20 h 38"/>
                <a:gd name="T4" fmla="*/ 0 w 78"/>
                <a:gd name="T5" fmla="*/ 20 h 38"/>
                <a:gd name="T6" fmla="*/ 4 w 78"/>
                <a:gd name="T7" fmla="*/ 19 h 38"/>
                <a:gd name="T8" fmla="*/ 4 w 78"/>
                <a:gd name="T9" fmla="*/ 19 h 38"/>
                <a:gd name="T10" fmla="*/ 14 w 78"/>
                <a:gd name="T11" fmla="*/ 26 h 38"/>
                <a:gd name="T12" fmla="*/ 14 w 78"/>
                <a:gd name="T13" fmla="*/ 26 h 38"/>
                <a:gd name="T14" fmla="*/ 35 w 78"/>
                <a:gd name="T15" fmla="*/ 33 h 38"/>
                <a:gd name="T16" fmla="*/ 35 w 78"/>
                <a:gd name="T17" fmla="*/ 33 h 38"/>
                <a:gd name="T18" fmla="*/ 58 w 78"/>
                <a:gd name="T19" fmla="*/ 20 h 38"/>
                <a:gd name="T20" fmla="*/ 58 w 78"/>
                <a:gd name="T21" fmla="*/ 20 h 38"/>
                <a:gd name="T22" fmla="*/ 73 w 78"/>
                <a:gd name="T23" fmla="*/ 2 h 38"/>
                <a:gd name="T24" fmla="*/ 73 w 78"/>
                <a:gd name="T25" fmla="*/ 2 h 38"/>
                <a:gd name="T26" fmla="*/ 74 w 78"/>
                <a:gd name="T27" fmla="*/ 2 h 38"/>
                <a:gd name="T28" fmla="*/ 74 w 78"/>
                <a:gd name="T29" fmla="*/ 2 h 38"/>
                <a:gd name="T30" fmla="*/ 76 w 78"/>
                <a:gd name="T31" fmla="*/ 0 h 38"/>
                <a:gd name="T32" fmla="*/ 76 w 78"/>
                <a:gd name="T33" fmla="*/ 0 h 38"/>
                <a:gd name="T34" fmla="*/ 78 w 78"/>
                <a:gd name="T35" fmla="*/ 3 h 38"/>
                <a:gd name="T36" fmla="*/ 78 w 78"/>
                <a:gd name="T37" fmla="*/ 3 h 38"/>
                <a:gd name="T38" fmla="*/ 73 w 78"/>
                <a:gd name="T39" fmla="*/ 11 h 38"/>
                <a:gd name="T40" fmla="*/ 73 w 78"/>
                <a:gd name="T41" fmla="*/ 11 h 38"/>
                <a:gd name="T42" fmla="*/ 62 w 78"/>
                <a:gd name="T43" fmla="*/ 22 h 38"/>
                <a:gd name="T44" fmla="*/ 62 w 78"/>
                <a:gd name="T45" fmla="*/ 22 h 38"/>
                <a:gd name="T46" fmla="*/ 35 w 78"/>
                <a:gd name="T47" fmla="*/ 38 h 38"/>
                <a:gd name="T48" fmla="*/ 35 w 78"/>
                <a:gd name="T49" fmla="*/ 38 h 38"/>
                <a:gd name="T50" fmla="*/ 1 w 78"/>
                <a:gd name="T5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38">
                  <a:moveTo>
                    <a:pt x="1" y="23"/>
                  </a:moveTo>
                  <a:cubicBezTo>
                    <a:pt x="0" y="22"/>
                    <a:pt x="0" y="21"/>
                    <a:pt x="0" y="20"/>
                  </a:cubicBezTo>
                  <a:cubicBezTo>
                    <a:pt x="0" y="20"/>
                    <a:pt x="0" y="20"/>
                    <a:pt x="0" y="20"/>
                  </a:cubicBezTo>
                  <a:cubicBezTo>
                    <a:pt x="1" y="19"/>
                    <a:pt x="3" y="19"/>
                    <a:pt x="4" y="19"/>
                  </a:cubicBezTo>
                  <a:cubicBezTo>
                    <a:pt x="4" y="19"/>
                    <a:pt x="4" y="19"/>
                    <a:pt x="4" y="19"/>
                  </a:cubicBezTo>
                  <a:cubicBezTo>
                    <a:pt x="4" y="19"/>
                    <a:pt x="8" y="23"/>
                    <a:pt x="14" y="26"/>
                  </a:cubicBezTo>
                  <a:cubicBezTo>
                    <a:pt x="14" y="26"/>
                    <a:pt x="14" y="26"/>
                    <a:pt x="14" y="26"/>
                  </a:cubicBezTo>
                  <a:cubicBezTo>
                    <a:pt x="20" y="30"/>
                    <a:pt x="28" y="33"/>
                    <a:pt x="35" y="33"/>
                  </a:cubicBezTo>
                  <a:cubicBezTo>
                    <a:pt x="35" y="33"/>
                    <a:pt x="35" y="33"/>
                    <a:pt x="35" y="33"/>
                  </a:cubicBezTo>
                  <a:cubicBezTo>
                    <a:pt x="40" y="33"/>
                    <a:pt x="50" y="27"/>
                    <a:pt x="58" y="20"/>
                  </a:cubicBezTo>
                  <a:cubicBezTo>
                    <a:pt x="58" y="20"/>
                    <a:pt x="58" y="20"/>
                    <a:pt x="58" y="20"/>
                  </a:cubicBezTo>
                  <a:cubicBezTo>
                    <a:pt x="65" y="13"/>
                    <a:pt x="72" y="5"/>
                    <a:pt x="73" y="2"/>
                  </a:cubicBezTo>
                  <a:cubicBezTo>
                    <a:pt x="73" y="2"/>
                    <a:pt x="73" y="2"/>
                    <a:pt x="73" y="2"/>
                  </a:cubicBezTo>
                  <a:cubicBezTo>
                    <a:pt x="74" y="2"/>
                    <a:pt x="74" y="2"/>
                    <a:pt x="74" y="2"/>
                  </a:cubicBezTo>
                  <a:cubicBezTo>
                    <a:pt x="74" y="2"/>
                    <a:pt x="74" y="2"/>
                    <a:pt x="74" y="2"/>
                  </a:cubicBezTo>
                  <a:cubicBezTo>
                    <a:pt x="74" y="1"/>
                    <a:pt x="75" y="0"/>
                    <a:pt x="76" y="0"/>
                  </a:cubicBezTo>
                  <a:cubicBezTo>
                    <a:pt x="76" y="0"/>
                    <a:pt x="76" y="0"/>
                    <a:pt x="76" y="0"/>
                  </a:cubicBezTo>
                  <a:cubicBezTo>
                    <a:pt x="78" y="0"/>
                    <a:pt x="78" y="1"/>
                    <a:pt x="78" y="3"/>
                  </a:cubicBezTo>
                  <a:cubicBezTo>
                    <a:pt x="78" y="3"/>
                    <a:pt x="78" y="3"/>
                    <a:pt x="78" y="3"/>
                  </a:cubicBezTo>
                  <a:cubicBezTo>
                    <a:pt x="78" y="5"/>
                    <a:pt x="76" y="7"/>
                    <a:pt x="73" y="11"/>
                  </a:cubicBezTo>
                  <a:cubicBezTo>
                    <a:pt x="73" y="11"/>
                    <a:pt x="73" y="11"/>
                    <a:pt x="73" y="11"/>
                  </a:cubicBezTo>
                  <a:cubicBezTo>
                    <a:pt x="70" y="14"/>
                    <a:pt x="67" y="18"/>
                    <a:pt x="62" y="22"/>
                  </a:cubicBezTo>
                  <a:cubicBezTo>
                    <a:pt x="62" y="22"/>
                    <a:pt x="62" y="22"/>
                    <a:pt x="62" y="22"/>
                  </a:cubicBezTo>
                  <a:cubicBezTo>
                    <a:pt x="54" y="30"/>
                    <a:pt x="44" y="37"/>
                    <a:pt x="35" y="38"/>
                  </a:cubicBezTo>
                  <a:cubicBezTo>
                    <a:pt x="35" y="38"/>
                    <a:pt x="35" y="38"/>
                    <a:pt x="35" y="38"/>
                  </a:cubicBezTo>
                  <a:cubicBezTo>
                    <a:pt x="18" y="37"/>
                    <a:pt x="1" y="23"/>
                    <a:pt x="1"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3"/>
            <p:cNvSpPr>
              <a:spLocks noEditPoints="1"/>
            </p:cNvSpPr>
            <p:nvPr/>
          </p:nvSpPr>
          <p:spPr bwMode="auto">
            <a:xfrm>
              <a:off x="1387" y="1679"/>
              <a:ext cx="197" cy="100"/>
            </a:xfrm>
            <a:custGeom>
              <a:avLst/>
              <a:gdLst>
                <a:gd name="T0" fmla="*/ 2 w 82"/>
                <a:gd name="T1" fmla="*/ 27 h 42"/>
                <a:gd name="T2" fmla="*/ 0 w 82"/>
                <a:gd name="T3" fmla="*/ 23 h 42"/>
                <a:gd name="T4" fmla="*/ 1 w 82"/>
                <a:gd name="T5" fmla="*/ 21 h 42"/>
                <a:gd name="T6" fmla="*/ 4 w 82"/>
                <a:gd name="T7" fmla="*/ 19 h 42"/>
                <a:gd name="T8" fmla="*/ 7 w 82"/>
                <a:gd name="T9" fmla="*/ 20 h 42"/>
                <a:gd name="T10" fmla="*/ 7 w 82"/>
                <a:gd name="T11" fmla="*/ 20 h 42"/>
                <a:gd name="T12" fmla="*/ 7 w 82"/>
                <a:gd name="T13" fmla="*/ 20 h 42"/>
                <a:gd name="T14" fmla="*/ 7 w 82"/>
                <a:gd name="T15" fmla="*/ 20 h 42"/>
                <a:gd name="T16" fmla="*/ 7 w 82"/>
                <a:gd name="T17" fmla="*/ 20 h 42"/>
                <a:gd name="T18" fmla="*/ 7 w 82"/>
                <a:gd name="T19" fmla="*/ 20 h 42"/>
                <a:gd name="T20" fmla="*/ 7 w 82"/>
                <a:gd name="T21" fmla="*/ 20 h 42"/>
                <a:gd name="T22" fmla="*/ 7 w 82"/>
                <a:gd name="T23" fmla="*/ 20 h 42"/>
                <a:gd name="T24" fmla="*/ 8 w 82"/>
                <a:gd name="T25" fmla="*/ 20 h 42"/>
                <a:gd name="T26" fmla="*/ 10 w 82"/>
                <a:gd name="T27" fmla="*/ 22 h 42"/>
                <a:gd name="T28" fmla="*/ 17 w 82"/>
                <a:gd name="T29" fmla="*/ 26 h 42"/>
                <a:gd name="T30" fmla="*/ 36 w 82"/>
                <a:gd name="T31" fmla="*/ 33 h 42"/>
                <a:gd name="T32" fmla="*/ 37 w 82"/>
                <a:gd name="T33" fmla="*/ 33 h 42"/>
                <a:gd name="T34" fmla="*/ 37 w 82"/>
                <a:gd name="T35" fmla="*/ 33 h 42"/>
                <a:gd name="T36" fmla="*/ 37 w 82"/>
                <a:gd name="T37" fmla="*/ 33 h 42"/>
                <a:gd name="T38" fmla="*/ 37 w 82"/>
                <a:gd name="T39" fmla="*/ 33 h 42"/>
                <a:gd name="T40" fmla="*/ 58 w 82"/>
                <a:gd name="T41" fmla="*/ 21 h 42"/>
                <a:gd name="T42" fmla="*/ 74 w 82"/>
                <a:gd name="T43" fmla="*/ 3 h 42"/>
                <a:gd name="T44" fmla="*/ 74 w 82"/>
                <a:gd name="T45" fmla="*/ 3 h 42"/>
                <a:gd name="T46" fmla="*/ 78 w 82"/>
                <a:gd name="T47" fmla="*/ 0 h 42"/>
                <a:gd name="T48" fmla="*/ 79 w 82"/>
                <a:gd name="T49" fmla="*/ 0 h 42"/>
                <a:gd name="T50" fmla="*/ 82 w 82"/>
                <a:gd name="T51" fmla="*/ 4 h 42"/>
                <a:gd name="T52" fmla="*/ 82 w 82"/>
                <a:gd name="T53" fmla="*/ 5 h 42"/>
                <a:gd name="T54" fmla="*/ 77 w 82"/>
                <a:gd name="T55" fmla="*/ 14 h 42"/>
                <a:gd name="T56" fmla="*/ 66 w 82"/>
                <a:gd name="T57" fmla="*/ 26 h 42"/>
                <a:gd name="T58" fmla="*/ 37 w 82"/>
                <a:gd name="T59" fmla="*/ 42 h 42"/>
                <a:gd name="T60" fmla="*/ 4 w 82"/>
                <a:gd name="T61" fmla="*/ 24 h 42"/>
                <a:gd name="T62" fmla="*/ 4 w 82"/>
                <a:gd name="T63" fmla="*/ 24 h 42"/>
                <a:gd name="T64" fmla="*/ 5 w 82"/>
                <a:gd name="T65" fmla="*/ 24 h 42"/>
                <a:gd name="T66" fmla="*/ 7 w 82"/>
                <a:gd name="T67" fmla="*/ 26 h 42"/>
                <a:gd name="T68" fmla="*/ 15 w 82"/>
                <a:gd name="T69" fmla="*/ 31 h 42"/>
                <a:gd name="T70" fmla="*/ 37 w 82"/>
                <a:gd name="T71" fmla="*/ 38 h 42"/>
                <a:gd name="T72" fmla="*/ 63 w 82"/>
                <a:gd name="T73" fmla="*/ 23 h 42"/>
                <a:gd name="T74" fmla="*/ 74 w 82"/>
                <a:gd name="T75" fmla="*/ 12 h 42"/>
                <a:gd name="T76" fmla="*/ 78 w 82"/>
                <a:gd name="T77" fmla="*/ 5 h 42"/>
                <a:gd name="T78" fmla="*/ 78 w 82"/>
                <a:gd name="T79" fmla="*/ 4 h 42"/>
                <a:gd name="T80" fmla="*/ 78 w 82"/>
                <a:gd name="T81" fmla="*/ 4 h 42"/>
                <a:gd name="T82" fmla="*/ 78 w 82"/>
                <a:gd name="T83" fmla="*/ 4 h 42"/>
                <a:gd name="T84" fmla="*/ 77 w 82"/>
                <a:gd name="T85" fmla="*/ 5 h 42"/>
                <a:gd name="T86" fmla="*/ 77 w 82"/>
                <a:gd name="T87" fmla="*/ 5 h 42"/>
                <a:gd name="T88" fmla="*/ 61 w 82"/>
                <a:gd name="T89" fmla="*/ 24 h 42"/>
                <a:gd name="T90" fmla="*/ 37 w 82"/>
                <a:gd name="T91" fmla="*/ 37 h 42"/>
                <a:gd name="T92" fmla="*/ 37 w 82"/>
                <a:gd name="T93" fmla="*/ 37 h 42"/>
                <a:gd name="T94" fmla="*/ 36 w 82"/>
                <a:gd name="T95" fmla="*/ 37 h 42"/>
                <a:gd name="T96" fmla="*/ 15 w 82"/>
                <a:gd name="T97" fmla="*/ 30 h 42"/>
                <a:gd name="T98" fmla="*/ 8 w 82"/>
                <a:gd name="T99" fmla="*/ 25 h 42"/>
                <a:gd name="T100" fmla="*/ 5 w 82"/>
                <a:gd name="T101" fmla="*/ 23 h 42"/>
                <a:gd name="T102" fmla="*/ 4 w 82"/>
                <a:gd name="T103" fmla="*/ 23 h 42"/>
                <a:gd name="T104" fmla="*/ 4 w 82"/>
                <a:gd name="T105" fmla="*/ 23 h 42"/>
                <a:gd name="T106" fmla="*/ 4 w 82"/>
                <a:gd name="T107" fmla="*/ 23 h 42"/>
                <a:gd name="T108" fmla="*/ 4 w 82"/>
                <a:gd name="T109" fmla="*/ 24 h 42"/>
                <a:gd name="T110" fmla="*/ 2 w 82"/>
                <a:gd name="T111" fmla="*/ 27 h 42"/>
                <a:gd name="T112" fmla="*/ 4 w 82"/>
                <a:gd name="T113" fmla="*/ 24 h 42"/>
                <a:gd name="T114" fmla="*/ 2 w 82"/>
                <a:gd name="T115" fmla="*/ 27 h 42"/>
                <a:gd name="T116" fmla="*/ 5 w 82"/>
                <a:gd name="T117" fmla="*/ 23 h 42"/>
                <a:gd name="T118" fmla="*/ 5 w 82"/>
                <a:gd name="T119" fmla="*/ 23 h 42"/>
                <a:gd name="T120" fmla="*/ 5 w 82"/>
                <a:gd name="T121" fmla="*/ 23 h 42"/>
                <a:gd name="T122" fmla="*/ 4 w 82"/>
                <a:gd name="T123" fmla="*/ 22 h 42"/>
                <a:gd name="T124" fmla="*/ 4 w 82"/>
                <a:gd name="T125" fmla="*/ 2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 h="42">
                  <a:moveTo>
                    <a:pt x="2" y="27"/>
                  </a:moveTo>
                  <a:cubicBezTo>
                    <a:pt x="2" y="27"/>
                    <a:pt x="2" y="27"/>
                    <a:pt x="2" y="27"/>
                  </a:cubicBezTo>
                  <a:cubicBezTo>
                    <a:pt x="2" y="27"/>
                    <a:pt x="2" y="27"/>
                    <a:pt x="2" y="27"/>
                  </a:cubicBezTo>
                  <a:cubicBezTo>
                    <a:pt x="0" y="26"/>
                    <a:pt x="0" y="25"/>
                    <a:pt x="0" y="23"/>
                  </a:cubicBezTo>
                  <a:cubicBezTo>
                    <a:pt x="0" y="23"/>
                    <a:pt x="0" y="23"/>
                    <a:pt x="0" y="23"/>
                  </a:cubicBezTo>
                  <a:cubicBezTo>
                    <a:pt x="0" y="22"/>
                    <a:pt x="0" y="21"/>
                    <a:pt x="1" y="21"/>
                  </a:cubicBezTo>
                  <a:cubicBezTo>
                    <a:pt x="1" y="21"/>
                    <a:pt x="1" y="21"/>
                    <a:pt x="1" y="21"/>
                  </a:cubicBezTo>
                  <a:cubicBezTo>
                    <a:pt x="2" y="19"/>
                    <a:pt x="3" y="19"/>
                    <a:pt x="4" y="19"/>
                  </a:cubicBezTo>
                  <a:cubicBezTo>
                    <a:pt x="4" y="19"/>
                    <a:pt x="4" y="19"/>
                    <a:pt x="4" y="19"/>
                  </a:cubicBezTo>
                  <a:cubicBezTo>
                    <a:pt x="5" y="19"/>
                    <a:pt x="6" y="19"/>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8" y="20"/>
                    <a:pt x="8" y="20"/>
                  </a:cubicBezTo>
                  <a:cubicBezTo>
                    <a:pt x="8" y="20"/>
                    <a:pt x="8" y="20"/>
                    <a:pt x="8" y="20"/>
                  </a:cubicBezTo>
                  <a:cubicBezTo>
                    <a:pt x="8" y="21"/>
                    <a:pt x="9" y="21"/>
                    <a:pt x="10" y="22"/>
                  </a:cubicBezTo>
                  <a:cubicBezTo>
                    <a:pt x="10" y="22"/>
                    <a:pt x="10" y="22"/>
                    <a:pt x="10" y="22"/>
                  </a:cubicBezTo>
                  <a:cubicBezTo>
                    <a:pt x="12" y="23"/>
                    <a:pt x="14" y="25"/>
                    <a:pt x="17" y="26"/>
                  </a:cubicBezTo>
                  <a:cubicBezTo>
                    <a:pt x="17" y="26"/>
                    <a:pt x="17" y="26"/>
                    <a:pt x="17" y="26"/>
                  </a:cubicBezTo>
                  <a:cubicBezTo>
                    <a:pt x="23" y="30"/>
                    <a:pt x="30" y="33"/>
                    <a:pt x="36" y="33"/>
                  </a:cubicBezTo>
                  <a:cubicBezTo>
                    <a:pt x="36" y="33"/>
                    <a:pt x="36" y="33"/>
                    <a:pt x="36" y="33"/>
                  </a:cubicBezTo>
                  <a:cubicBezTo>
                    <a:pt x="36" y="33"/>
                    <a:pt x="36" y="33"/>
                    <a:pt x="37" y="33"/>
                  </a:cubicBezTo>
                  <a:cubicBezTo>
                    <a:pt x="37" y="33"/>
                    <a:pt x="37" y="33"/>
                    <a:pt x="37" y="33"/>
                  </a:cubicBezTo>
                  <a:cubicBezTo>
                    <a:pt x="37" y="33"/>
                    <a:pt x="37" y="33"/>
                    <a:pt x="37" y="33"/>
                  </a:cubicBezTo>
                  <a:cubicBezTo>
                    <a:pt x="37" y="33"/>
                    <a:pt x="37" y="33"/>
                    <a:pt x="37" y="33"/>
                  </a:cubicBezTo>
                  <a:cubicBezTo>
                    <a:pt x="37" y="33"/>
                    <a:pt x="37" y="33"/>
                    <a:pt x="37" y="33"/>
                  </a:cubicBezTo>
                  <a:cubicBezTo>
                    <a:pt x="37" y="33"/>
                    <a:pt x="37" y="33"/>
                    <a:pt x="37" y="33"/>
                  </a:cubicBezTo>
                  <a:cubicBezTo>
                    <a:pt x="37" y="33"/>
                    <a:pt x="37" y="33"/>
                    <a:pt x="37" y="33"/>
                  </a:cubicBezTo>
                  <a:cubicBezTo>
                    <a:pt x="41" y="33"/>
                    <a:pt x="51" y="27"/>
                    <a:pt x="58" y="21"/>
                  </a:cubicBezTo>
                  <a:cubicBezTo>
                    <a:pt x="58" y="21"/>
                    <a:pt x="58" y="21"/>
                    <a:pt x="58" y="21"/>
                  </a:cubicBezTo>
                  <a:cubicBezTo>
                    <a:pt x="66" y="14"/>
                    <a:pt x="73" y="6"/>
                    <a:pt x="74" y="3"/>
                  </a:cubicBezTo>
                  <a:cubicBezTo>
                    <a:pt x="74" y="3"/>
                    <a:pt x="74" y="3"/>
                    <a:pt x="74" y="3"/>
                  </a:cubicBezTo>
                  <a:cubicBezTo>
                    <a:pt x="74" y="3"/>
                    <a:pt x="74" y="3"/>
                    <a:pt x="74" y="3"/>
                  </a:cubicBezTo>
                  <a:cubicBezTo>
                    <a:pt x="74" y="3"/>
                    <a:pt x="74" y="3"/>
                    <a:pt x="74" y="3"/>
                  </a:cubicBezTo>
                  <a:cubicBezTo>
                    <a:pt x="74" y="1"/>
                    <a:pt x="76" y="0"/>
                    <a:pt x="78" y="0"/>
                  </a:cubicBezTo>
                  <a:cubicBezTo>
                    <a:pt x="78" y="0"/>
                    <a:pt x="78" y="0"/>
                    <a:pt x="78" y="0"/>
                  </a:cubicBezTo>
                  <a:cubicBezTo>
                    <a:pt x="78" y="0"/>
                    <a:pt x="78" y="0"/>
                    <a:pt x="79" y="0"/>
                  </a:cubicBezTo>
                  <a:cubicBezTo>
                    <a:pt x="79" y="0"/>
                    <a:pt x="79" y="0"/>
                    <a:pt x="79" y="0"/>
                  </a:cubicBezTo>
                  <a:cubicBezTo>
                    <a:pt x="81" y="0"/>
                    <a:pt x="82" y="2"/>
                    <a:pt x="82" y="4"/>
                  </a:cubicBezTo>
                  <a:cubicBezTo>
                    <a:pt x="82" y="4"/>
                    <a:pt x="82" y="4"/>
                    <a:pt x="82" y="4"/>
                  </a:cubicBezTo>
                  <a:cubicBezTo>
                    <a:pt x="82" y="5"/>
                    <a:pt x="82" y="5"/>
                    <a:pt x="82" y="5"/>
                  </a:cubicBezTo>
                  <a:cubicBezTo>
                    <a:pt x="82" y="5"/>
                    <a:pt x="82" y="5"/>
                    <a:pt x="82" y="5"/>
                  </a:cubicBezTo>
                  <a:cubicBezTo>
                    <a:pt x="82" y="8"/>
                    <a:pt x="80" y="11"/>
                    <a:pt x="77" y="14"/>
                  </a:cubicBezTo>
                  <a:cubicBezTo>
                    <a:pt x="77" y="14"/>
                    <a:pt x="77" y="14"/>
                    <a:pt x="77" y="14"/>
                  </a:cubicBezTo>
                  <a:cubicBezTo>
                    <a:pt x="74" y="18"/>
                    <a:pt x="70" y="22"/>
                    <a:pt x="66" y="26"/>
                  </a:cubicBezTo>
                  <a:cubicBezTo>
                    <a:pt x="66" y="26"/>
                    <a:pt x="66" y="26"/>
                    <a:pt x="66" y="26"/>
                  </a:cubicBezTo>
                  <a:cubicBezTo>
                    <a:pt x="57" y="33"/>
                    <a:pt x="47" y="41"/>
                    <a:pt x="37" y="42"/>
                  </a:cubicBezTo>
                  <a:cubicBezTo>
                    <a:pt x="37" y="42"/>
                    <a:pt x="37" y="42"/>
                    <a:pt x="37" y="42"/>
                  </a:cubicBezTo>
                  <a:cubicBezTo>
                    <a:pt x="20" y="41"/>
                    <a:pt x="4" y="29"/>
                    <a:pt x="2" y="27"/>
                  </a:cubicBezTo>
                  <a:close/>
                  <a:moveTo>
                    <a:pt x="4" y="24"/>
                  </a:moveTo>
                  <a:cubicBezTo>
                    <a:pt x="4" y="24"/>
                    <a:pt x="4" y="24"/>
                    <a:pt x="4" y="24"/>
                  </a:cubicBezTo>
                  <a:cubicBezTo>
                    <a:pt x="4" y="24"/>
                    <a:pt x="4" y="24"/>
                    <a:pt x="4" y="24"/>
                  </a:cubicBezTo>
                  <a:cubicBezTo>
                    <a:pt x="4" y="24"/>
                    <a:pt x="5" y="24"/>
                    <a:pt x="5" y="24"/>
                  </a:cubicBezTo>
                  <a:cubicBezTo>
                    <a:pt x="5" y="24"/>
                    <a:pt x="5" y="24"/>
                    <a:pt x="5" y="24"/>
                  </a:cubicBezTo>
                  <a:cubicBezTo>
                    <a:pt x="5" y="25"/>
                    <a:pt x="6" y="25"/>
                    <a:pt x="7" y="26"/>
                  </a:cubicBezTo>
                  <a:cubicBezTo>
                    <a:pt x="7" y="26"/>
                    <a:pt x="7" y="26"/>
                    <a:pt x="7" y="26"/>
                  </a:cubicBezTo>
                  <a:cubicBezTo>
                    <a:pt x="9" y="27"/>
                    <a:pt x="11" y="29"/>
                    <a:pt x="15" y="31"/>
                  </a:cubicBezTo>
                  <a:cubicBezTo>
                    <a:pt x="15" y="31"/>
                    <a:pt x="15" y="31"/>
                    <a:pt x="15" y="31"/>
                  </a:cubicBezTo>
                  <a:cubicBezTo>
                    <a:pt x="21" y="34"/>
                    <a:pt x="29" y="38"/>
                    <a:pt x="37" y="38"/>
                  </a:cubicBezTo>
                  <a:cubicBezTo>
                    <a:pt x="37" y="38"/>
                    <a:pt x="37" y="38"/>
                    <a:pt x="37" y="38"/>
                  </a:cubicBezTo>
                  <a:cubicBezTo>
                    <a:pt x="44" y="38"/>
                    <a:pt x="55" y="30"/>
                    <a:pt x="63" y="23"/>
                  </a:cubicBezTo>
                  <a:cubicBezTo>
                    <a:pt x="63" y="23"/>
                    <a:pt x="63" y="23"/>
                    <a:pt x="63" y="23"/>
                  </a:cubicBezTo>
                  <a:cubicBezTo>
                    <a:pt x="67" y="19"/>
                    <a:pt x="71" y="15"/>
                    <a:pt x="74" y="12"/>
                  </a:cubicBezTo>
                  <a:cubicBezTo>
                    <a:pt x="74" y="12"/>
                    <a:pt x="74" y="12"/>
                    <a:pt x="74" y="12"/>
                  </a:cubicBezTo>
                  <a:cubicBezTo>
                    <a:pt x="76" y="8"/>
                    <a:pt x="78" y="6"/>
                    <a:pt x="78" y="5"/>
                  </a:cubicBezTo>
                  <a:cubicBezTo>
                    <a:pt x="78" y="5"/>
                    <a:pt x="78" y="5"/>
                    <a:pt x="78" y="5"/>
                  </a:cubicBezTo>
                  <a:cubicBezTo>
                    <a:pt x="78" y="4"/>
                    <a:pt x="78" y="4"/>
                    <a:pt x="78" y="4"/>
                  </a:cubicBezTo>
                  <a:cubicBezTo>
                    <a:pt x="78" y="4"/>
                    <a:pt x="78" y="4"/>
                    <a:pt x="78" y="4"/>
                  </a:cubicBezTo>
                  <a:cubicBezTo>
                    <a:pt x="78" y="4"/>
                    <a:pt x="78" y="4"/>
                    <a:pt x="78" y="4"/>
                  </a:cubicBezTo>
                  <a:cubicBezTo>
                    <a:pt x="78" y="4"/>
                    <a:pt x="78" y="4"/>
                    <a:pt x="78" y="4"/>
                  </a:cubicBezTo>
                  <a:cubicBezTo>
                    <a:pt x="78" y="4"/>
                    <a:pt x="78" y="4"/>
                    <a:pt x="78" y="4"/>
                  </a:cubicBezTo>
                  <a:cubicBezTo>
                    <a:pt x="78" y="4"/>
                    <a:pt x="78" y="4"/>
                    <a:pt x="78" y="4"/>
                  </a:cubicBezTo>
                  <a:cubicBezTo>
                    <a:pt x="78" y="5"/>
                    <a:pt x="78" y="5"/>
                    <a:pt x="78" y="5"/>
                  </a:cubicBezTo>
                  <a:cubicBezTo>
                    <a:pt x="77" y="5"/>
                    <a:pt x="77" y="5"/>
                    <a:pt x="77" y="5"/>
                  </a:cubicBezTo>
                  <a:cubicBezTo>
                    <a:pt x="77" y="5"/>
                    <a:pt x="77" y="5"/>
                    <a:pt x="77" y="5"/>
                  </a:cubicBezTo>
                  <a:cubicBezTo>
                    <a:pt x="77" y="5"/>
                    <a:pt x="77" y="5"/>
                    <a:pt x="77" y="5"/>
                  </a:cubicBezTo>
                  <a:cubicBezTo>
                    <a:pt x="76" y="9"/>
                    <a:pt x="69" y="16"/>
                    <a:pt x="61" y="24"/>
                  </a:cubicBezTo>
                  <a:cubicBezTo>
                    <a:pt x="61" y="24"/>
                    <a:pt x="61" y="24"/>
                    <a:pt x="61" y="24"/>
                  </a:cubicBezTo>
                  <a:cubicBezTo>
                    <a:pt x="53" y="31"/>
                    <a:pt x="44" y="37"/>
                    <a:pt x="37" y="37"/>
                  </a:cubicBezTo>
                  <a:cubicBezTo>
                    <a:pt x="37" y="37"/>
                    <a:pt x="37" y="37"/>
                    <a:pt x="37" y="37"/>
                  </a:cubicBezTo>
                  <a:cubicBezTo>
                    <a:pt x="37" y="37"/>
                    <a:pt x="37" y="37"/>
                    <a:pt x="37" y="37"/>
                  </a:cubicBezTo>
                  <a:cubicBezTo>
                    <a:pt x="37" y="37"/>
                    <a:pt x="37" y="37"/>
                    <a:pt x="37" y="37"/>
                  </a:cubicBezTo>
                  <a:cubicBezTo>
                    <a:pt x="36" y="37"/>
                    <a:pt x="36" y="37"/>
                    <a:pt x="36" y="37"/>
                  </a:cubicBezTo>
                  <a:cubicBezTo>
                    <a:pt x="36" y="37"/>
                    <a:pt x="36" y="37"/>
                    <a:pt x="36" y="37"/>
                  </a:cubicBezTo>
                  <a:cubicBezTo>
                    <a:pt x="29" y="37"/>
                    <a:pt x="21" y="33"/>
                    <a:pt x="15" y="30"/>
                  </a:cubicBezTo>
                  <a:cubicBezTo>
                    <a:pt x="15" y="30"/>
                    <a:pt x="15" y="30"/>
                    <a:pt x="15" y="30"/>
                  </a:cubicBezTo>
                  <a:cubicBezTo>
                    <a:pt x="12" y="28"/>
                    <a:pt x="10" y="27"/>
                    <a:pt x="8" y="25"/>
                  </a:cubicBezTo>
                  <a:cubicBezTo>
                    <a:pt x="8" y="25"/>
                    <a:pt x="8" y="25"/>
                    <a:pt x="8" y="25"/>
                  </a:cubicBezTo>
                  <a:cubicBezTo>
                    <a:pt x="8" y="26"/>
                    <a:pt x="8" y="26"/>
                    <a:pt x="8" y="26"/>
                  </a:cubicBezTo>
                  <a:cubicBezTo>
                    <a:pt x="5" y="23"/>
                    <a:pt x="5" y="23"/>
                    <a:pt x="5" y="23"/>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4"/>
                  </a:cubicBezTo>
                  <a:cubicBezTo>
                    <a:pt x="4" y="24"/>
                    <a:pt x="4" y="24"/>
                    <a:pt x="4" y="24"/>
                  </a:cubicBezTo>
                  <a:cubicBezTo>
                    <a:pt x="4" y="24"/>
                    <a:pt x="4" y="24"/>
                    <a:pt x="4" y="24"/>
                  </a:cubicBezTo>
                  <a:close/>
                  <a:moveTo>
                    <a:pt x="2" y="27"/>
                  </a:moveTo>
                  <a:cubicBezTo>
                    <a:pt x="3" y="25"/>
                    <a:pt x="3" y="25"/>
                    <a:pt x="3" y="25"/>
                  </a:cubicBezTo>
                  <a:cubicBezTo>
                    <a:pt x="4" y="24"/>
                    <a:pt x="4" y="24"/>
                    <a:pt x="4" y="24"/>
                  </a:cubicBezTo>
                  <a:cubicBezTo>
                    <a:pt x="3" y="25"/>
                    <a:pt x="3" y="25"/>
                    <a:pt x="3" y="25"/>
                  </a:cubicBezTo>
                  <a:cubicBezTo>
                    <a:pt x="2" y="27"/>
                    <a:pt x="2" y="27"/>
                    <a:pt x="2" y="27"/>
                  </a:cubicBezTo>
                  <a:close/>
                  <a:moveTo>
                    <a:pt x="5" y="23"/>
                  </a:move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lose/>
                  <a:moveTo>
                    <a:pt x="4" y="23"/>
                  </a:moveTo>
                  <a:cubicBezTo>
                    <a:pt x="4" y="22"/>
                    <a:pt x="4" y="22"/>
                    <a:pt x="4" y="22"/>
                  </a:cubicBezTo>
                  <a:cubicBezTo>
                    <a:pt x="4" y="22"/>
                    <a:pt x="4" y="22"/>
                    <a:pt x="4" y="22"/>
                  </a:cubicBezTo>
                  <a:cubicBezTo>
                    <a:pt x="4" y="22"/>
                    <a:pt x="4" y="22"/>
                    <a:pt x="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4"/>
            <p:cNvSpPr/>
            <p:nvPr/>
          </p:nvSpPr>
          <p:spPr bwMode="auto">
            <a:xfrm>
              <a:off x="1555" y="1674"/>
              <a:ext cx="40" cy="22"/>
            </a:xfrm>
            <a:custGeom>
              <a:avLst/>
              <a:gdLst>
                <a:gd name="T0" fmla="*/ 13 w 17"/>
                <a:gd name="T1" fmla="*/ 9 h 9"/>
                <a:gd name="T2" fmla="*/ 2 w 17"/>
                <a:gd name="T3" fmla="*/ 5 h 9"/>
                <a:gd name="T4" fmla="*/ 0 w 17"/>
                <a:gd name="T5" fmla="*/ 2 h 9"/>
                <a:gd name="T6" fmla="*/ 0 w 17"/>
                <a:gd name="T7" fmla="*/ 2 h 9"/>
                <a:gd name="T8" fmla="*/ 3 w 17"/>
                <a:gd name="T9" fmla="*/ 0 h 9"/>
                <a:gd name="T10" fmla="*/ 3 w 17"/>
                <a:gd name="T11" fmla="*/ 0 h 9"/>
                <a:gd name="T12" fmla="*/ 15 w 17"/>
                <a:gd name="T13" fmla="*/ 4 h 9"/>
                <a:gd name="T14" fmla="*/ 16 w 17"/>
                <a:gd name="T15" fmla="*/ 7 h 9"/>
                <a:gd name="T16" fmla="*/ 16 w 17"/>
                <a:gd name="T17" fmla="*/ 7 h 9"/>
                <a:gd name="T18" fmla="*/ 14 w 17"/>
                <a:gd name="T19" fmla="*/ 9 h 9"/>
                <a:gd name="T20" fmla="*/ 14 w 17"/>
                <a:gd name="T21" fmla="*/ 9 h 9"/>
                <a:gd name="T22" fmla="*/ 13 w 17"/>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9">
                  <a:moveTo>
                    <a:pt x="13" y="9"/>
                  </a:moveTo>
                  <a:cubicBezTo>
                    <a:pt x="2" y="5"/>
                    <a:pt x="2" y="5"/>
                    <a:pt x="2" y="5"/>
                  </a:cubicBezTo>
                  <a:cubicBezTo>
                    <a:pt x="1" y="5"/>
                    <a:pt x="0" y="3"/>
                    <a:pt x="0" y="2"/>
                  </a:cubicBezTo>
                  <a:cubicBezTo>
                    <a:pt x="0" y="2"/>
                    <a:pt x="0" y="2"/>
                    <a:pt x="0" y="2"/>
                  </a:cubicBezTo>
                  <a:cubicBezTo>
                    <a:pt x="1" y="1"/>
                    <a:pt x="2" y="0"/>
                    <a:pt x="3" y="0"/>
                  </a:cubicBezTo>
                  <a:cubicBezTo>
                    <a:pt x="3" y="0"/>
                    <a:pt x="3" y="0"/>
                    <a:pt x="3" y="0"/>
                  </a:cubicBezTo>
                  <a:cubicBezTo>
                    <a:pt x="15" y="4"/>
                    <a:pt x="15" y="4"/>
                    <a:pt x="15" y="4"/>
                  </a:cubicBezTo>
                  <a:cubicBezTo>
                    <a:pt x="16" y="5"/>
                    <a:pt x="17" y="6"/>
                    <a:pt x="16" y="7"/>
                  </a:cubicBezTo>
                  <a:cubicBezTo>
                    <a:pt x="16" y="7"/>
                    <a:pt x="16" y="7"/>
                    <a:pt x="16" y="7"/>
                  </a:cubicBezTo>
                  <a:cubicBezTo>
                    <a:pt x="16" y="8"/>
                    <a:pt x="15" y="9"/>
                    <a:pt x="14" y="9"/>
                  </a:cubicBezTo>
                  <a:cubicBezTo>
                    <a:pt x="14" y="9"/>
                    <a:pt x="14" y="9"/>
                    <a:pt x="14" y="9"/>
                  </a:cubicBezTo>
                  <a:cubicBezTo>
                    <a:pt x="14" y="9"/>
                    <a:pt x="14" y="9"/>
                    <a:pt x="1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5"/>
            <p:cNvSpPr>
              <a:spLocks noEditPoints="1"/>
            </p:cNvSpPr>
            <p:nvPr/>
          </p:nvSpPr>
          <p:spPr bwMode="auto">
            <a:xfrm>
              <a:off x="1550" y="1669"/>
              <a:ext cx="48" cy="31"/>
            </a:xfrm>
            <a:custGeom>
              <a:avLst/>
              <a:gdLst>
                <a:gd name="T0" fmla="*/ 16 w 20"/>
                <a:gd name="T1" fmla="*/ 13 h 13"/>
                <a:gd name="T2" fmla="*/ 15 w 20"/>
                <a:gd name="T3" fmla="*/ 13 h 13"/>
                <a:gd name="T4" fmla="*/ 15 w 20"/>
                <a:gd name="T5" fmla="*/ 13 h 13"/>
                <a:gd name="T6" fmla="*/ 15 w 20"/>
                <a:gd name="T7" fmla="*/ 13 h 13"/>
                <a:gd name="T8" fmla="*/ 3 w 20"/>
                <a:gd name="T9" fmla="*/ 9 h 13"/>
                <a:gd name="T10" fmla="*/ 0 w 20"/>
                <a:gd name="T11" fmla="*/ 5 h 13"/>
                <a:gd name="T12" fmla="*/ 0 w 20"/>
                <a:gd name="T13" fmla="*/ 5 h 13"/>
                <a:gd name="T14" fmla="*/ 0 w 20"/>
                <a:gd name="T15" fmla="*/ 3 h 13"/>
                <a:gd name="T16" fmla="*/ 0 w 20"/>
                <a:gd name="T17" fmla="*/ 3 h 13"/>
                <a:gd name="T18" fmla="*/ 4 w 20"/>
                <a:gd name="T19" fmla="*/ 0 h 13"/>
                <a:gd name="T20" fmla="*/ 4 w 20"/>
                <a:gd name="T21" fmla="*/ 0 h 13"/>
                <a:gd name="T22" fmla="*/ 6 w 20"/>
                <a:gd name="T23" fmla="*/ 1 h 13"/>
                <a:gd name="T24" fmla="*/ 6 w 20"/>
                <a:gd name="T25" fmla="*/ 1 h 13"/>
                <a:gd name="T26" fmla="*/ 17 w 20"/>
                <a:gd name="T27" fmla="*/ 4 h 13"/>
                <a:gd name="T28" fmla="*/ 20 w 20"/>
                <a:gd name="T29" fmla="*/ 8 h 13"/>
                <a:gd name="T30" fmla="*/ 20 w 20"/>
                <a:gd name="T31" fmla="*/ 8 h 13"/>
                <a:gd name="T32" fmla="*/ 20 w 20"/>
                <a:gd name="T33" fmla="*/ 10 h 13"/>
                <a:gd name="T34" fmla="*/ 20 w 20"/>
                <a:gd name="T35" fmla="*/ 10 h 13"/>
                <a:gd name="T36" fmla="*/ 16 w 20"/>
                <a:gd name="T37" fmla="*/ 13 h 13"/>
                <a:gd name="T38" fmla="*/ 16 w 20"/>
                <a:gd name="T39" fmla="*/ 13 h 13"/>
                <a:gd name="T40" fmla="*/ 16 w 20"/>
                <a:gd name="T41" fmla="*/ 13 h 13"/>
                <a:gd name="T42" fmla="*/ 4 w 20"/>
                <a:gd name="T43" fmla="*/ 5 h 13"/>
                <a:gd name="T44" fmla="*/ 4 w 20"/>
                <a:gd name="T45" fmla="*/ 5 h 13"/>
                <a:gd name="T46" fmla="*/ 4 w 20"/>
                <a:gd name="T47" fmla="*/ 5 h 13"/>
                <a:gd name="T48" fmla="*/ 16 w 20"/>
                <a:gd name="T49" fmla="*/ 9 h 13"/>
                <a:gd name="T50" fmla="*/ 15 w 20"/>
                <a:gd name="T51" fmla="*/ 11 h 13"/>
                <a:gd name="T52" fmla="*/ 16 w 20"/>
                <a:gd name="T53" fmla="*/ 9 h 13"/>
                <a:gd name="T54" fmla="*/ 16 w 20"/>
                <a:gd name="T55" fmla="*/ 9 h 13"/>
                <a:gd name="T56" fmla="*/ 16 w 20"/>
                <a:gd name="T57" fmla="*/ 9 h 13"/>
                <a:gd name="T58" fmla="*/ 16 w 20"/>
                <a:gd name="T59" fmla="*/ 9 h 13"/>
                <a:gd name="T60" fmla="*/ 16 w 20"/>
                <a:gd name="T61" fmla="*/ 8 h 13"/>
                <a:gd name="T62" fmla="*/ 16 w 20"/>
                <a:gd name="T63" fmla="*/ 8 h 13"/>
                <a:gd name="T64" fmla="*/ 16 w 20"/>
                <a:gd name="T65" fmla="*/ 8 h 13"/>
                <a:gd name="T66" fmla="*/ 16 w 20"/>
                <a:gd name="T67" fmla="*/ 8 h 13"/>
                <a:gd name="T68" fmla="*/ 5 w 20"/>
                <a:gd name="T69" fmla="*/ 4 h 13"/>
                <a:gd name="T70" fmla="*/ 4 w 20"/>
                <a:gd name="T71" fmla="*/ 4 h 13"/>
                <a:gd name="T72" fmla="*/ 4 w 20"/>
                <a:gd name="T73" fmla="*/ 5 h 13"/>
                <a:gd name="T74" fmla="*/ 4 w 20"/>
                <a:gd name="T75" fmla="*/ 5 h 13"/>
                <a:gd name="T76" fmla="*/ 4 w 20"/>
                <a:gd name="T77"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 h="13">
                  <a:moveTo>
                    <a:pt x="16" y="13"/>
                  </a:moveTo>
                  <a:cubicBezTo>
                    <a:pt x="16" y="13"/>
                    <a:pt x="15" y="13"/>
                    <a:pt x="15" y="13"/>
                  </a:cubicBezTo>
                  <a:cubicBezTo>
                    <a:pt x="15" y="13"/>
                    <a:pt x="15" y="13"/>
                    <a:pt x="15" y="13"/>
                  </a:cubicBezTo>
                  <a:cubicBezTo>
                    <a:pt x="15" y="13"/>
                    <a:pt x="15" y="13"/>
                    <a:pt x="15" y="13"/>
                  </a:cubicBezTo>
                  <a:cubicBezTo>
                    <a:pt x="3" y="9"/>
                    <a:pt x="3" y="9"/>
                    <a:pt x="3" y="9"/>
                  </a:cubicBezTo>
                  <a:cubicBezTo>
                    <a:pt x="1" y="8"/>
                    <a:pt x="0" y="7"/>
                    <a:pt x="0" y="5"/>
                  </a:cubicBezTo>
                  <a:cubicBezTo>
                    <a:pt x="0" y="5"/>
                    <a:pt x="0" y="5"/>
                    <a:pt x="0" y="5"/>
                  </a:cubicBezTo>
                  <a:cubicBezTo>
                    <a:pt x="0" y="4"/>
                    <a:pt x="0" y="4"/>
                    <a:pt x="0" y="3"/>
                  </a:cubicBezTo>
                  <a:cubicBezTo>
                    <a:pt x="0" y="3"/>
                    <a:pt x="0" y="3"/>
                    <a:pt x="0" y="3"/>
                  </a:cubicBezTo>
                  <a:cubicBezTo>
                    <a:pt x="1" y="2"/>
                    <a:pt x="3" y="0"/>
                    <a:pt x="4" y="0"/>
                  </a:cubicBezTo>
                  <a:cubicBezTo>
                    <a:pt x="4" y="0"/>
                    <a:pt x="4" y="0"/>
                    <a:pt x="4" y="0"/>
                  </a:cubicBezTo>
                  <a:cubicBezTo>
                    <a:pt x="5" y="0"/>
                    <a:pt x="5" y="0"/>
                    <a:pt x="6" y="1"/>
                  </a:cubicBezTo>
                  <a:cubicBezTo>
                    <a:pt x="6" y="1"/>
                    <a:pt x="6" y="1"/>
                    <a:pt x="6" y="1"/>
                  </a:cubicBezTo>
                  <a:cubicBezTo>
                    <a:pt x="17" y="4"/>
                    <a:pt x="17" y="4"/>
                    <a:pt x="17" y="4"/>
                  </a:cubicBezTo>
                  <a:cubicBezTo>
                    <a:pt x="19" y="5"/>
                    <a:pt x="20" y="7"/>
                    <a:pt x="20" y="8"/>
                  </a:cubicBezTo>
                  <a:cubicBezTo>
                    <a:pt x="20" y="8"/>
                    <a:pt x="20" y="8"/>
                    <a:pt x="20" y="8"/>
                  </a:cubicBezTo>
                  <a:cubicBezTo>
                    <a:pt x="20" y="9"/>
                    <a:pt x="20" y="9"/>
                    <a:pt x="20" y="10"/>
                  </a:cubicBezTo>
                  <a:cubicBezTo>
                    <a:pt x="20" y="10"/>
                    <a:pt x="20" y="10"/>
                    <a:pt x="20" y="10"/>
                  </a:cubicBezTo>
                  <a:cubicBezTo>
                    <a:pt x="20" y="12"/>
                    <a:pt x="18" y="13"/>
                    <a:pt x="16" y="13"/>
                  </a:cubicBezTo>
                  <a:cubicBezTo>
                    <a:pt x="16" y="13"/>
                    <a:pt x="16" y="13"/>
                    <a:pt x="16" y="13"/>
                  </a:cubicBezTo>
                  <a:cubicBezTo>
                    <a:pt x="16" y="13"/>
                    <a:pt x="16" y="13"/>
                    <a:pt x="16" y="13"/>
                  </a:cubicBezTo>
                  <a:close/>
                  <a:moveTo>
                    <a:pt x="4" y="5"/>
                  </a:moveTo>
                  <a:cubicBezTo>
                    <a:pt x="4" y="5"/>
                    <a:pt x="4" y="5"/>
                    <a:pt x="4" y="5"/>
                  </a:cubicBezTo>
                  <a:cubicBezTo>
                    <a:pt x="4" y="5"/>
                    <a:pt x="4" y="5"/>
                    <a:pt x="4" y="5"/>
                  </a:cubicBezTo>
                  <a:cubicBezTo>
                    <a:pt x="16" y="9"/>
                    <a:pt x="16" y="9"/>
                    <a:pt x="16" y="9"/>
                  </a:cubicBezTo>
                  <a:cubicBezTo>
                    <a:pt x="15" y="11"/>
                    <a:pt x="15" y="11"/>
                    <a:pt x="15" y="11"/>
                  </a:cubicBezTo>
                  <a:cubicBezTo>
                    <a:pt x="16" y="9"/>
                    <a:pt x="16" y="9"/>
                    <a:pt x="16" y="9"/>
                  </a:cubicBezTo>
                  <a:cubicBezTo>
                    <a:pt x="16" y="9"/>
                    <a:pt x="16" y="9"/>
                    <a:pt x="16" y="9"/>
                  </a:cubicBezTo>
                  <a:cubicBezTo>
                    <a:pt x="16" y="9"/>
                    <a:pt x="16" y="9"/>
                    <a:pt x="16" y="9"/>
                  </a:cubicBezTo>
                  <a:cubicBezTo>
                    <a:pt x="16" y="9"/>
                    <a:pt x="16" y="9"/>
                    <a:pt x="16" y="9"/>
                  </a:cubicBezTo>
                  <a:cubicBezTo>
                    <a:pt x="16" y="8"/>
                    <a:pt x="16" y="8"/>
                    <a:pt x="16" y="8"/>
                  </a:cubicBezTo>
                  <a:cubicBezTo>
                    <a:pt x="16" y="8"/>
                    <a:pt x="16" y="8"/>
                    <a:pt x="16" y="8"/>
                  </a:cubicBezTo>
                  <a:cubicBezTo>
                    <a:pt x="16" y="8"/>
                    <a:pt x="16" y="8"/>
                    <a:pt x="16" y="8"/>
                  </a:cubicBezTo>
                  <a:cubicBezTo>
                    <a:pt x="16" y="8"/>
                    <a:pt x="16" y="8"/>
                    <a:pt x="16" y="8"/>
                  </a:cubicBezTo>
                  <a:cubicBezTo>
                    <a:pt x="5" y="4"/>
                    <a:pt x="5" y="4"/>
                    <a:pt x="5" y="4"/>
                  </a:cubicBezTo>
                  <a:cubicBezTo>
                    <a:pt x="4" y="4"/>
                    <a:pt x="4" y="4"/>
                    <a:pt x="4" y="4"/>
                  </a:cubicBezTo>
                  <a:cubicBezTo>
                    <a:pt x="4" y="4"/>
                    <a:pt x="4" y="4"/>
                    <a:pt x="4" y="5"/>
                  </a:cubicBezTo>
                  <a:cubicBezTo>
                    <a:pt x="4" y="5"/>
                    <a:pt x="4" y="5"/>
                    <a:pt x="4" y="5"/>
                  </a:cubicBezTo>
                  <a:cubicBezTo>
                    <a:pt x="4" y="5"/>
                    <a:pt x="4"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6"/>
            <p:cNvSpPr/>
            <p:nvPr/>
          </p:nvSpPr>
          <p:spPr bwMode="auto">
            <a:xfrm>
              <a:off x="1392" y="1710"/>
              <a:ext cx="24" cy="40"/>
            </a:xfrm>
            <a:custGeom>
              <a:avLst/>
              <a:gdLst>
                <a:gd name="T0" fmla="*/ 1 w 10"/>
                <a:gd name="T1" fmla="*/ 17 h 17"/>
                <a:gd name="T2" fmla="*/ 0 w 10"/>
                <a:gd name="T3" fmla="*/ 14 h 17"/>
                <a:gd name="T4" fmla="*/ 0 w 10"/>
                <a:gd name="T5" fmla="*/ 14 h 17"/>
                <a:gd name="T6" fmla="*/ 6 w 10"/>
                <a:gd name="T7" fmla="*/ 2 h 17"/>
                <a:gd name="T8" fmla="*/ 9 w 10"/>
                <a:gd name="T9" fmla="*/ 1 h 17"/>
                <a:gd name="T10" fmla="*/ 9 w 10"/>
                <a:gd name="T11" fmla="*/ 1 h 17"/>
                <a:gd name="T12" fmla="*/ 10 w 10"/>
                <a:gd name="T13" fmla="*/ 4 h 17"/>
                <a:gd name="T14" fmla="*/ 10 w 10"/>
                <a:gd name="T15" fmla="*/ 4 h 17"/>
                <a:gd name="T16" fmla="*/ 4 w 10"/>
                <a:gd name="T17" fmla="*/ 16 h 17"/>
                <a:gd name="T18" fmla="*/ 2 w 10"/>
                <a:gd name="T19" fmla="*/ 17 h 17"/>
                <a:gd name="T20" fmla="*/ 2 w 10"/>
                <a:gd name="T21" fmla="*/ 17 h 17"/>
                <a:gd name="T22" fmla="*/ 1 w 10"/>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7">
                  <a:moveTo>
                    <a:pt x="1" y="17"/>
                  </a:moveTo>
                  <a:cubicBezTo>
                    <a:pt x="0" y="16"/>
                    <a:pt x="0" y="15"/>
                    <a:pt x="0" y="14"/>
                  </a:cubicBezTo>
                  <a:cubicBezTo>
                    <a:pt x="0" y="14"/>
                    <a:pt x="0" y="14"/>
                    <a:pt x="0" y="14"/>
                  </a:cubicBezTo>
                  <a:cubicBezTo>
                    <a:pt x="6" y="2"/>
                    <a:pt x="6" y="2"/>
                    <a:pt x="6" y="2"/>
                  </a:cubicBezTo>
                  <a:cubicBezTo>
                    <a:pt x="6" y="1"/>
                    <a:pt x="8" y="0"/>
                    <a:pt x="9" y="1"/>
                  </a:cubicBezTo>
                  <a:cubicBezTo>
                    <a:pt x="9" y="1"/>
                    <a:pt x="9" y="1"/>
                    <a:pt x="9" y="1"/>
                  </a:cubicBezTo>
                  <a:cubicBezTo>
                    <a:pt x="10" y="1"/>
                    <a:pt x="10" y="3"/>
                    <a:pt x="10" y="4"/>
                  </a:cubicBezTo>
                  <a:cubicBezTo>
                    <a:pt x="10" y="4"/>
                    <a:pt x="10" y="4"/>
                    <a:pt x="10" y="4"/>
                  </a:cubicBezTo>
                  <a:cubicBezTo>
                    <a:pt x="4" y="16"/>
                    <a:pt x="4" y="16"/>
                    <a:pt x="4" y="16"/>
                  </a:cubicBezTo>
                  <a:cubicBezTo>
                    <a:pt x="4" y="16"/>
                    <a:pt x="3" y="17"/>
                    <a:pt x="2" y="17"/>
                  </a:cubicBezTo>
                  <a:cubicBezTo>
                    <a:pt x="2" y="17"/>
                    <a:pt x="2" y="17"/>
                    <a:pt x="2" y="17"/>
                  </a:cubicBezTo>
                  <a:cubicBezTo>
                    <a:pt x="2" y="17"/>
                    <a:pt x="2" y="17"/>
                    <a:pt x="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7"/>
            <p:cNvSpPr>
              <a:spLocks noEditPoints="1"/>
            </p:cNvSpPr>
            <p:nvPr/>
          </p:nvSpPr>
          <p:spPr bwMode="auto">
            <a:xfrm>
              <a:off x="1387" y="1707"/>
              <a:ext cx="34" cy="48"/>
            </a:xfrm>
            <a:custGeom>
              <a:avLst/>
              <a:gdLst>
                <a:gd name="T0" fmla="*/ 2 w 14"/>
                <a:gd name="T1" fmla="*/ 19 h 20"/>
                <a:gd name="T2" fmla="*/ 2 w 14"/>
                <a:gd name="T3" fmla="*/ 19 h 20"/>
                <a:gd name="T4" fmla="*/ 0 w 14"/>
                <a:gd name="T5" fmla="*/ 16 h 20"/>
                <a:gd name="T6" fmla="*/ 0 w 14"/>
                <a:gd name="T7" fmla="*/ 16 h 20"/>
                <a:gd name="T8" fmla="*/ 0 w 14"/>
                <a:gd name="T9" fmla="*/ 14 h 20"/>
                <a:gd name="T10" fmla="*/ 0 w 14"/>
                <a:gd name="T11" fmla="*/ 14 h 20"/>
                <a:gd name="T12" fmla="*/ 6 w 14"/>
                <a:gd name="T13" fmla="*/ 2 h 20"/>
                <a:gd name="T14" fmla="*/ 10 w 14"/>
                <a:gd name="T15" fmla="*/ 0 h 20"/>
                <a:gd name="T16" fmla="*/ 10 w 14"/>
                <a:gd name="T17" fmla="*/ 0 h 20"/>
                <a:gd name="T18" fmla="*/ 12 w 14"/>
                <a:gd name="T19" fmla="*/ 0 h 20"/>
                <a:gd name="T20" fmla="*/ 12 w 14"/>
                <a:gd name="T21" fmla="*/ 0 h 20"/>
                <a:gd name="T22" fmla="*/ 14 w 14"/>
                <a:gd name="T23" fmla="*/ 4 h 20"/>
                <a:gd name="T24" fmla="*/ 14 w 14"/>
                <a:gd name="T25" fmla="*/ 4 h 20"/>
                <a:gd name="T26" fmla="*/ 14 w 14"/>
                <a:gd name="T27" fmla="*/ 6 h 20"/>
                <a:gd name="T28" fmla="*/ 14 w 14"/>
                <a:gd name="T29" fmla="*/ 6 h 20"/>
                <a:gd name="T30" fmla="*/ 8 w 14"/>
                <a:gd name="T31" fmla="*/ 17 h 20"/>
                <a:gd name="T32" fmla="*/ 4 w 14"/>
                <a:gd name="T33" fmla="*/ 20 h 20"/>
                <a:gd name="T34" fmla="*/ 4 w 14"/>
                <a:gd name="T35" fmla="*/ 20 h 20"/>
                <a:gd name="T36" fmla="*/ 2 w 14"/>
                <a:gd name="T37" fmla="*/ 19 h 20"/>
                <a:gd name="T38" fmla="*/ 9 w 14"/>
                <a:gd name="T39" fmla="*/ 4 h 20"/>
                <a:gd name="T40" fmla="*/ 4 w 14"/>
                <a:gd name="T41" fmla="*/ 15 h 20"/>
                <a:gd name="T42" fmla="*/ 4 w 14"/>
                <a:gd name="T43" fmla="*/ 16 h 20"/>
                <a:gd name="T44" fmla="*/ 4 w 14"/>
                <a:gd name="T45" fmla="*/ 16 h 20"/>
                <a:gd name="T46" fmla="*/ 4 w 14"/>
                <a:gd name="T47" fmla="*/ 16 h 20"/>
                <a:gd name="T48" fmla="*/ 3 w 14"/>
                <a:gd name="T49" fmla="*/ 18 h 20"/>
                <a:gd name="T50" fmla="*/ 4 w 14"/>
                <a:gd name="T51" fmla="*/ 16 h 20"/>
                <a:gd name="T52" fmla="*/ 4 w 14"/>
                <a:gd name="T53" fmla="*/ 16 h 20"/>
                <a:gd name="T54" fmla="*/ 4 w 14"/>
                <a:gd name="T55" fmla="*/ 16 h 20"/>
                <a:gd name="T56" fmla="*/ 5 w 14"/>
                <a:gd name="T57" fmla="*/ 16 h 20"/>
                <a:gd name="T58" fmla="*/ 5 w 14"/>
                <a:gd name="T59" fmla="*/ 16 h 20"/>
                <a:gd name="T60" fmla="*/ 10 w 14"/>
                <a:gd name="T61" fmla="*/ 4 h 20"/>
                <a:gd name="T62" fmla="*/ 10 w 14"/>
                <a:gd name="T63" fmla="*/ 4 h 20"/>
                <a:gd name="T64" fmla="*/ 10 w 14"/>
                <a:gd name="T65" fmla="*/ 4 h 20"/>
                <a:gd name="T66" fmla="*/ 10 w 14"/>
                <a:gd name="T67" fmla="*/ 4 h 20"/>
                <a:gd name="T68" fmla="*/ 10 w 14"/>
                <a:gd name="T69" fmla="*/ 4 h 20"/>
                <a:gd name="T70" fmla="*/ 10 w 14"/>
                <a:gd name="T71" fmla="*/ 4 h 20"/>
                <a:gd name="T72" fmla="*/ 10 w 14"/>
                <a:gd name="T73" fmla="*/ 4 h 20"/>
                <a:gd name="T74" fmla="*/ 9 w 14"/>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0">
                  <a:moveTo>
                    <a:pt x="2" y="19"/>
                  </a:moveTo>
                  <a:cubicBezTo>
                    <a:pt x="2" y="19"/>
                    <a:pt x="2" y="19"/>
                    <a:pt x="2" y="19"/>
                  </a:cubicBezTo>
                  <a:cubicBezTo>
                    <a:pt x="1" y="19"/>
                    <a:pt x="0" y="17"/>
                    <a:pt x="0" y="16"/>
                  </a:cubicBezTo>
                  <a:cubicBezTo>
                    <a:pt x="0" y="16"/>
                    <a:pt x="0" y="16"/>
                    <a:pt x="0" y="16"/>
                  </a:cubicBezTo>
                  <a:cubicBezTo>
                    <a:pt x="0" y="15"/>
                    <a:pt x="0" y="14"/>
                    <a:pt x="0" y="14"/>
                  </a:cubicBezTo>
                  <a:cubicBezTo>
                    <a:pt x="0" y="14"/>
                    <a:pt x="0" y="14"/>
                    <a:pt x="0" y="14"/>
                  </a:cubicBezTo>
                  <a:cubicBezTo>
                    <a:pt x="6" y="2"/>
                    <a:pt x="6" y="2"/>
                    <a:pt x="6" y="2"/>
                  </a:cubicBezTo>
                  <a:cubicBezTo>
                    <a:pt x="7" y="1"/>
                    <a:pt x="8" y="0"/>
                    <a:pt x="10" y="0"/>
                  </a:cubicBezTo>
                  <a:cubicBezTo>
                    <a:pt x="10" y="0"/>
                    <a:pt x="10" y="0"/>
                    <a:pt x="10" y="0"/>
                  </a:cubicBezTo>
                  <a:cubicBezTo>
                    <a:pt x="10" y="0"/>
                    <a:pt x="11" y="0"/>
                    <a:pt x="12" y="0"/>
                  </a:cubicBezTo>
                  <a:cubicBezTo>
                    <a:pt x="12" y="0"/>
                    <a:pt x="12" y="0"/>
                    <a:pt x="12" y="0"/>
                  </a:cubicBezTo>
                  <a:cubicBezTo>
                    <a:pt x="13" y="1"/>
                    <a:pt x="14" y="2"/>
                    <a:pt x="14" y="4"/>
                  </a:cubicBezTo>
                  <a:cubicBezTo>
                    <a:pt x="14" y="4"/>
                    <a:pt x="14" y="4"/>
                    <a:pt x="14" y="4"/>
                  </a:cubicBezTo>
                  <a:cubicBezTo>
                    <a:pt x="14" y="5"/>
                    <a:pt x="14" y="5"/>
                    <a:pt x="14" y="6"/>
                  </a:cubicBezTo>
                  <a:cubicBezTo>
                    <a:pt x="14" y="6"/>
                    <a:pt x="14" y="6"/>
                    <a:pt x="14" y="6"/>
                  </a:cubicBezTo>
                  <a:cubicBezTo>
                    <a:pt x="8" y="17"/>
                    <a:pt x="8" y="17"/>
                    <a:pt x="8" y="17"/>
                  </a:cubicBezTo>
                  <a:cubicBezTo>
                    <a:pt x="7" y="19"/>
                    <a:pt x="6" y="20"/>
                    <a:pt x="4" y="20"/>
                  </a:cubicBezTo>
                  <a:cubicBezTo>
                    <a:pt x="4" y="20"/>
                    <a:pt x="4" y="20"/>
                    <a:pt x="4" y="20"/>
                  </a:cubicBezTo>
                  <a:cubicBezTo>
                    <a:pt x="4" y="20"/>
                    <a:pt x="3" y="20"/>
                    <a:pt x="2" y="19"/>
                  </a:cubicBezTo>
                  <a:close/>
                  <a:moveTo>
                    <a:pt x="9" y="4"/>
                  </a:moveTo>
                  <a:cubicBezTo>
                    <a:pt x="4" y="15"/>
                    <a:pt x="4" y="15"/>
                    <a:pt x="4" y="15"/>
                  </a:cubicBezTo>
                  <a:cubicBezTo>
                    <a:pt x="4" y="16"/>
                    <a:pt x="4" y="16"/>
                    <a:pt x="4" y="16"/>
                  </a:cubicBezTo>
                  <a:cubicBezTo>
                    <a:pt x="4" y="16"/>
                    <a:pt x="4" y="16"/>
                    <a:pt x="4" y="16"/>
                  </a:cubicBezTo>
                  <a:cubicBezTo>
                    <a:pt x="4" y="16"/>
                    <a:pt x="4" y="16"/>
                    <a:pt x="4" y="16"/>
                  </a:cubicBezTo>
                  <a:cubicBezTo>
                    <a:pt x="3" y="18"/>
                    <a:pt x="3" y="18"/>
                    <a:pt x="3" y="18"/>
                  </a:cubicBezTo>
                  <a:cubicBezTo>
                    <a:pt x="4" y="16"/>
                    <a:pt x="4" y="16"/>
                    <a:pt x="4" y="16"/>
                  </a:cubicBezTo>
                  <a:cubicBezTo>
                    <a:pt x="4" y="16"/>
                    <a:pt x="4" y="16"/>
                    <a:pt x="4" y="16"/>
                  </a:cubicBezTo>
                  <a:cubicBezTo>
                    <a:pt x="4" y="16"/>
                    <a:pt x="4" y="16"/>
                    <a:pt x="4" y="16"/>
                  </a:cubicBezTo>
                  <a:cubicBezTo>
                    <a:pt x="4" y="16"/>
                    <a:pt x="5" y="16"/>
                    <a:pt x="5" y="16"/>
                  </a:cubicBezTo>
                  <a:cubicBezTo>
                    <a:pt x="5" y="16"/>
                    <a:pt x="5" y="16"/>
                    <a:pt x="5" y="16"/>
                  </a:cubicBezTo>
                  <a:cubicBezTo>
                    <a:pt x="10" y="4"/>
                    <a:pt x="10" y="4"/>
                    <a:pt x="10" y="4"/>
                  </a:cubicBezTo>
                  <a:cubicBezTo>
                    <a:pt x="10" y="4"/>
                    <a:pt x="10" y="4"/>
                    <a:pt x="10" y="4"/>
                  </a:cubicBezTo>
                  <a:cubicBezTo>
                    <a:pt x="10" y="4"/>
                    <a:pt x="10" y="4"/>
                    <a:pt x="10" y="4"/>
                  </a:cubicBezTo>
                  <a:cubicBezTo>
                    <a:pt x="10" y="4"/>
                    <a:pt x="10" y="4"/>
                    <a:pt x="10" y="4"/>
                  </a:cubicBezTo>
                  <a:cubicBezTo>
                    <a:pt x="10" y="4"/>
                    <a:pt x="10" y="4"/>
                    <a:pt x="10" y="4"/>
                  </a:cubicBezTo>
                  <a:cubicBezTo>
                    <a:pt x="10" y="4"/>
                    <a:pt x="10" y="4"/>
                    <a:pt x="10" y="4"/>
                  </a:cubicBezTo>
                  <a:cubicBezTo>
                    <a:pt x="10" y="4"/>
                    <a:pt x="10" y="4"/>
                    <a:pt x="10" y="4"/>
                  </a:cubicBezTo>
                  <a:cubicBezTo>
                    <a:pt x="10" y="4"/>
                    <a:pt x="10"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8"/>
            <p:cNvSpPr/>
            <p:nvPr/>
          </p:nvSpPr>
          <p:spPr bwMode="auto">
            <a:xfrm>
              <a:off x="1497" y="1928"/>
              <a:ext cx="12" cy="57"/>
            </a:xfrm>
            <a:custGeom>
              <a:avLst/>
              <a:gdLst>
                <a:gd name="T0" fmla="*/ 0 w 5"/>
                <a:gd name="T1" fmla="*/ 21 h 24"/>
                <a:gd name="T2" fmla="*/ 0 w 5"/>
                <a:gd name="T3" fmla="*/ 2 h 24"/>
                <a:gd name="T4" fmla="*/ 3 w 5"/>
                <a:gd name="T5" fmla="*/ 0 h 24"/>
                <a:gd name="T6" fmla="*/ 3 w 5"/>
                <a:gd name="T7" fmla="*/ 0 h 24"/>
                <a:gd name="T8" fmla="*/ 5 w 5"/>
                <a:gd name="T9" fmla="*/ 2 h 24"/>
                <a:gd name="T10" fmla="*/ 5 w 5"/>
                <a:gd name="T11" fmla="*/ 2 h 24"/>
                <a:gd name="T12" fmla="*/ 5 w 5"/>
                <a:gd name="T13" fmla="*/ 21 h 24"/>
                <a:gd name="T14" fmla="*/ 3 w 5"/>
                <a:gd name="T15" fmla="*/ 24 h 24"/>
                <a:gd name="T16" fmla="*/ 3 w 5"/>
                <a:gd name="T17" fmla="*/ 24 h 24"/>
                <a:gd name="T18" fmla="*/ 0 w 5"/>
                <a:gd name="T19"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24">
                  <a:moveTo>
                    <a:pt x="0" y="21"/>
                  </a:moveTo>
                  <a:cubicBezTo>
                    <a:pt x="0" y="2"/>
                    <a:pt x="0" y="2"/>
                    <a:pt x="0" y="2"/>
                  </a:cubicBezTo>
                  <a:cubicBezTo>
                    <a:pt x="0" y="1"/>
                    <a:pt x="1" y="0"/>
                    <a:pt x="3" y="0"/>
                  </a:cubicBezTo>
                  <a:cubicBezTo>
                    <a:pt x="3" y="0"/>
                    <a:pt x="3" y="0"/>
                    <a:pt x="3" y="0"/>
                  </a:cubicBezTo>
                  <a:cubicBezTo>
                    <a:pt x="4" y="0"/>
                    <a:pt x="5" y="1"/>
                    <a:pt x="5" y="2"/>
                  </a:cubicBezTo>
                  <a:cubicBezTo>
                    <a:pt x="5" y="2"/>
                    <a:pt x="5" y="2"/>
                    <a:pt x="5" y="2"/>
                  </a:cubicBezTo>
                  <a:cubicBezTo>
                    <a:pt x="5" y="21"/>
                    <a:pt x="5" y="21"/>
                    <a:pt x="5" y="21"/>
                  </a:cubicBezTo>
                  <a:cubicBezTo>
                    <a:pt x="5" y="22"/>
                    <a:pt x="4" y="24"/>
                    <a:pt x="3" y="24"/>
                  </a:cubicBezTo>
                  <a:cubicBezTo>
                    <a:pt x="3" y="24"/>
                    <a:pt x="3" y="24"/>
                    <a:pt x="3" y="24"/>
                  </a:cubicBezTo>
                  <a:cubicBezTo>
                    <a:pt x="1" y="24"/>
                    <a:pt x="0" y="22"/>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1493" y="1924"/>
              <a:ext cx="21" cy="66"/>
            </a:xfrm>
            <a:custGeom>
              <a:avLst/>
              <a:gdLst>
                <a:gd name="T0" fmla="*/ 0 w 9"/>
                <a:gd name="T1" fmla="*/ 23 h 28"/>
                <a:gd name="T2" fmla="*/ 0 w 9"/>
                <a:gd name="T3" fmla="*/ 4 h 28"/>
                <a:gd name="T4" fmla="*/ 5 w 9"/>
                <a:gd name="T5" fmla="*/ 0 h 28"/>
                <a:gd name="T6" fmla="*/ 5 w 9"/>
                <a:gd name="T7" fmla="*/ 0 h 28"/>
                <a:gd name="T8" fmla="*/ 9 w 9"/>
                <a:gd name="T9" fmla="*/ 4 h 28"/>
                <a:gd name="T10" fmla="*/ 9 w 9"/>
                <a:gd name="T11" fmla="*/ 4 h 28"/>
                <a:gd name="T12" fmla="*/ 9 w 9"/>
                <a:gd name="T13" fmla="*/ 23 h 28"/>
                <a:gd name="T14" fmla="*/ 5 w 9"/>
                <a:gd name="T15" fmla="*/ 28 h 28"/>
                <a:gd name="T16" fmla="*/ 5 w 9"/>
                <a:gd name="T17" fmla="*/ 28 h 28"/>
                <a:gd name="T18" fmla="*/ 0 w 9"/>
                <a:gd name="T19" fmla="*/ 23 h 28"/>
                <a:gd name="T20" fmla="*/ 4 w 9"/>
                <a:gd name="T21" fmla="*/ 23 h 28"/>
                <a:gd name="T22" fmla="*/ 5 w 9"/>
                <a:gd name="T23" fmla="*/ 24 h 28"/>
                <a:gd name="T24" fmla="*/ 5 w 9"/>
                <a:gd name="T25" fmla="*/ 24 h 28"/>
                <a:gd name="T26" fmla="*/ 5 w 9"/>
                <a:gd name="T27" fmla="*/ 23 h 28"/>
                <a:gd name="T28" fmla="*/ 5 w 9"/>
                <a:gd name="T29" fmla="*/ 23 h 28"/>
                <a:gd name="T30" fmla="*/ 5 w 9"/>
                <a:gd name="T31" fmla="*/ 4 h 28"/>
                <a:gd name="T32" fmla="*/ 5 w 9"/>
                <a:gd name="T33" fmla="*/ 4 h 28"/>
                <a:gd name="T34" fmla="*/ 5 w 9"/>
                <a:gd name="T35" fmla="*/ 4 h 28"/>
                <a:gd name="T36" fmla="*/ 4 w 9"/>
                <a:gd name="T37" fmla="*/ 4 h 28"/>
                <a:gd name="T38" fmla="*/ 4 w 9"/>
                <a:gd name="T39" fmla="*/ 4 h 28"/>
                <a:gd name="T40" fmla="*/ 4 w 9"/>
                <a:gd name="T41" fmla="*/ 2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8">
                  <a:moveTo>
                    <a:pt x="0" y="23"/>
                  </a:moveTo>
                  <a:cubicBezTo>
                    <a:pt x="0" y="4"/>
                    <a:pt x="0" y="4"/>
                    <a:pt x="0" y="4"/>
                  </a:cubicBezTo>
                  <a:cubicBezTo>
                    <a:pt x="0" y="2"/>
                    <a:pt x="2" y="0"/>
                    <a:pt x="5" y="0"/>
                  </a:cubicBezTo>
                  <a:cubicBezTo>
                    <a:pt x="5" y="0"/>
                    <a:pt x="5" y="0"/>
                    <a:pt x="5" y="0"/>
                  </a:cubicBezTo>
                  <a:cubicBezTo>
                    <a:pt x="7" y="0"/>
                    <a:pt x="9" y="2"/>
                    <a:pt x="9" y="4"/>
                  </a:cubicBezTo>
                  <a:cubicBezTo>
                    <a:pt x="9" y="4"/>
                    <a:pt x="9" y="4"/>
                    <a:pt x="9" y="4"/>
                  </a:cubicBezTo>
                  <a:cubicBezTo>
                    <a:pt x="9" y="23"/>
                    <a:pt x="9" y="23"/>
                    <a:pt x="9" y="23"/>
                  </a:cubicBezTo>
                  <a:cubicBezTo>
                    <a:pt x="9" y="26"/>
                    <a:pt x="7" y="28"/>
                    <a:pt x="5" y="28"/>
                  </a:cubicBezTo>
                  <a:cubicBezTo>
                    <a:pt x="5" y="28"/>
                    <a:pt x="5" y="28"/>
                    <a:pt x="5" y="28"/>
                  </a:cubicBezTo>
                  <a:cubicBezTo>
                    <a:pt x="2" y="28"/>
                    <a:pt x="0" y="26"/>
                    <a:pt x="0" y="23"/>
                  </a:cubicBezTo>
                  <a:close/>
                  <a:moveTo>
                    <a:pt x="4" y="23"/>
                  </a:moveTo>
                  <a:cubicBezTo>
                    <a:pt x="4" y="23"/>
                    <a:pt x="5" y="24"/>
                    <a:pt x="5" y="24"/>
                  </a:cubicBezTo>
                  <a:cubicBezTo>
                    <a:pt x="5" y="24"/>
                    <a:pt x="5" y="24"/>
                    <a:pt x="5" y="24"/>
                  </a:cubicBezTo>
                  <a:cubicBezTo>
                    <a:pt x="5" y="24"/>
                    <a:pt x="5" y="23"/>
                    <a:pt x="5" y="23"/>
                  </a:cubicBezTo>
                  <a:cubicBezTo>
                    <a:pt x="5" y="23"/>
                    <a:pt x="5" y="23"/>
                    <a:pt x="5" y="23"/>
                  </a:cubicBezTo>
                  <a:cubicBezTo>
                    <a:pt x="5" y="4"/>
                    <a:pt x="5" y="4"/>
                    <a:pt x="5" y="4"/>
                  </a:cubicBezTo>
                  <a:cubicBezTo>
                    <a:pt x="5" y="4"/>
                    <a:pt x="5" y="4"/>
                    <a:pt x="5" y="4"/>
                  </a:cubicBezTo>
                  <a:cubicBezTo>
                    <a:pt x="5" y="4"/>
                    <a:pt x="5" y="4"/>
                    <a:pt x="5" y="4"/>
                  </a:cubicBezTo>
                  <a:cubicBezTo>
                    <a:pt x="5" y="4"/>
                    <a:pt x="4" y="4"/>
                    <a:pt x="4" y="4"/>
                  </a:cubicBezTo>
                  <a:cubicBezTo>
                    <a:pt x="4" y="4"/>
                    <a:pt x="4" y="4"/>
                    <a:pt x="4" y="4"/>
                  </a:cubicBezTo>
                  <a:cubicBezTo>
                    <a:pt x="4" y="23"/>
                    <a:pt x="4" y="23"/>
                    <a:pt x="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0"/>
            <p:cNvSpPr>
              <a:spLocks noEditPoints="1"/>
            </p:cNvSpPr>
            <p:nvPr/>
          </p:nvSpPr>
          <p:spPr bwMode="auto">
            <a:xfrm>
              <a:off x="1392" y="1964"/>
              <a:ext cx="227" cy="354"/>
            </a:xfrm>
            <a:custGeom>
              <a:avLst/>
              <a:gdLst>
                <a:gd name="T0" fmla="*/ 14 w 95"/>
                <a:gd name="T1" fmla="*/ 117 h 149"/>
                <a:gd name="T2" fmla="*/ 0 w 95"/>
                <a:gd name="T3" fmla="*/ 56 h 149"/>
                <a:gd name="T4" fmla="*/ 0 w 95"/>
                <a:gd name="T5" fmla="*/ 56 h 149"/>
                <a:gd name="T6" fmla="*/ 15 w 95"/>
                <a:gd name="T7" fmla="*/ 12 h 149"/>
                <a:gd name="T8" fmla="*/ 15 w 95"/>
                <a:gd name="T9" fmla="*/ 12 h 149"/>
                <a:gd name="T10" fmla="*/ 49 w 95"/>
                <a:gd name="T11" fmla="*/ 0 h 149"/>
                <a:gd name="T12" fmla="*/ 49 w 95"/>
                <a:gd name="T13" fmla="*/ 0 h 149"/>
                <a:gd name="T14" fmla="*/ 82 w 95"/>
                <a:gd name="T15" fmla="*/ 12 h 149"/>
                <a:gd name="T16" fmla="*/ 82 w 95"/>
                <a:gd name="T17" fmla="*/ 12 h 149"/>
                <a:gd name="T18" fmla="*/ 95 w 95"/>
                <a:gd name="T19" fmla="*/ 56 h 149"/>
                <a:gd name="T20" fmla="*/ 95 w 95"/>
                <a:gd name="T21" fmla="*/ 56 h 149"/>
                <a:gd name="T22" fmla="*/ 82 w 95"/>
                <a:gd name="T23" fmla="*/ 117 h 149"/>
                <a:gd name="T24" fmla="*/ 82 w 95"/>
                <a:gd name="T25" fmla="*/ 117 h 149"/>
                <a:gd name="T26" fmla="*/ 49 w 95"/>
                <a:gd name="T27" fmla="*/ 149 h 149"/>
                <a:gd name="T28" fmla="*/ 49 w 95"/>
                <a:gd name="T29" fmla="*/ 149 h 149"/>
                <a:gd name="T30" fmla="*/ 14 w 95"/>
                <a:gd name="T31" fmla="*/ 117 h 149"/>
                <a:gd name="T32" fmla="*/ 78 w 95"/>
                <a:gd name="T33" fmla="*/ 115 h 149"/>
                <a:gd name="T34" fmla="*/ 91 w 95"/>
                <a:gd name="T35" fmla="*/ 56 h 149"/>
                <a:gd name="T36" fmla="*/ 91 w 95"/>
                <a:gd name="T37" fmla="*/ 56 h 149"/>
                <a:gd name="T38" fmla="*/ 49 w 95"/>
                <a:gd name="T39" fmla="*/ 4 h 149"/>
                <a:gd name="T40" fmla="*/ 49 w 95"/>
                <a:gd name="T41" fmla="*/ 4 h 149"/>
                <a:gd name="T42" fmla="*/ 5 w 95"/>
                <a:gd name="T43" fmla="*/ 56 h 149"/>
                <a:gd name="T44" fmla="*/ 5 w 95"/>
                <a:gd name="T45" fmla="*/ 56 h 149"/>
                <a:gd name="T46" fmla="*/ 19 w 95"/>
                <a:gd name="T47" fmla="*/ 115 h 149"/>
                <a:gd name="T48" fmla="*/ 19 w 95"/>
                <a:gd name="T49" fmla="*/ 115 h 149"/>
                <a:gd name="T50" fmla="*/ 49 w 95"/>
                <a:gd name="T51" fmla="*/ 144 h 149"/>
                <a:gd name="T52" fmla="*/ 49 w 95"/>
                <a:gd name="T53" fmla="*/ 144 h 149"/>
                <a:gd name="T54" fmla="*/ 78 w 95"/>
                <a:gd name="T55" fmla="*/ 11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149">
                  <a:moveTo>
                    <a:pt x="14" y="117"/>
                  </a:moveTo>
                  <a:cubicBezTo>
                    <a:pt x="6" y="99"/>
                    <a:pt x="0" y="77"/>
                    <a:pt x="0" y="56"/>
                  </a:cubicBezTo>
                  <a:cubicBezTo>
                    <a:pt x="0" y="56"/>
                    <a:pt x="0" y="56"/>
                    <a:pt x="0" y="56"/>
                  </a:cubicBezTo>
                  <a:cubicBezTo>
                    <a:pt x="0" y="36"/>
                    <a:pt x="6" y="21"/>
                    <a:pt x="15" y="12"/>
                  </a:cubicBezTo>
                  <a:cubicBezTo>
                    <a:pt x="15" y="12"/>
                    <a:pt x="15" y="12"/>
                    <a:pt x="15" y="12"/>
                  </a:cubicBezTo>
                  <a:cubicBezTo>
                    <a:pt x="24" y="3"/>
                    <a:pt x="36" y="0"/>
                    <a:pt x="49" y="0"/>
                  </a:cubicBezTo>
                  <a:cubicBezTo>
                    <a:pt x="49" y="0"/>
                    <a:pt x="49" y="0"/>
                    <a:pt x="49" y="0"/>
                  </a:cubicBezTo>
                  <a:cubicBezTo>
                    <a:pt x="62" y="0"/>
                    <a:pt x="73" y="3"/>
                    <a:pt x="82" y="12"/>
                  </a:cubicBezTo>
                  <a:cubicBezTo>
                    <a:pt x="82" y="12"/>
                    <a:pt x="82" y="12"/>
                    <a:pt x="82" y="12"/>
                  </a:cubicBezTo>
                  <a:cubicBezTo>
                    <a:pt x="90" y="22"/>
                    <a:pt x="95" y="36"/>
                    <a:pt x="95" y="56"/>
                  </a:cubicBezTo>
                  <a:cubicBezTo>
                    <a:pt x="95" y="56"/>
                    <a:pt x="95" y="56"/>
                    <a:pt x="95" y="56"/>
                  </a:cubicBezTo>
                  <a:cubicBezTo>
                    <a:pt x="95" y="76"/>
                    <a:pt x="90" y="99"/>
                    <a:pt x="82" y="117"/>
                  </a:cubicBezTo>
                  <a:cubicBezTo>
                    <a:pt x="82" y="117"/>
                    <a:pt x="82" y="117"/>
                    <a:pt x="82" y="117"/>
                  </a:cubicBezTo>
                  <a:cubicBezTo>
                    <a:pt x="74" y="135"/>
                    <a:pt x="63" y="149"/>
                    <a:pt x="49" y="149"/>
                  </a:cubicBezTo>
                  <a:cubicBezTo>
                    <a:pt x="49" y="149"/>
                    <a:pt x="49" y="149"/>
                    <a:pt x="49" y="149"/>
                  </a:cubicBezTo>
                  <a:cubicBezTo>
                    <a:pt x="35" y="149"/>
                    <a:pt x="23" y="135"/>
                    <a:pt x="14" y="117"/>
                  </a:cubicBezTo>
                  <a:close/>
                  <a:moveTo>
                    <a:pt x="78" y="115"/>
                  </a:moveTo>
                  <a:cubicBezTo>
                    <a:pt x="86" y="98"/>
                    <a:pt x="91" y="76"/>
                    <a:pt x="91" y="56"/>
                  </a:cubicBezTo>
                  <a:cubicBezTo>
                    <a:pt x="91" y="56"/>
                    <a:pt x="91" y="56"/>
                    <a:pt x="91" y="56"/>
                  </a:cubicBezTo>
                  <a:cubicBezTo>
                    <a:pt x="90" y="17"/>
                    <a:pt x="72" y="5"/>
                    <a:pt x="49" y="4"/>
                  </a:cubicBezTo>
                  <a:cubicBezTo>
                    <a:pt x="49" y="4"/>
                    <a:pt x="49" y="4"/>
                    <a:pt x="49" y="4"/>
                  </a:cubicBezTo>
                  <a:cubicBezTo>
                    <a:pt x="26" y="5"/>
                    <a:pt x="5" y="17"/>
                    <a:pt x="5" y="56"/>
                  </a:cubicBezTo>
                  <a:cubicBezTo>
                    <a:pt x="5" y="56"/>
                    <a:pt x="5" y="56"/>
                    <a:pt x="5" y="56"/>
                  </a:cubicBezTo>
                  <a:cubicBezTo>
                    <a:pt x="5" y="76"/>
                    <a:pt x="10" y="98"/>
                    <a:pt x="19" y="115"/>
                  </a:cubicBezTo>
                  <a:cubicBezTo>
                    <a:pt x="19" y="115"/>
                    <a:pt x="19" y="115"/>
                    <a:pt x="19" y="115"/>
                  </a:cubicBezTo>
                  <a:cubicBezTo>
                    <a:pt x="27" y="133"/>
                    <a:pt x="39" y="145"/>
                    <a:pt x="49" y="144"/>
                  </a:cubicBezTo>
                  <a:cubicBezTo>
                    <a:pt x="49" y="144"/>
                    <a:pt x="49" y="144"/>
                    <a:pt x="49" y="144"/>
                  </a:cubicBezTo>
                  <a:cubicBezTo>
                    <a:pt x="59" y="145"/>
                    <a:pt x="70" y="133"/>
                    <a:pt x="78" y="1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1"/>
            <p:cNvSpPr>
              <a:spLocks noEditPoints="1"/>
            </p:cNvSpPr>
            <p:nvPr/>
          </p:nvSpPr>
          <p:spPr bwMode="auto">
            <a:xfrm>
              <a:off x="1387" y="1959"/>
              <a:ext cx="237" cy="364"/>
            </a:xfrm>
            <a:custGeom>
              <a:avLst/>
              <a:gdLst>
                <a:gd name="T0" fmla="*/ 16 w 99"/>
                <a:gd name="T1" fmla="*/ 119 h 153"/>
                <a:gd name="T2" fmla="*/ 0 w 99"/>
                <a:gd name="T3" fmla="*/ 58 h 153"/>
                <a:gd name="T4" fmla="*/ 0 w 99"/>
                <a:gd name="T5" fmla="*/ 58 h 153"/>
                <a:gd name="T6" fmla="*/ 15 w 99"/>
                <a:gd name="T7" fmla="*/ 13 h 153"/>
                <a:gd name="T8" fmla="*/ 51 w 99"/>
                <a:gd name="T9" fmla="*/ 0 h 153"/>
                <a:gd name="T10" fmla="*/ 51 w 99"/>
                <a:gd name="T11" fmla="*/ 0 h 153"/>
                <a:gd name="T12" fmla="*/ 51 w 99"/>
                <a:gd name="T13" fmla="*/ 0 h 153"/>
                <a:gd name="T14" fmla="*/ 51 w 99"/>
                <a:gd name="T15" fmla="*/ 0 h 153"/>
                <a:gd name="T16" fmla="*/ 85 w 99"/>
                <a:gd name="T17" fmla="*/ 13 h 153"/>
                <a:gd name="T18" fmla="*/ 99 w 99"/>
                <a:gd name="T19" fmla="*/ 58 h 153"/>
                <a:gd name="T20" fmla="*/ 86 w 99"/>
                <a:gd name="T21" fmla="*/ 120 h 153"/>
                <a:gd name="T22" fmla="*/ 51 w 99"/>
                <a:gd name="T23" fmla="*/ 153 h 153"/>
                <a:gd name="T24" fmla="*/ 51 w 99"/>
                <a:gd name="T25" fmla="*/ 149 h 153"/>
                <a:gd name="T26" fmla="*/ 82 w 99"/>
                <a:gd name="T27" fmla="*/ 119 h 153"/>
                <a:gd name="T28" fmla="*/ 95 w 99"/>
                <a:gd name="T29" fmla="*/ 58 h 153"/>
                <a:gd name="T30" fmla="*/ 82 w 99"/>
                <a:gd name="T31" fmla="*/ 16 h 153"/>
                <a:gd name="T32" fmla="*/ 51 w 99"/>
                <a:gd name="T33" fmla="*/ 4 h 153"/>
                <a:gd name="T34" fmla="*/ 51 w 99"/>
                <a:gd name="T35" fmla="*/ 4 h 153"/>
                <a:gd name="T36" fmla="*/ 18 w 99"/>
                <a:gd name="T37" fmla="*/ 16 h 153"/>
                <a:gd name="T38" fmla="*/ 4 w 99"/>
                <a:gd name="T39" fmla="*/ 58 h 153"/>
                <a:gd name="T40" fmla="*/ 18 w 99"/>
                <a:gd name="T41" fmla="*/ 119 h 153"/>
                <a:gd name="T42" fmla="*/ 18 w 99"/>
                <a:gd name="T43" fmla="*/ 119 h 153"/>
                <a:gd name="T44" fmla="*/ 51 w 99"/>
                <a:gd name="T45" fmla="*/ 148 h 153"/>
                <a:gd name="T46" fmla="*/ 51 w 99"/>
                <a:gd name="T47" fmla="*/ 148 h 153"/>
                <a:gd name="T48" fmla="*/ 19 w 99"/>
                <a:gd name="T49" fmla="*/ 118 h 153"/>
                <a:gd name="T50" fmla="*/ 5 w 99"/>
                <a:gd name="T51" fmla="*/ 58 h 153"/>
                <a:gd name="T52" fmla="*/ 5 w 99"/>
                <a:gd name="T53" fmla="*/ 58 h 153"/>
                <a:gd name="T54" fmla="*/ 51 w 99"/>
                <a:gd name="T55" fmla="*/ 4 h 153"/>
                <a:gd name="T56" fmla="*/ 95 w 99"/>
                <a:gd name="T57" fmla="*/ 58 h 153"/>
                <a:gd name="T58" fmla="*/ 95 w 99"/>
                <a:gd name="T59" fmla="*/ 59 h 153"/>
                <a:gd name="T60" fmla="*/ 82 w 99"/>
                <a:gd name="T61" fmla="*/ 118 h 153"/>
                <a:gd name="T62" fmla="*/ 82 w 99"/>
                <a:gd name="T63" fmla="*/ 118 h 153"/>
                <a:gd name="T64" fmla="*/ 51 w 99"/>
                <a:gd name="T65" fmla="*/ 148 h 153"/>
                <a:gd name="T66" fmla="*/ 51 w 99"/>
                <a:gd name="T67" fmla="*/ 144 h 153"/>
                <a:gd name="T68" fmla="*/ 51 w 99"/>
                <a:gd name="T69" fmla="*/ 144 h 153"/>
                <a:gd name="T70" fmla="*/ 78 w 99"/>
                <a:gd name="T71" fmla="*/ 117 h 153"/>
                <a:gd name="T72" fmla="*/ 78 w 99"/>
                <a:gd name="T73" fmla="*/ 117 h 153"/>
                <a:gd name="T74" fmla="*/ 91 w 99"/>
                <a:gd name="T75" fmla="*/ 58 h 153"/>
                <a:gd name="T76" fmla="*/ 91 w 99"/>
                <a:gd name="T77" fmla="*/ 58 h 153"/>
                <a:gd name="T78" fmla="*/ 91 w 99"/>
                <a:gd name="T79" fmla="*/ 58 h 153"/>
                <a:gd name="T80" fmla="*/ 51 w 99"/>
                <a:gd name="T81" fmla="*/ 8 h 153"/>
                <a:gd name="T82" fmla="*/ 9 w 99"/>
                <a:gd name="T83" fmla="*/ 58 h 153"/>
                <a:gd name="T84" fmla="*/ 22 w 99"/>
                <a:gd name="T85" fmla="*/ 117 h 153"/>
                <a:gd name="T86" fmla="*/ 51 w 99"/>
                <a:gd name="T87" fmla="*/ 144 h 153"/>
                <a:gd name="T88" fmla="*/ 51 w 99"/>
                <a:gd name="T89" fmla="*/ 144 h 153"/>
                <a:gd name="T90" fmla="*/ 51 w 99"/>
                <a:gd name="T91" fmla="*/ 14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153">
                  <a:moveTo>
                    <a:pt x="15" y="120"/>
                  </a:moveTo>
                  <a:cubicBezTo>
                    <a:pt x="16" y="119"/>
                    <a:pt x="16" y="119"/>
                    <a:pt x="16" y="119"/>
                  </a:cubicBezTo>
                  <a:cubicBezTo>
                    <a:pt x="15" y="120"/>
                    <a:pt x="15" y="120"/>
                    <a:pt x="15" y="120"/>
                  </a:cubicBezTo>
                  <a:cubicBezTo>
                    <a:pt x="6" y="102"/>
                    <a:pt x="0" y="79"/>
                    <a:pt x="0" y="58"/>
                  </a:cubicBezTo>
                  <a:cubicBezTo>
                    <a:pt x="0" y="58"/>
                    <a:pt x="0" y="58"/>
                    <a:pt x="0" y="58"/>
                  </a:cubicBezTo>
                  <a:cubicBezTo>
                    <a:pt x="0" y="58"/>
                    <a:pt x="0" y="58"/>
                    <a:pt x="0" y="58"/>
                  </a:cubicBezTo>
                  <a:cubicBezTo>
                    <a:pt x="0" y="58"/>
                    <a:pt x="0" y="58"/>
                    <a:pt x="0" y="58"/>
                  </a:cubicBezTo>
                  <a:cubicBezTo>
                    <a:pt x="0" y="37"/>
                    <a:pt x="6" y="22"/>
                    <a:pt x="15" y="13"/>
                  </a:cubicBezTo>
                  <a:cubicBezTo>
                    <a:pt x="15" y="13"/>
                    <a:pt x="15" y="13"/>
                    <a:pt x="15" y="13"/>
                  </a:cubicBezTo>
                  <a:cubicBezTo>
                    <a:pt x="25" y="3"/>
                    <a:pt x="38" y="0"/>
                    <a:pt x="51" y="0"/>
                  </a:cubicBezTo>
                  <a:cubicBezTo>
                    <a:pt x="51" y="0"/>
                    <a:pt x="51" y="0"/>
                    <a:pt x="51" y="0"/>
                  </a:cubicBezTo>
                  <a:cubicBezTo>
                    <a:pt x="51" y="0"/>
                    <a:pt x="51" y="0"/>
                    <a:pt x="51" y="0"/>
                  </a:cubicBezTo>
                  <a:cubicBezTo>
                    <a:pt x="51" y="0"/>
                    <a:pt x="51" y="0"/>
                    <a:pt x="51" y="0"/>
                  </a:cubicBezTo>
                  <a:cubicBezTo>
                    <a:pt x="51" y="0"/>
                    <a:pt x="51" y="0"/>
                    <a:pt x="51" y="0"/>
                  </a:cubicBezTo>
                  <a:cubicBezTo>
                    <a:pt x="51" y="0"/>
                    <a:pt x="51" y="0"/>
                    <a:pt x="51" y="0"/>
                  </a:cubicBezTo>
                  <a:cubicBezTo>
                    <a:pt x="51" y="0"/>
                    <a:pt x="51" y="0"/>
                    <a:pt x="51" y="0"/>
                  </a:cubicBezTo>
                  <a:cubicBezTo>
                    <a:pt x="64" y="0"/>
                    <a:pt x="76" y="3"/>
                    <a:pt x="85" y="13"/>
                  </a:cubicBezTo>
                  <a:cubicBezTo>
                    <a:pt x="85" y="13"/>
                    <a:pt x="85" y="13"/>
                    <a:pt x="85" y="13"/>
                  </a:cubicBezTo>
                  <a:cubicBezTo>
                    <a:pt x="94" y="23"/>
                    <a:pt x="99" y="37"/>
                    <a:pt x="99" y="58"/>
                  </a:cubicBezTo>
                  <a:cubicBezTo>
                    <a:pt x="99" y="58"/>
                    <a:pt x="99" y="58"/>
                    <a:pt x="99" y="58"/>
                  </a:cubicBezTo>
                  <a:cubicBezTo>
                    <a:pt x="99" y="79"/>
                    <a:pt x="94" y="102"/>
                    <a:pt x="86" y="120"/>
                  </a:cubicBezTo>
                  <a:cubicBezTo>
                    <a:pt x="86" y="120"/>
                    <a:pt x="86" y="120"/>
                    <a:pt x="86" y="120"/>
                  </a:cubicBezTo>
                  <a:cubicBezTo>
                    <a:pt x="78" y="138"/>
                    <a:pt x="66" y="153"/>
                    <a:pt x="51" y="153"/>
                  </a:cubicBezTo>
                  <a:cubicBezTo>
                    <a:pt x="51" y="153"/>
                    <a:pt x="51" y="153"/>
                    <a:pt x="51" y="153"/>
                  </a:cubicBezTo>
                  <a:cubicBezTo>
                    <a:pt x="36" y="153"/>
                    <a:pt x="24" y="138"/>
                    <a:pt x="15" y="120"/>
                  </a:cubicBezTo>
                  <a:close/>
                  <a:moveTo>
                    <a:pt x="51" y="149"/>
                  </a:moveTo>
                  <a:cubicBezTo>
                    <a:pt x="63" y="149"/>
                    <a:pt x="74" y="136"/>
                    <a:pt x="82" y="119"/>
                  </a:cubicBezTo>
                  <a:cubicBezTo>
                    <a:pt x="82" y="119"/>
                    <a:pt x="82" y="119"/>
                    <a:pt x="82" y="119"/>
                  </a:cubicBezTo>
                  <a:cubicBezTo>
                    <a:pt x="90" y="101"/>
                    <a:pt x="95" y="78"/>
                    <a:pt x="95" y="58"/>
                  </a:cubicBezTo>
                  <a:cubicBezTo>
                    <a:pt x="95" y="58"/>
                    <a:pt x="95" y="58"/>
                    <a:pt x="95" y="58"/>
                  </a:cubicBezTo>
                  <a:cubicBezTo>
                    <a:pt x="95" y="38"/>
                    <a:pt x="90" y="24"/>
                    <a:pt x="82" y="16"/>
                  </a:cubicBezTo>
                  <a:cubicBezTo>
                    <a:pt x="82" y="16"/>
                    <a:pt x="82" y="16"/>
                    <a:pt x="82" y="16"/>
                  </a:cubicBezTo>
                  <a:cubicBezTo>
                    <a:pt x="74" y="7"/>
                    <a:pt x="63" y="4"/>
                    <a:pt x="51" y="4"/>
                  </a:cubicBezTo>
                  <a:cubicBezTo>
                    <a:pt x="51" y="4"/>
                    <a:pt x="51" y="4"/>
                    <a:pt x="51" y="4"/>
                  </a:cubicBezTo>
                  <a:cubicBezTo>
                    <a:pt x="51" y="4"/>
                    <a:pt x="51" y="4"/>
                    <a:pt x="51" y="4"/>
                  </a:cubicBezTo>
                  <a:cubicBezTo>
                    <a:pt x="51" y="4"/>
                    <a:pt x="51" y="4"/>
                    <a:pt x="51" y="4"/>
                  </a:cubicBezTo>
                  <a:cubicBezTo>
                    <a:pt x="39" y="4"/>
                    <a:pt x="27" y="7"/>
                    <a:pt x="18" y="16"/>
                  </a:cubicBezTo>
                  <a:cubicBezTo>
                    <a:pt x="18" y="16"/>
                    <a:pt x="18" y="16"/>
                    <a:pt x="18" y="16"/>
                  </a:cubicBezTo>
                  <a:cubicBezTo>
                    <a:pt x="10" y="24"/>
                    <a:pt x="4" y="38"/>
                    <a:pt x="4" y="58"/>
                  </a:cubicBezTo>
                  <a:cubicBezTo>
                    <a:pt x="4" y="58"/>
                    <a:pt x="4" y="58"/>
                    <a:pt x="4" y="58"/>
                  </a:cubicBezTo>
                  <a:cubicBezTo>
                    <a:pt x="4" y="58"/>
                    <a:pt x="4" y="58"/>
                    <a:pt x="4" y="58"/>
                  </a:cubicBezTo>
                  <a:cubicBezTo>
                    <a:pt x="4" y="78"/>
                    <a:pt x="10" y="101"/>
                    <a:pt x="18" y="119"/>
                  </a:cubicBezTo>
                  <a:cubicBezTo>
                    <a:pt x="18" y="119"/>
                    <a:pt x="18" y="119"/>
                    <a:pt x="18" y="119"/>
                  </a:cubicBezTo>
                  <a:cubicBezTo>
                    <a:pt x="18" y="119"/>
                    <a:pt x="18" y="119"/>
                    <a:pt x="18" y="119"/>
                  </a:cubicBezTo>
                  <a:cubicBezTo>
                    <a:pt x="27" y="136"/>
                    <a:pt x="39" y="149"/>
                    <a:pt x="51" y="149"/>
                  </a:cubicBezTo>
                  <a:close/>
                  <a:moveTo>
                    <a:pt x="51" y="148"/>
                  </a:moveTo>
                  <a:cubicBezTo>
                    <a:pt x="51" y="148"/>
                    <a:pt x="51" y="148"/>
                    <a:pt x="51" y="148"/>
                  </a:cubicBezTo>
                  <a:cubicBezTo>
                    <a:pt x="51" y="148"/>
                    <a:pt x="51" y="148"/>
                    <a:pt x="51" y="148"/>
                  </a:cubicBezTo>
                  <a:cubicBezTo>
                    <a:pt x="39" y="148"/>
                    <a:pt x="27" y="136"/>
                    <a:pt x="19" y="118"/>
                  </a:cubicBezTo>
                  <a:cubicBezTo>
                    <a:pt x="19" y="118"/>
                    <a:pt x="19" y="118"/>
                    <a:pt x="19" y="118"/>
                  </a:cubicBezTo>
                  <a:cubicBezTo>
                    <a:pt x="10" y="101"/>
                    <a:pt x="5" y="78"/>
                    <a:pt x="5" y="58"/>
                  </a:cubicBezTo>
                  <a:cubicBezTo>
                    <a:pt x="5" y="58"/>
                    <a:pt x="5" y="58"/>
                    <a:pt x="5" y="58"/>
                  </a:cubicBezTo>
                  <a:cubicBezTo>
                    <a:pt x="5" y="58"/>
                    <a:pt x="5" y="58"/>
                    <a:pt x="5" y="58"/>
                  </a:cubicBezTo>
                  <a:cubicBezTo>
                    <a:pt x="5" y="58"/>
                    <a:pt x="5" y="58"/>
                    <a:pt x="5" y="58"/>
                  </a:cubicBezTo>
                  <a:cubicBezTo>
                    <a:pt x="5" y="58"/>
                    <a:pt x="5" y="58"/>
                    <a:pt x="5" y="58"/>
                  </a:cubicBezTo>
                  <a:cubicBezTo>
                    <a:pt x="5" y="18"/>
                    <a:pt x="27" y="4"/>
                    <a:pt x="51" y="4"/>
                  </a:cubicBezTo>
                  <a:cubicBezTo>
                    <a:pt x="51" y="4"/>
                    <a:pt x="51" y="4"/>
                    <a:pt x="51" y="4"/>
                  </a:cubicBezTo>
                  <a:cubicBezTo>
                    <a:pt x="75" y="4"/>
                    <a:pt x="95" y="18"/>
                    <a:pt x="95" y="58"/>
                  </a:cubicBezTo>
                  <a:cubicBezTo>
                    <a:pt x="95" y="58"/>
                    <a:pt x="95" y="58"/>
                    <a:pt x="95" y="58"/>
                  </a:cubicBezTo>
                  <a:cubicBezTo>
                    <a:pt x="95" y="59"/>
                    <a:pt x="95" y="59"/>
                    <a:pt x="95" y="59"/>
                  </a:cubicBezTo>
                  <a:cubicBezTo>
                    <a:pt x="95" y="59"/>
                    <a:pt x="95" y="59"/>
                    <a:pt x="95" y="59"/>
                  </a:cubicBezTo>
                  <a:cubicBezTo>
                    <a:pt x="94" y="79"/>
                    <a:pt x="90" y="101"/>
                    <a:pt x="82" y="118"/>
                  </a:cubicBezTo>
                  <a:cubicBezTo>
                    <a:pt x="82" y="118"/>
                    <a:pt x="82" y="118"/>
                    <a:pt x="82" y="118"/>
                  </a:cubicBezTo>
                  <a:cubicBezTo>
                    <a:pt x="82" y="118"/>
                    <a:pt x="82" y="118"/>
                    <a:pt x="82" y="118"/>
                  </a:cubicBezTo>
                  <a:cubicBezTo>
                    <a:pt x="74" y="136"/>
                    <a:pt x="63" y="148"/>
                    <a:pt x="51" y="148"/>
                  </a:cubicBezTo>
                  <a:cubicBezTo>
                    <a:pt x="51" y="148"/>
                    <a:pt x="51" y="148"/>
                    <a:pt x="51" y="148"/>
                  </a:cubicBezTo>
                  <a:cubicBezTo>
                    <a:pt x="51" y="148"/>
                    <a:pt x="51" y="148"/>
                    <a:pt x="51" y="148"/>
                  </a:cubicBezTo>
                  <a:close/>
                  <a:moveTo>
                    <a:pt x="51" y="144"/>
                  </a:moveTo>
                  <a:cubicBezTo>
                    <a:pt x="51" y="144"/>
                    <a:pt x="51" y="144"/>
                    <a:pt x="51" y="144"/>
                  </a:cubicBezTo>
                  <a:cubicBezTo>
                    <a:pt x="51" y="144"/>
                    <a:pt x="51" y="144"/>
                    <a:pt x="51" y="144"/>
                  </a:cubicBezTo>
                  <a:cubicBezTo>
                    <a:pt x="60" y="145"/>
                    <a:pt x="71" y="134"/>
                    <a:pt x="78" y="117"/>
                  </a:cubicBezTo>
                  <a:cubicBezTo>
                    <a:pt x="78" y="117"/>
                    <a:pt x="78" y="117"/>
                    <a:pt x="78" y="117"/>
                  </a:cubicBezTo>
                  <a:cubicBezTo>
                    <a:pt x="80" y="117"/>
                    <a:pt x="80" y="117"/>
                    <a:pt x="80" y="117"/>
                  </a:cubicBezTo>
                  <a:cubicBezTo>
                    <a:pt x="78" y="117"/>
                    <a:pt x="78" y="117"/>
                    <a:pt x="78" y="117"/>
                  </a:cubicBezTo>
                  <a:cubicBezTo>
                    <a:pt x="86" y="100"/>
                    <a:pt x="91" y="77"/>
                    <a:pt x="91" y="58"/>
                  </a:cubicBezTo>
                  <a:cubicBezTo>
                    <a:pt x="91" y="58"/>
                    <a:pt x="91" y="58"/>
                    <a:pt x="91" y="58"/>
                  </a:cubicBezTo>
                  <a:cubicBezTo>
                    <a:pt x="91" y="58"/>
                    <a:pt x="91" y="58"/>
                    <a:pt x="91" y="58"/>
                  </a:cubicBezTo>
                  <a:cubicBezTo>
                    <a:pt x="91" y="58"/>
                    <a:pt x="91" y="58"/>
                    <a:pt x="91" y="58"/>
                  </a:cubicBezTo>
                  <a:cubicBezTo>
                    <a:pt x="91" y="58"/>
                    <a:pt x="91" y="58"/>
                    <a:pt x="91" y="58"/>
                  </a:cubicBezTo>
                  <a:cubicBezTo>
                    <a:pt x="91" y="58"/>
                    <a:pt x="91" y="58"/>
                    <a:pt x="91" y="58"/>
                  </a:cubicBezTo>
                  <a:cubicBezTo>
                    <a:pt x="90" y="19"/>
                    <a:pt x="73" y="9"/>
                    <a:pt x="51" y="8"/>
                  </a:cubicBezTo>
                  <a:cubicBezTo>
                    <a:pt x="51" y="8"/>
                    <a:pt x="51" y="8"/>
                    <a:pt x="51" y="8"/>
                  </a:cubicBezTo>
                  <a:cubicBezTo>
                    <a:pt x="28" y="9"/>
                    <a:pt x="9" y="20"/>
                    <a:pt x="9" y="58"/>
                  </a:cubicBezTo>
                  <a:cubicBezTo>
                    <a:pt x="9" y="58"/>
                    <a:pt x="9" y="58"/>
                    <a:pt x="9" y="58"/>
                  </a:cubicBezTo>
                  <a:cubicBezTo>
                    <a:pt x="9" y="58"/>
                    <a:pt x="9" y="58"/>
                    <a:pt x="9" y="58"/>
                  </a:cubicBezTo>
                  <a:cubicBezTo>
                    <a:pt x="9" y="77"/>
                    <a:pt x="14" y="100"/>
                    <a:pt x="22" y="117"/>
                  </a:cubicBezTo>
                  <a:cubicBezTo>
                    <a:pt x="22" y="117"/>
                    <a:pt x="22" y="117"/>
                    <a:pt x="22" y="117"/>
                  </a:cubicBezTo>
                  <a:cubicBezTo>
                    <a:pt x="31" y="134"/>
                    <a:pt x="42" y="145"/>
                    <a:pt x="51" y="144"/>
                  </a:cubicBezTo>
                  <a:cubicBezTo>
                    <a:pt x="51" y="144"/>
                    <a:pt x="51" y="144"/>
                    <a:pt x="51" y="144"/>
                  </a:cubicBezTo>
                  <a:cubicBezTo>
                    <a:pt x="51" y="144"/>
                    <a:pt x="51" y="144"/>
                    <a:pt x="51" y="144"/>
                  </a:cubicBezTo>
                  <a:cubicBezTo>
                    <a:pt x="51" y="144"/>
                    <a:pt x="51" y="144"/>
                    <a:pt x="51" y="144"/>
                  </a:cubicBezTo>
                  <a:cubicBezTo>
                    <a:pt x="51" y="144"/>
                    <a:pt x="51" y="144"/>
                    <a:pt x="5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
            <p:cNvSpPr/>
            <p:nvPr/>
          </p:nvSpPr>
          <p:spPr bwMode="auto">
            <a:xfrm>
              <a:off x="1445" y="1969"/>
              <a:ext cx="107" cy="66"/>
            </a:xfrm>
            <a:custGeom>
              <a:avLst/>
              <a:gdLst>
                <a:gd name="T0" fmla="*/ 1 w 45"/>
                <a:gd name="T1" fmla="*/ 14 h 28"/>
                <a:gd name="T2" fmla="*/ 1 w 45"/>
                <a:gd name="T3" fmla="*/ 10 h 28"/>
                <a:gd name="T4" fmla="*/ 1 w 45"/>
                <a:gd name="T5" fmla="*/ 10 h 28"/>
                <a:gd name="T6" fmla="*/ 4 w 45"/>
                <a:gd name="T7" fmla="*/ 11 h 28"/>
                <a:gd name="T8" fmla="*/ 4 w 45"/>
                <a:gd name="T9" fmla="*/ 11 h 28"/>
                <a:gd name="T10" fmla="*/ 10 w 45"/>
                <a:gd name="T11" fmla="*/ 19 h 28"/>
                <a:gd name="T12" fmla="*/ 21 w 45"/>
                <a:gd name="T13" fmla="*/ 0 h 28"/>
                <a:gd name="T14" fmla="*/ 33 w 45"/>
                <a:gd name="T15" fmla="*/ 16 h 28"/>
                <a:gd name="T16" fmla="*/ 40 w 45"/>
                <a:gd name="T17" fmla="*/ 3 h 28"/>
                <a:gd name="T18" fmla="*/ 43 w 45"/>
                <a:gd name="T19" fmla="*/ 2 h 28"/>
                <a:gd name="T20" fmla="*/ 43 w 45"/>
                <a:gd name="T21" fmla="*/ 2 h 28"/>
                <a:gd name="T22" fmla="*/ 44 w 45"/>
                <a:gd name="T23" fmla="*/ 5 h 28"/>
                <a:gd name="T24" fmla="*/ 44 w 45"/>
                <a:gd name="T25" fmla="*/ 5 h 28"/>
                <a:gd name="T26" fmla="*/ 34 w 45"/>
                <a:gd name="T27" fmla="*/ 25 h 28"/>
                <a:gd name="T28" fmla="*/ 22 w 45"/>
                <a:gd name="T29" fmla="*/ 9 h 28"/>
                <a:gd name="T30" fmla="*/ 11 w 45"/>
                <a:gd name="T31" fmla="*/ 28 h 28"/>
                <a:gd name="T32" fmla="*/ 1 w 45"/>
                <a:gd name="T3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28">
                  <a:moveTo>
                    <a:pt x="1" y="14"/>
                  </a:moveTo>
                  <a:cubicBezTo>
                    <a:pt x="0" y="13"/>
                    <a:pt x="0" y="11"/>
                    <a:pt x="1" y="10"/>
                  </a:cubicBezTo>
                  <a:cubicBezTo>
                    <a:pt x="1" y="10"/>
                    <a:pt x="1" y="10"/>
                    <a:pt x="1" y="10"/>
                  </a:cubicBezTo>
                  <a:cubicBezTo>
                    <a:pt x="2" y="10"/>
                    <a:pt x="4" y="10"/>
                    <a:pt x="4" y="11"/>
                  </a:cubicBezTo>
                  <a:cubicBezTo>
                    <a:pt x="4" y="11"/>
                    <a:pt x="4" y="11"/>
                    <a:pt x="4" y="11"/>
                  </a:cubicBezTo>
                  <a:cubicBezTo>
                    <a:pt x="10" y="19"/>
                    <a:pt x="10" y="19"/>
                    <a:pt x="10" y="19"/>
                  </a:cubicBezTo>
                  <a:cubicBezTo>
                    <a:pt x="21" y="0"/>
                    <a:pt x="21" y="0"/>
                    <a:pt x="21" y="0"/>
                  </a:cubicBezTo>
                  <a:cubicBezTo>
                    <a:pt x="33" y="16"/>
                    <a:pt x="33" y="16"/>
                    <a:pt x="33" y="16"/>
                  </a:cubicBezTo>
                  <a:cubicBezTo>
                    <a:pt x="40" y="3"/>
                    <a:pt x="40" y="3"/>
                    <a:pt x="40" y="3"/>
                  </a:cubicBezTo>
                  <a:cubicBezTo>
                    <a:pt x="40" y="2"/>
                    <a:pt x="42" y="1"/>
                    <a:pt x="43" y="2"/>
                  </a:cubicBezTo>
                  <a:cubicBezTo>
                    <a:pt x="43" y="2"/>
                    <a:pt x="43" y="2"/>
                    <a:pt x="43" y="2"/>
                  </a:cubicBezTo>
                  <a:cubicBezTo>
                    <a:pt x="44" y="3"/>
                    <a:pt x="45" y="4"/>
                    <a:pt x="44" y="5"/>
                  </a:cubicBezTo>
                  <a:cubicBezTo>
                    <a:pt x="44" y="5"/>
                    <a:pt x="44" y="5"/>
                    <a:pt x="44" y="5"/>
                  </a:cubicBezTo>
                  <a:cubicBezTo>
                    <a:pt x="34" y="25"/>
                    <a:pt x="34" y="25"/>
                    <a:pt x="34" y="25"/>
                  </a:cubicBezTo>
                  <a:cubicBezTo>
                    <a:pt x="22" y="9"/>
                    <a:pt x="22" y="9"/>
                    <a:pt x="22" y="9"/>
                  </a:cubicBezTo>
                  <a:cubicBezTo>
                    <a:pt x="11" y="28"/>
                    <a:pt x="11" y="28"/>
                    <a:pt x="11" y="28"/>
                  </a:cubicBezTo>
                  <a:cubicBezTo>
                    <a:pt x="1" y="14"/>
                    <a:pt x="1" y="14"/>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3"/>
            <p:cNvSpPr>
              <a:spLocks noEditPoints="1"/>
            </p:cNvSpPr>
            <p:nvPr/>
          </p:nvSpPr>
          <p:spPr bwMode="auto">
            <a:xfrm>
              <a:off x="1440" y="1959"/>
              <a:ext cx="115" cy="86"/>
            </a:xfrm>
            <a:custGeom>
              <a:avLst/>
              <a:gdLst>
                <a:gd name="T0" fmla="*/ 1 w 48"/>
                <a:gd name="T1" fmla="*/ 19 h 36"/>
                <a:gd name="T2" fmla="*/ 3 w 48"/>
                <a:gd name="T3" fmla="*/ 18 h 36"/>
                <a:gd name="T4" fmla="*/ 1 w 48"/>
                <a:gd name="T5" fmla="*/ 19 h 36"/>
                <a:gd name="T6" fmla="*/ 0 w 48"/>
                <a:gd name="T7" fmla="*/ 16 h 36"/>
                <a:gd name="T8" fmla="*/ 0 w 48"/>
                <a:gd name="T9" fmla="*/ 16 h 36"/>
                <a:gd name="T10" fmla="*/ 2 w 48"/>
                <a:gd name="T11" fmla="*/ 13 h 36"/>
                <a:gd name="T12" fmla="*/ 2 w 48"/>
                <a:gd name="T13" fmla="*/ 13 h 36"/>
                <a:gd name="T14" fmla="*/ 4 w 48"/>
                <a:gd name="T15" fmla="*/ 12 h 36"/>
                <a:gd name="T16" fmla="*/ 4 w 48"/>
                <a:gd name="T17" fmla="*/ 12 h 36"/>
                <a:gd name="T18" fmla="*/ 8 w 48"/>
                <a:gd name="T19" fmla="*/ 14 h 36"/>
                <a:gd name="T20" fmla="*/ 8 w 48"/>
                <a:gd name="T21" fmla="*/ 14 h 36"/>
                <a:gd name="T22" fmla="*/ 12 w 48"/>
                <a:gd name="T23" fmla="*/ 20 h 36"/>
                <a:gd name="T24" fmla="*/ 23 w 48"/>
                <a:gd name="T25" fmla="*/ 0 h 36"/>
                <a:gd name="T26" fmla="*/ 35 w 48"/>
                <a:gd name="T27" fmla="*/ 16 h 36"/>
                <a:gd name="T28" fmla="*/ 40 w 48"/>
                <a:gd name="T29" fmla="*/ 6 h 36"/>
                <a:gd name="T30" fmla="*/ 44 w 48"/>
                <a:gd name="T31" fmla="*/ 4 h 36"/>
                <a:gd name="T32" fmla="*/ 44 w 48"/>
                <a:gd name="T33" fmla="*/ 4 h 36"/>
                <a:gd name="T34" fmla="*/ 46 w 48"/>
                <a:gd name="T35" fmla="*/ 4 h 36"/>
                <a:gd name="T36" fmla="*/ 46 w 48"/>
                <a:gd name="T37" fmla="*/ 4 h 36"/>
                <a:gd name="T38" fmla="*/ 48 w 48"/>
                <a:gd name="T39" fmla="*/ 8 h 36"/>
                <a:gd name="T40" fmla="*/ 48 w 48"/>
                <a:gd name="T41" fmla="*/ 8 h 36"/>
                <a:gd name="T42" fmla="*/ 48 w 48"/>
                <a:gd name="T43" fmla="*/ 10 h 36"/>
                <a:gd name="T44" fmla="*/ 48 w 48"/>
                <a:gd name="T45" fmla="*/ 10 h 36"/>
                <a:gd name="T46" fmla="*/ 36 w 48"/>
                <a:gd name="T47" fmla="*/ 33 h 36"/>
                <a:gd name="T48" fmla="*/ 24 w 48"/>
                <a:gd name="T49" fmla="*/ 16 h 36"/>
                <a:gd name="T50" fmla="*/ 13 w 48"/>
                <a:gd name="T51" fmla="*/ 36 h 36"/>
                <a:gd name="T52" fmla="*/ 1 w 48"/>
                <a:gd name="T53" fmla="*/ 19 h 36"/>
                <a:gd name="T54" fmla="*/ 13 w 48"/>
                <a:gd name="T55" fmla="*/ 28 h 36"/>
                <a:gd name="T56" fmla="*/ 24 w 48"/>
                <a:gd name="T57" fmla="*/ 9 h 36"/>
                <a:gd name="T58" fmla="*/ 35 w 48"/>
                <a:gd name="T59" fmla="*/ 25 h 36"/>
                <a:gd name="T60" fmla="*/ 44 w 48"/>
                <a:gd name="T61" fmla="*/ 8 h 36"/>
                <a:gd name="T62" fmla="*/ 44 w 48"/>
                <a:gd name="T63" fmla="*/ 8 h 36"/>
                <a:gd name="T64" fmla="*/ 44 w 48"/>
                <a:gd name="T65" fmla="*/ 8 h 36"/>
                <a:gd name="T66" fmla="*/ 44 w 48"/>
                <a:gd name="T67" fmla="*/ 8 h 36"/>
                <a:gd name="T68" fmla="*/ 44 w 48"/>
                <a:gd name="T69" fmla="*/ 8 h 36"/>
                <a:gd name="T70" fmla="*/ 44 w 48"/>
                <a:gd name="T71" fmla="*/ 8 h 36"/>
                <a:gd name="T72" fmla="*/ 44 w 48"/>
                <a:gd name="T73" fmla="*/ 8 h 36"/>
                <a:gd name="T74" fmla="*/ 44 w 48"/>
                <a:gd name="T75" fmla="*/ 8 h 36"/>
                <a:gd name="T76" fmla="*/ 44 w 48"/>
                <a:gd name="T77" fmla="*/ 8 h 36"/>
                <a:gd name="T78" fmla="*/ 35 w 48"/>
                <a:gd name="T79" fmla="*/ 24 h 36"/>
                <a:gd name="T80" fmla="*/ 24 w 48"/>
                <a:gd name="T81" fmla="*/ 7 h 36"/>
                <a:gd name="T82" fmla="*/ 13 w 48"/>
                <a:gd name="T83" fmla="*/ 27 h 36"/>
                <a:gd name="T84" fmla="*/ 5 w 48"/>
                <a:gd name="T85" fmla="*/ 16 h 36"/>
                <a:gd name="T86" fmla="*/ 4 w 48"/>
                <a:gd name="T87" fmla="*/ 16 h 36"/>
                <a:gd name="T88" fmla="*/ 4 w 48"/>
                <a:gd name="T89" fmla="*/ 16 h 36"/>
                <a:gd name="T90" fmla="*/ 4 w 48"/>
                <a:gd name="T91" fmla="*/ 16 h 36"/>
                <a:gd name="T92" fmla="*/ 4 w 48"/>
                <a:gd name="T93" fmla="*/ 16 h 36"/>
                <a:gd name="T94" fmla="*/ 4 w 48"/>
                <a:gd name="T95" fmla="*/ 16 h 36"/>
                <a:gd name="T96" fmla="*/ 4 w 48"/>
                <a:gd name="T97" fmla="*/ 16 h 36"/>
                <a:gd name="T98" fmla="*/ 4 w 48"/>
                <a:gd name="T99" fmla="*/ 16 h 36"/>
                <a:gd name="T100" fmla="*/ 4 w 48"/>
                <a:gd name="T101" fmla="*/ 16 h 36"/>
                <a:gd name="T102" fmla="*/ 4 w 48"/>
                <a:gd name="T103" fmla="*/ 16 h 36"/>
                <a:gd name="T104" fmla="*/ 13 w 48"/>
                <a:gd name="T105"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36">
                  <a:moveTo>
                    <a:pt x="1" y="19"/>
                  </a:moveTo>
                  <a:cubicBezTo>
                    <a:pt x="3" y="18"/>
                    <a:pt x="3" y="18"/>
                    <a:pt x="3" y="18"/>
                  </a:cubicBezTo>
                  <a:cubicBezTo>
                    <a:pt x="1" y="19"/>
                    <a:pt x="1" y="19"/>
                    <a:pt x="1" y="19"/>
                  </a:cubicBezTo>
                  <a:cubicBezTo>
                    <a:pt x="0" y="18"/>
                    <a:pt x="0" y="17"/>
                    <a:pt x="0" y="16"/>
                  </a:cubicBezTo>
                  <a:cubicBezTo>
                    <a:pt x="0" y="16"/>
                    <a:pt x="0" y="16"/>
                    <a:pt x="0" y="16"/>
                  </a:cubicBezTo>
                  <a:cubicBezTo>
                    <a:pt x="0" y="15"/>
                    <a:pt x="1" y="14"/>
                    <a:pt x="2" y="13"/>
                  </a:cubicBezTo>
                  <a:cubicBezTo>
                    <a:pt x="2" y="13"/>
                    <a:pt x="2" y="13"/>
                    <a:pt x="2" y="13"/>
                  </a:cubicBezTo>
                  <a:cubicBezTo>
                    <a:pt x="3" y="12"/>
                    <a:pt x="4" y="12"/>
                    <a:pt x="4" y="12"/>
                  </a:cubicBezTo>
                  <a:cubicBezTo>
                    <a:pt x="4" y="12"/>
                    <a:pt x="4" y="12"/>
                    <a:pt x="4" y="12"/>
                  </a:cubicBezTo>
                  <a:cubicBezTo>
                    <a:pt x="6" y="12"/>
                    <a:pt x="7" y="12"/>
                    <a:pt x="8" y="14"/>
                  </a:cubicBezTo>
                  <a:cubicBezTo>
                    <a:pt x="8" y="14"/>
                    <a:pt x="8" y="14"/>
                    <a:pt x="8" y="14"/>
                  </a:cubicBezTo>
                  <a:cubicBezTo>
                    <a:pt x="12" y="20"/>
                    <a:pt x="12" y="20"/>
                    <a:pt x="12" y="20"/>
                  </a:cubicBezTo>
                  <a:cubicBezTo>
                    <a:pt x="23" y="0"/>
                    <a:pt x="23" y="0"/>
                    <a:pt x="23" y="0"/>
                  </a:cubicBezTo>
                  <a:cubicBezTo>
                    <a:pt x="35" y="16"/>
                    <a:pt x="35" y="16"/>
                    <a:pt x="35" y="16"/>
                  </a:cubicBezTo>
                  <a:cubicBezTo>
                    <a:pt x="40" y="6"/>
                    <a:pt x="40" y="6"/>
                    <a:pt x="40" y="6"/>
                  </a:cubicBezTo>
                  <a:cubicBezTo>
                    <a:pt x="41" y="5"/>
                    <a:pt x="42" y="4"/>
                    <a:pt x="44" y="4"/>
                  </a:cubicBezTo>
                  <a:cubicBezTo>
                    <a:pt x="44" y="4"/>
                    <a:pt x="44" y="4"/>
                    <a:pt x="44" y="4"/>
                  </a:cubicBezTo>
                  <a:cubicBezTo>
                    <a:pt x="45" y="4"/>
                    <a:pt x="45" y="4"/>
                    <a:pt x="46" y="4"/>
                  </a:cubicBezTo>
                  <a:cubicBezTo>
                    <a:pt x="46" y="4"/>
                    <a:pt x="46" y="4"/>
                    <a:pt x="46" y="4"/>
                  </a:cubicBezTo>
                  <a:cubicBezTo>
                    <a:pt x="47" y="5"/>
                    <a:pt x="48" y="7"/>
                    <a:pt x="48" y="8"/>
                  </a:cubicBezTo>
                  <a:cubicBezTo>
                    <a:pt x="48" y="8"/>
                    <a:pt x="48" y="8"/>
                    <a:pt x="48" y="8"/>
                  </a:cubicBezTo>
                  <a:cubicBezTo>
                    <a:pt x="48" y="9"/>
                    <a:pt x="48" y="10"/>
                    <a:pt x="48" y="10"/>
                  </a:cubicBezTo>
                  <a:cubicBezTo>
                    <a:pt x="48" y="10"/>
                    <a:pt x="48" y="10"/>
                    <a:pt x="48" y="10"/>
                  </a:cubicBezTo>
                  <a:cubicBezTo>
                    <a:pt x="36" y="33"/>
                    <a:pt x="36" y="33"/>
                    <a:pt x="36" y="33"/>
                  </a:cubicBezTo>
                  <a:cubicBezTo>
                    <a:pt x="24" y="16"/>
                    <a:pt x="24" y="16"/>
                    <a:pt x="24" y="16"/>
                  </a:cubicBezTo>
                  <a:cubicBezTo>
                    <a:pt x="13" y="36"/>
                    <a:pt x="13" y="36"/>
                    <a:pt x="13" y="36"/>
                  </a:cubicBezTo>
                  <a:cubicBezTo>
                    <a:pt x="1" y="19"/>
                    <a:pt x="1" y="19"/>
                    <a:pt x="1" y="19"/>
                  </a:cubicBezTo>
                  <a:close/>
                  <a:moveTo>
                    <a:pt x="13" y="28"/>
                  </a:moveTo>
                  <a:cubicBezTo>
                    <a:pt x="24" y="9"/>
                    <a:pt x="24" y="9"/>
                    <a:pt x="24" y="9"/>
                  </a:cubicBezTo>
                  <a:cubicBezTo>
                    <a:pt x="35" y="25"/>
                    <a:pt x="35" y="25"/>
                    <a:pt x="35" y="25"/>
                  </a:cubicBezTo>
                  <a:cubicBezTo>
                    <a:pt x="44" y="8"/>
                    <a:pt x="44" y="8"/>
                    <a:pt x="44" y="8"/>
                  </a:cubicBezTo>
                  <a:cubicBezTo>
                    <a:pt x="44" y="8"/>
                    <a:pt x="44" y="8"/>
                    <a:pt x="44" y="8"/>
                  </a:cubicBezTo>
                  <a:cubicBezTo>
                    <a:pt x="44" y="8"/>
                    <a:pt x="44" y="8"/>
                    <a:pt x="44" y="8"/>
                  </a:cubicBezTo>
                  <a:cubicBezTo>
                    <a:pt x="44" y="8"/>
                    <a:pt x="44" y="8"/>
                    <a:pt x="44" y="8"/>
                  </a:cubicBezTo>
                  <a:cubicBezTo>
                    <a:pt x="44" y="8"/>
                    <a:pt x="44" y="8"/>
                    <a:pt x="44" y="8"/>
                  </a:cubicBezTo>
                  <a:cubicBezTo>
                    <a:pt x="44" y="8"/>
                    <a:pt x="44" y="8"/>
                    <a:pt x="44" y="8"/>
                  </a:cubicBezTo>
                  <a:cubicBezTo>
                    <a:pt x="44" y="8"/>
                    <a:pt x="44" y="8"/>
                    <a:pt x="44" y="8"/>
                  </a:cubicBezTo>
                  <a:cubicBezTo>
                    <a:pt x="44" y="8"/>
                    <a:pt x="44" y="8"/>
                    <a:pt x="44" y="8"/>
                  </a:cubicBezTo>
                  <a:cubicBezTo>
                    <a:pt x="44" y="8"/>
                    <a:pt x="44" y="8"/>
                    <a:pt x="44" y="8"/>
                  </a:cubicBezTo>
                  <a:cubicBezTo>
                    <a:pt x="35" y="24"/>
                    <a:pt x="35" y="24"/>
                    <a:pt x="35" y="24"/>
                  </a:cubicBezTo>
                  <a:cubicBezTo>
                    <a:pt x="24" y="7"/>
                    <a:pt x="24" y="7"/>
                    <a:pt x="24" y="7"/>
                  </a:cubicBezTo>
                  <a:cubicBezTo>
                    <a:pt x="13" y="27"/>
                    <a:pt x="13" y="27"/>
                    <a:pt x="13" y="27"/>
                  </a:cubicBezTo>
                  <a:cubicBezTo>
                    <a:pt x="5" y="16"/>
                    <a:pt x="5" y="16"/>
                    <a:pt x="5" y="16"/>
                  </a:cubicBezTo>
                  <a:cubicBezTo>
                    <a:pt x="5" y="16"/>
                    <a:pt x="5" y="16"/>
                    <a:pt x="4" y="16"/>
                  </a:cubicBezTo>
                  <a:cubicBezTo>
                    <a:pt x="4"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13" y="28"/>
                    <a:pt x="13" y="28"/>
                    <a:pt x="1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1462" y="1978"/>
              <a:ext cx="88" cy="278"/>
            </a:xfrm>
            <a:custGeom>
              <a:avLst/>
              <a:gdLst>
                <a:gd name="T0" fmla="*/ 3 w 37"/>
                <a:gd name="T1" fmla="*/ 89 h 117"/>
                <a:gd name="T2" fmla="*/ 2 w 37"/>
                <a:gd name="T3" fmla="*/ 90 h 117"/>
                <a:gd name="T4" fmla="*/ 2 w 37"/>
                <a:gd name="T5" fmla="*/ 90 h 117"/>
                <a:gd name="T6" fmla="*/ 0 w 37"/>
                <a:gd name="T7" fmla="*/ 87 h 117"/>
                <a:gd name="T8" fmla="*/ 0 w 37"/>
                <a:gd name="T9" fmla="*/ 87 h 117"/>
                <a:gd name="T10" fmla="*/ 1 w 37"/>
                <a:gd name="T11" fmla="*/ 84 h 117"/>
                <a:gd name="T12" fmla="*/ 0 w 37"/>
                <a:gd name="T13" fmla="*/ 84 h 117"/>
                <a:gd name="T14" fmla="*/ 1 w 37"/>
                <a:gd name="T15" fmla="*/ 81 h 117"/>
                <a:gd name="T16" fmla="*/ 1 w 37"/>
                <a:gd name="T17" fmla="*/ 81 h 117"/>
                <a:gd name="T18" fmla="*/ 12 w 37"/>
                <a:gd name="T19" fmla="*/ 0 h 117"/>
                <a:gd name="T20" fmla="*/ 17 w 37"/>
                <a:gd name="T21" fmla="*/ 0 h 117"/>
                <a:gd name="T22" fmla="*/ 37 w 37"/>
                <a:gd name="T23" fmla="*/ 78 h 117"/>
                <a:gd name="T24" fmla="*/ 18 w 37"/>
                <a:gd name="T25" fmla="*/ 117 h 117"/>
                <a:gd name="T26" fmla="*/ 3 w 37"/>
                <a:gd name="T27" fmla="*/ 89 h 117"/>
                <a:gd name="T28" fmla="*/ 18 w 37"/>
                <a:gd name="T29" fmla="*/ 107 h 117"/>
                <a:gd name="T30" fmla="*/ 32 w 37"/>
                <a:gd name="T31" fmla="*/ 78 h 117"/>
                <a:gd name="T32" fmla="*/ 15 w 37"/>
                <a:gd name="T33" fmla="*/ 12 h 117"/>
                <a:gd name="T34" fmla="*/ 5 w 37"/>
                <a:gd name="T35" fmla="*/ 83 h 117"/>
                <a:gd name="T36" fmla="*/ 18 w 37"/>
                <a:gd name="T3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117">
                  <a:moveTo>
                    <a:pt x="3" y="89"/>
                  </a:moveTo>
                  <a:cubicBezTo>
                    <a:pt x="3" y="90"/>
                    <a:pt x="3" y="90"/>
                    <a:pt x="2" y="90"/>
                  </a:cubicBezTo>
                  <a:cubicBezTo>
                    <a:pt x="2" y="90"/>
                    <a:pt x="2" y="90"/>
                    <a:pt x="2" y="90"/>
                  </a:cubicBezTo>
                  <a:cubicBezTo>
                    <a:pt x="1" y="89"/>
                    <a:pt x="0" y="88"/>
                    <a:pt x="0" y="87"/>
                  </a:cubicBezTo>
                  <a:cubicBezTo>
                    <a:pt x="0" y="87"/>
                    <a:pt x="0" y="87"/>
                    <a:pt x="0" y="87"/>
                  </a:cubicBezTo>
                  <a:cubicBezTo>
                    <a:pt x="1" y="84"/>
                    <a:pt x="1" y="84"/>
                    <a:pt x="1" y="84"/>
                  </a:cubicBezTo>
                  <a:cubicBezTo>
                    <a:pt x="0" y="84"/>
                    <a:pt x="0" y="84"/>
                    <a:pt x="0" y="84"/>
                  </a:cubicBezTo>
                  <a:cubicBezTo>
                    <a:pt x="0" y="83"/>
                    <a:pt x="0" y="82"/>
                    <a:pt x="1" y="81"/>
                  </a:cubicBezTo>
                  <a:cubicBezTo>
                    <a:pt x="1" y="81"/>
                    <a:pt x="1" y="81"/>
                    <a:pt x="1" y="81"/>
                  </a:cubicBezTo>
                  <a:cubicBezTo>
                    <a:pt x="12" y="0"/>
                    <a:pt x="12" y="0"/>
                    <a:pt x="12" y="0"/>
                  </a:cubicBezTo>
                  <a:cubicBezTo>
                    <a:pt x="17" y="0"/>
                    <a:pt x="17" y="0"/>
                    <a:pt x="17" y="0"/>
                  </a:cubicBezTo>
                  <a:cubicBezTo>
                    <a:pt x="37" y="78"/>
                    <a:pt x="37" y="78"/>
                    <a:pt x="37" y="78"/>
                  </a:cubicBezTo>
                  <a:cubicBezTo>
                    <a:pt x="18" y="117"/>
                    <a:pt x="18" y="117"/>
                    <a:pt x="18" y="117"/>
                  </a:cubicBezTo>
                  <a:cubicBezTo>
                    <a:pt x="3" y="89"/>
                    <a:pt x="3" y="89"/>
                    <a:pt x="3" y="89"/>
                  </a:cubicBezTo>
                  <a:close/>
                  <a:moveTo>
                    <a:pt x="18" y="107"/>
                  </a:moveTo>
                  <a:cubicBezTo>
                    <a:pt x="32" y="78"/>
                    <a:pt x="32" y="78"/>
                    <a:pt x="32" y="78"/>
                  </a:cubicBezTo>
                  <a:cubicBezTo>
                    <a:pt x="15" y="12"/>
                    <a:pt x="15" y="12"/>
                    <a:pt x="15" y="12"/>
                  </a:cubicBezTo>
                  <a:cubicBezTo>
                    <a:pt x="5" y="83"/>
                    <a:pt x="5" y="83"/>
                    <a:pt x="5" y="83"/>
                  </a:cubicBezTo>
                  <a:cubicBezTo>
                    <a:pt x="18" y="107"/>
                    <a:pt x="18" y="107"/>
                    <a:pt x="18"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1457" y="1971"/>
              <a:ext cx="100" cy="297"/>
            </a:xfrm>
            <a:custGeom>
              <a:avLst/>
              <a:gdLst>
                <a:gd name="T0" fmla="*/ 4 w 42"/>
                <a:gd name="T1" fmla="*/ 95 h 125"/>
                <a:gd name="T2" fmla="*/ 4 w 42"/>
                <a:gd name="T3" fmla="*/ 95 h 125"/>
                <a:gd name="T4" fmla="*/ 4 w 42"/>
                <a:gd name="T5" fmla="*/ 95 h 125"/>
                <a:gd name="T6" fmla="*/ 0 w 42"/>
                <a:gd name="T7" fmla="*/ 90 h 125"/>
                <a:gd name="T8" fmla="*/ 0 w 42"/>
                <a:gd name="T9" fmla="*/ 90 h 125"/>
                <a:gd name="T10" fmla="*/ 0 w 42"/>
                <a:gd name="T11" fmla="*/ 90 h 125"/>
                <a:gd name="T12" fmla="*/ 0 w 42"/>
                <a:gd name="T13" fmla="*/ 90 h 125"/>
                <a:gd name="T14" fmla="*/ 0 w 42"/>
                <a:gd name="T15" fmla="*/ 88 h 125"/>
                <a:gd name="T16" fmla="*/ 0 w 42"/>
                <a:gd name="T17" fmla="*/ 86 h 125"/>
                <a:gd name="T18" fmla="*/ 0 w 42"/>
                <a:gd name="T19" fmla="*/ 86 h 125"/>
                <a:gd name="T20" fmla="*/ 1 w 42"/>
                <a:gd name="T21" fmla="*/ 83 h 125"/>
                <a:gd name="T22" fmla="*/ 1 w 42"/>
                <a:gd name="T23" fmla="*/ 83 h 125"/>
                <a:gd name="T24" fmla="*/ 13 w 42"/>
                <a:gd name="T25" fmla="*/ 1 h 125"/>
                <a:gd name="T26" fmla="*/ 20 w 42"/>
                <a:gd name="T27" fmla="*/ 0 h 125"/>
                <a:gd name="T28" fmla="*/ 42 w 42"/>
                <a:gd name="T29" fmla="*/ 82 h 125"/>
                <a:gd name="T30" fmla="*/ 20 w 42"/>
                <a:gd name="T31" fmla="*/ 125 h 125"/>
                <a:gd name="T32" fmla="*/ 4 w 42"/>
                <a:gd name="T33" fmla="*/ 95 h 125"/>
                <a:gd name="T34" fmla="*/ 20 w 42"/>
                <a:gd name="T35" fmla="*/ 116 h 125"/>
                <a:gd name="T36" fmla="*/ 37 w 42"/>
                <a:gd name="T37" fmla="*/ 81 h 125"/>
                <a:gd name="T38" fmla="*/ 17 w 42"/>
                <a:gd name="T39" fmla="*/ 5 h 125"/>
                <a:gd name="T40" fmla="*/ 16 w 42"/>
                <a:gd name="T41" fmla="*/ 5 h 125"/>
                <a:gd name="T42" fmla="*/ 5 w 42"/>
                <a:gd name="T43" fmla="*/ 85 h 125"/>
                <a:gd name="T44" fmla="*/ 4 w 42"/>
                <a:gd name="T45" fmla="*/ 86 h 125"/>
                <a:gd name="T46" fmla="*/ 4 w 42"/>
                <a:gd name="T47" fmla="*/ 86 h 125"/>
                <a:gd name="T48" fmla="*/ 4 w 42"/>
                <a:gd name="T49" fmla="*/ 86 h 125"/>
                <a:gd name="T50" fmla="*/ 4 w 42"/>
                <a:gd name="T51" fmla="*/ 86 h 125"/>
                <a:gd name="T52" fmla="*/ 4 w 42"/>
                <a:gd name="T53" fmla="*/ 86 h 125"/>
                <a:gd name="T54" fmla="*/ 5 w 42"/>
                <a:gd name="T55" fmla="*/ 87 h 125"/>
                <a:gd name="T56" fmla="*/ 5 w 42"/>
                <a:gd name="T57" fmla="*/ 88 h 125"/>
                <a:gd name="T58" fmla="*/ 4 w 42"/>
                <a:gd name="T59" fmla="*/ 90 h 125"/>
                <a:gd name="T60" fmla="*/ 4 w 42"/>
                <a:gd name="T61" fmla="*/ 90 h 125"/>
                <a:gd name="T62" fmla="*/ 4 w 42"/>
                <a:gd name="T63" fmla="*/ 90 h 125"/>
                <a:gd name="T64" fmla="*/ 4 w 42"/>
                <a:gd name="T65" fmla="*/ 90 h 125"/>
                <a:gd name="T66" fmla="*/ 4 w 42"/>
                <a:gd name="T67" fmla="*/ 91 h 125"/>
                <a:gd name="T68" fmla="*/ 4 w 42"/>
                <a:gd name="T69" fmla="*/ 91 h 125"/>
                <a:gd name="T70" fmla="*/ 5 w 42"/>
                <a:gd name="T71" fmla="*/ 91 h 125"/>
                <a:gd name="T72" fmla="*/ 5 w 42"/>
                <a:gd name="T73" fmla="*/ 91 h 125"/>
                <a:gd name="T74" fmla="*/ 5 w 42"/>
                <a:gd name="T75" fmla="*/ 91 h 125"/>
                <a:gd name="T76" fmla="*/ 5 w 42"/>
                <a:gd name="T77" fmla="*/ 91 h 125"/>
                <a:gd name="T78" fmla="*/ 6 w 42"/>
                <a:gd name="T79" fmla="*/ 90 h 125"/>
                <a:gd name="T80" fmla="*/ 20 w 42"/>
                <a:gd name="T81" fmla="*/ 116 h 125"/>
                <a:gd name="T82" fmla="*/ 3 w 42"/>
                <a:gd name="T83" fmla="*/ 93 h 125"/>
                <a:gd name="T84" fmla="*/ 5 w 42"/>
                <a:gd name="T85" fmla="*/ 92 h 125"/>
                <a:gd name="T86" fmla="*/ 3 w 42"/>
                <a:gd name="T87" fmla="*/ 93 h 125"/>
                <a:gd name="T88" fmla="*/ 5 w 42"/>
                <a:gd name="T89" fmla="*/ 87 h 125"/>
                <a:gd name="T90" fmla="*/ 15 w 42"/>
                <a:gd name="T91" fmla="*/ 15 h 125"/>
                <a:gd name="T92" fmla="*/ 19 w 42"/>
                <a:gd name="T93" fmla="*/ 15 h 125"/>
                <a:gd name="T94" fmla="*/ 36 w 42"/>
                <a:gd name="T95" fmla="*/ 81 h 125"/>
                <a:gd name="T96" fmla="*/ 21 w 42"/>
                <a:gd name="T97" fmla="*/ 111 h 125"/>
                <a:gd name="T98" fmla="*/ 20 w 42"/>
                <a:gd name="T99" fmla="*/ 114 h 125"/>
                <a:gd name="T100" fmla="*/ 5 w 42"/>
                <a:gd name="T101" fmla="*/ 87 h 125"/>
                <a:gd name="T102" fmla="*/ 20 w 42"/>
                <a:gd name="T103" fmla="*/ 110 h 125"/>
                <a:gd name="T104" fmla="*/ 21 w 42"/>
                <a:gd name="T105" fmla="*/ 109 h 125"/>
                <a:gd name="T106" fmla="*/ 20 w 42"/>
                <a:gd name="T107" fmla="*/ 110 h 125"/>
                <a:gd name="T108" fmla="*/ 9 w 42"/>
                <a:gd name="T109" fmla="*/ 86 h 125"/>
                <a:gd name="T110" fmla="*/ 20 w 42"/>
                <a:gd name="T111" fmla="*/ 106 h 125"/>
                <a:gd name="T112" fmla="*/ 32 w 42"/>
                <a:gd name="T113" fmla="*/ 81 h 125"/>
                <a:gd name="T114" fmla="*/ 18 w 42"/>
                <a:gd name="T115" fmla="*/ 26 h 125"/>
                <a:gd name="T116" fmla="*/ 9 w 42"/>
                <a:gd name="T117" fmla="*/ 8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 h="125">
                  <a:moveTo>
                    <a:pt x="4" y="95"/>
                  </a:moveTo>
                  <a:cubicBezTo>
                    <a:pt x="4" y="95"/>
                    <a:pt x="4" y="95"/>
                    <a:pt x="4" y="95"/>
                  </a:cubicBezTo>
                  <a:cubicBezTo>
                    <a:pt x="4" y="95"/>
                    <a:pt x="4" y="95"/>
                    <a:pt x="4" y="95"/>
                  </a:cubicBezTo>
                  <a:cubicBezTo>
                    <a:pt x="2" y="94"/>
                    <a:pt x="0" y="92"/>
                    <a:pt x="0" y="90"/>
                  </a:cubicBezTo>
                  <a:cubicBezTo>
                    <a:pt x="0" y="90"/>
                    <a:pt x="0" y="90"/>
                    <a:pt x="0" y="90"/>
                  </a:cubicBezTo>
                  <a:cubicBezTo>
                    <a:pt x="0" y="90"/>
                    <a:pt x="0" y="90"/>
                    <a:pt x="0" y="90"/>
                  </a:cubicBezTo>
                  <a:cubicBezTo>
                    <a:pt x="0" y="90"/>
                    <a:pt x="0" y="90"/>
                    <a:pt x="0" y="90"/>
                  </a:cubicBezTo>
                  <a:cubicBezTo>
                    <a:pt x="0" y="88"/>
                    <a:pt x="0" y="88"/>
                    <a:pt x="0" y="88"/>
                  </a:cubicBezTo>
                  <a:cubicBezTo>
                    <a:pt x="0" y="87"/>
                    <a:pt x="0" y="87"/>
                    <a:pt x="0" y="86"/>
                  </a:cubicBezTo>
                  <a:cubicBezTo>
                    <a:pt x="0" y="86"/>
                    <a:pt x="0" y="86"/>
                    <a:pt x="0" y="86"/>
                  </a:cubicBezTo>
                  <a:cubicBezTo>
                    <a:pt x="0" y="85"/>
                    <a:pt x="0" y="84"/>
                    <a:pt x="1" y="83"/>
                  </a:cubicBezTo>
                  <a:cubicBezTo>
                    <a:pt x="1" y="83"/>
                    <a:pt x="1" y="83"/>
                    <a:pt x="1" y="83"/>
                  </a:cubicBezTo>
                  <a:cubicBezTo>
                    <a:pt x="13" y="1"/>
                    <a:pt x="13" y="1"/>
                    <a:pt x="13" y="1"/>
                  </a:cubicBezTo>
                  <a:cubicBezTo>
                    <a:pt x="20" y="0"/>
                    <a:pt x="20" y="0"/>
                    <a:pt x="20" y="0"/>
                  </a:cubicBezTo>
                  <a:cubicBezTo>
                    <a:pt x="42" y="82"/>
                    <a:pt x="42" y="82"/>
                    <a:pt x="42" y="82"/>
                  </a:cubicBezTo>
                  <a:cubicBezTo>
                    <a:pt x="20" y="125"/>
                    <a:pt x="20" y="125"/>
                    <a:pt x="20" y="125"/>
                  </a:cubicBezTo>
                  <a:cubicBezTo>
                    <a:pt x="4" y="95"/>
                    <a:pt x="4" y="95"/>
                    <a:pt x="4" y="95"/>
                  </a:cubicBezTo>
                  <a:close/>
                  <a:moveTo>
                    <a:pt x="20" y="116"/>
                  </a:moveTo>
                  <a:cubicBezTo>
                    <a:pt x="37" y="81"/>
                    <a:pt x="37" y="81"/>
                    <a:pt x="37" y="81"/>
                  </a:cubicBezTo>
                  <a:cubicBezTo>
                    <a:pt x="17" y="5"/>
                    <a:pt x="17" y="5"/>
                    <a:pt x="17" y="5"/>
                  </a:cubicBezTo>
                  <a:cubicBezTo>
                    <a:pt x="16" y="5"/>
                    <a:pt x="16" y="5"/>
                    <a:pt x="16" y="5"/>
                  </a:cubicBezTo>
                  <a:cubicBezTo>
                    <a:pt x="5" y="85"/>
                    <a:pt x="5" y="85"/>
                    <a:pt x="5" y="85"/>
                  </a:cubicBezTo>
                  <a:cubicBezTo>
                    <a:pt x="4" y="86"/>
                    <a:pt x="4" y="86"/>
                    <a:pt x="4" y="86"/>
                  </a:cubicBezTo>
                  <a:cubicBezTo>
                    <a:pt x="4" y="86"/>
                    <a:pt x="4" y="86"/>
                    <a:pt x="4" y="86"/>
                  </a:cubicBezTo>
                  <a:cubicBezTo>
                    <a:pt x="4" y="86"/>
                    <a:pt x="4" y="86"/>
                    <a:pt x="4" y="86"/>
                  </a:cubicBezTo>
                  <a:cubicBezTo>
                    <a:pt x="4" y="86"/>
                    <a:pt x="4" y="86"/>
                    <a:pt x="4" y="86"/>
                  </a:cubicBezTo>
                  <a:cubicBezTo>
                    <a:pt x="4" y="86"/>
                    <a:pt x="4" y="86"/>
                    <a:pt x="4" y="86"/>
                  </a:cubicBezTo>
                  <a:cubicBezTo>
                    <a:pt x="5" y="87"/>
                    <a:pt x="5" y="87"/>
                    <a:pt x="5" y="87"/>
                  </a:cubicBezTo>
                  <a:cubicBezTo>
                    <a:pt x="5" y="88"/>
                    <a:pt x="5" y="88"/>
                    <a:pt x="5" y="88"/>
                  </a:cubicBezTo>
                  <a:cubicBezTo>
                    <a:pt x="4" y="90"/>
                    <a:pt x="4" y="90"/>
                    <a:pt x="4" y="90"/>
                  </a:cubicBezTo>
                  <a:cubicBezTo>
                    <a:pt x="4" y="90"/>
                    <a:pt x="4" y="90"/>
                    <a:pt x="4" y="90"/>
                  </a:cubicBezTo>
                  <a:cubicBezTo>
                    <a:pt x="4" y="90"/>
                    <a:pt x="4" y="90"/>
                    <a:pt x="4" y="90"/>
                  </a:cubicBezTo>
                  <a:cubicBezTo>
                    <a:pt x="4" y="90"/>
                    <a:pt x="4" y="90"/>
                    <a:pt x="4" y="90"/>
                  </a:cubicBezTo>
                  <a:cubicBezTo>
                    <a:pt x="4" y="90"/>
                    <a:pt x="4" y="91"/>
                    <a:pt x="4" y="91"/>
                  </a:cubicBezTo>
                  <a:cubicBezTo>
                    <a:pt x="4" y="91"/>
                    <a:pt x="4" y="91"/>
                    <a:pt x="4" y="91"/>
                  </a:cubicBezTo>
                  <a:cubicBezTo>
                    <a:pt x="4" y="91"/>
                    <a:pt x="4" y="91"/>
                    <a:pt x="5" y="91"/>
                  </a:cubicBezTo>
                  <a:cubicBezTo>
                    <a:pt x="5" y="91"/>
                    <a:pt x="5" y="91"/>
                    <a:pt x="5" y="91"/>
                  </a:cubicBezTo>
                  <a:cubicBezTo>
                    <a:pt x="5" y="91"/>
                    <a:pt x="5" y="91"/>
                    <a:pt x="5" y="91"/>
                  </a:cubicBezTo>
                  <a:cubicBezTo>
                    <a:pt x="5" y="91"/>
                    <a:pt x="5" y="91"/>
                    <a:pt x="5" y="91"/>
                  </a:cubicBezTo>
                  <a:cubicBezTo>
                    <a:pt x="6" y="90"/>
                    <a:pt x="6" y="90"/>
                    <a:pt x="6" y="90"/>
                  </a:cubicBezTo>
                  <a:cubicBezTo>
                    <a:pt x="20" y="116"/>
                    <a:pt x="20" y="116"/>
                    <a:pt x="20" y="116"/>
                  </a:cubicBezTo>
                  <a:close/>
                  <a:moveTo>
                    <a:pt x="3" y="93"/>
                  </a:moveTo>
                  <a:cubicBezTo>
                    <a:pt x="5" y="92"/>
                    <a:pt x="5" y="92"/>
                    <a:pt x="5" y="92"/>
                  </a:cubicBezTo>
                  <a:cubicBezTo>
                    <a:pt x="3" y="93"/>
                    <a:pt x="3" y="93"/>
                    <a:pt x="3" y="93"/>
                  </a:cubicBezTo>
                  <a:close/>
                  <a:moveTo>
                    <a:pt x="5" y="87"/>
                  </a:moveTo>
                  <a:cubicBezTo>
                    <a:pt x="15" y="15"/>
                    <a:pt x="15" y="15"/>
                    <a:pt x="15" y="15"/>
                  </a:cubicBezTo>
                  <a:cubicBezTo>
                    <a:pt x="19" y="15"/>
                    <a:pt x="19" y="15"/>
                    <a:pt x="19" y="15"/>
                  </a:cubicBezTo>
                  <a:cubicBezTo>
                    <a:pt x="36" y="81"/>
                    <a:pt x="36" y="81"/>
                    <a:pt x="36" y="81"/>
                  </a:cubicBezTo>
                  <a:cubicBezTo>
                    <a:pt x="21" y="111"/>
                    <a:pt x="21" y="111"/>
                    <a:pt x="21" y="111"/>
                  </a:cubicBezTo>
                  <a:cubicBezTo>
                    <a:pt x="20" y="114"/>
                    <a:pt x="20" y="114"/>
                    <a:pt x="20" y="114"/>
                  </a:cubicBezTo>
                  <a:cubicBezTo>
                    <a:pt x="5" y="87"/>
                    <a:pt x="5" y="87"/>
                    <a:pt x="5" y="87"/>
                  </a:cubicBezTo>
                  <a:close/>
                  <a:moveTo>
                    <a:pt x="20" y="110"/>
                  </a:moveTo>
                  <a:cubicBezTo>
                    <a:pt x="21" y="109"/>
                    <a:pt x="21" y="109"/>
                    <a:pt x="21" y="109"/>
                  </a:cubicBezTo>
                  <a:cubicBezTo>
                    <a:pt x="20" y="110"/>
                    <a:pt x="20" y="110"/>
                    <a:pt x="20" y="110"/>
                  </a:cubicBezTo>
                  <a:close/>
                  <a:moveTo>
                    <a:pt x="9" y="86"/>
                  </a:moveTo>
                  <a:cubicBezTo>
                    <a:pt x="20" y="106"/>
                    <a:pt x="20" y="106"/>
                    <a:pt x="20" y="106"/>
                  </a:cubicBezTo>
                  <a:cubicBezTo>
                    <a:pt x="32" y="81"/>
                    <a:pt x="32" y="81"/>
                    <a:pt x="32" y="81"/>
                  </a:cubicBezTo>
                  <a:cubicBezTo>
                    <a:pt x="18" y="26"/>
                    <a:pt x="18" y="26"/>
                    <a:pt x="18" y="26"/>
                  </a:cubicBezTo>
                  <a:cubicBezTo>
                    <a:pt x="9" y="86"/>
                    <a:pt x="9" y="86"/>
                    <a:pt x="9"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6"/>
            <p:cNvSpPr/>
            <p:nvPr/>
          </p:nvSpPr>
          <p:spPr bwMode="auto">
            <a:xfrm>
              <a:off x="1301" y="2028"/>
              <a:ext cx="103" cy="183"/>
            </a:xfrm>
            <a:custGeom>
              <a:avLst/>
              <a:gdLst>
                <a:gd name="T0" fmla="*/ 21 w 43"/>
                <a:gd name="T1" fmla="*/ 77 h 77"/>
                <a:gd name="T2" fmla="*/ 11 w 43"/>
                <a:gd name="T3" fmla="*/ 58 h 77"/>
                <a:gd name="T4" fmla="*/ 11 w 43"/>
                <a:gd name="T5" fmla="*/ 58 h 77"/>
                <a:gd name="T6" fmla="*/ 8 w 43"/>
                <a:gd name="T7" fmla="*/ 33 h 77"/>
                <a:gd name="T8" fmla="*/ 8 w 43"/>
                <a:gd name="T9" fmla="*/ 33 h 77"/>
                <a:gd name="T10" fmla="*/ 8 w 43"/>
                <a:gd name="T11" fmla="*/ 28 h 77"/>
                <a:gd name="T12" fmla="*/ 8 w 43"/>
                <a:gd name="T13" fmla="*/ 28 h 77"/>
                <a:gd name="T14" fmla="*/ 9 w 43"/>
                <a:gd name="T15" fmla="*/ 19 h 77"/>
                <a:gd name="T16" fmla="*/ 1 w 43"/>
                <a:gd name="T17" fmla="*/ 4 h 77"/>
                <a:gd name="T18" fmla="*/ 2 w 43"/>
                <a:gd name="T19" fmla="*/ 1 h 77"/>
                <a:gd name="T20" fmla="*/ 2 w 43"/>
                <a:gd name="T21" fmla="*/ 1 h 77"/>
                <a:gd name="T22" fmla="*/ 5 w 43"/>
                <a:gd name="T23" fmla="*/ 2 h 77"/>
                <a:gd name="T24" fmla="*/ 5 w 43"/>
                <a:gd name="T25" fmla="*/ 2 h 77"/>
                <a:gd name="T26" fmla="*/ 14 w 43"/>
                <a:gd name="T27" fmla="*/ 18 h 77"/>
                <a:gd name="T28" fmla="*/ 13 w 43"/>
                <a:gd name="T29" fmla="*/ 28 h 77"/>
                <a:gd name="T30" fmla="*/ 13 w 43"/>
                <a:gd name="T31" fmla="*/ 33 h 77"/>
                <a:gd name="T32" fmla="*/ 13 w 43"/>
                <a:gd name="T33" fmla="*/ 33 h 77"/>
                <a:gd name="T34" fmla="*/ 15 w 43"/>
                <a:gd name="T35" fmla="*/ 57 h 77"/>
                <a:gd name="T36" fmla="*/ 15 w 43"/>
                <a:gd name="T37" fmla="*/ 57 h 77"/>
                <a:gd name="T38" fmla="*/ 23 w 43"/>
                <a:gd name="T39" fmla="*/ 72 h 77"/>
                <a:gd name="T40" fmla="*/ 23 w 43"/>
                <a:gd name="T41" fmla="*/ 72 h 77"/>
                <a:gd name="T42" fmla="*/ 23 w 43"/>
                <a:gd name="T43" fmla="*/ 72 h 77"/>
                <a:gd name="T44" fmla="*/ 24 w 43"/>
                <a:gd name="T45" fmla="*/ 71 h 77"/>
                <a:gd name="T46" fmla="*/ 24 w 43"/>
                <a:gd name="T47" fmla="*/ 71 h 77"/>
                <a:gd name="T48" fmla="*/ 27 w 43"/>
                <a:gd name="T49" fmla="*/ 66 h 77"/>
                <a:gd name="T50" fmla="*/ 27 w 43"/>
                <a:gd name="T51" fmla="*/ 66 h 77"/>
                <a:gd name="T52" fmla="*/ 33 w 43"/>
                <a:gd name="T53" fmla="*/ 49 h 77"/>
                <a:gd name="T54" fmla="*/ 33 w 43"/>
                <a:gd name="T55" fmla="*/ 49 h 77"/>
                <a:gd name="T56" fmla="*/ 38 w 43"/>
                <a:gd name="T57" fmla="*/ 24 h 77"/>
                <a:gd name="T58" fmla="*/ 38 w 43"/>
                <a:gd name="T59" fmla="*/ 24 h 77"/>
                <a:gd name="T60" fmla="*/ 41 w 43"/>
                <a:gd name="T61" fmla="*/ 22 h 77"/>
                <a:gd name="T62" fmla="*/ 41 w 43"/>
                <a:gd name="T63" fmla="*/ 22 h 77"/>
                <a:gd name="T64" fmla="*/ 43 w 43"/>
                <a:gd name="T65" fmla="*/ 25 h 77"/>
                <a:gd name="T66" fmla="*/ 43 w 43"/>
                <a:gd name="T67" fmla="*/ 25 h 77"/>
                <a:gd name="T68" fmla="*/ 31 w 43"/>
                <a:gd name="T69" fmla="*/ 68 h 77"/>
                <a:gd name="T70" fmla="*/ 31 w 43"/>
                <a:gd name="T71" fmla="*/ 68 h 77"/>
                <a:gd name="T72" fmla="*/ 23 w 43"/>
                <a:gd name="T73" fmla="*/ 77 h 77"/>
                <a:gd name="T74" fmla="*/ 23 w 43"/>
                <a:gd name="T75" fmla="*/ 77 h 77"/>
                <a:gd name="T76" fmla="*/ 21 w 43"/>
                <a:gd name="T7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 h="77">
                  <a:moveTo>
                    <a:pt x="21" y="77"/>
                  </a:moveTo>
                  <a:cubicBezTo>
                    <a:pt x="15" y="75"/>
                    <a:pt x="13" y="67"/>
                    <a:pt x="11" y="58"/>
                  </a:cubicBezTo>
                  <a:cubicBezTo>
                    <a:pt x="11" y="58"/>
                    <a:pt x="11" y="58"/>
                    <a:pt x="11" y="58"/>
                  </a:cubicBezTo>
                  <a:cubicBezTo>
                    <a:pt x="9" y="49"/>
                    <a:pt x="8" y="39"/>
                    <a:pt x="8" y="33"/>
                  </a:cubicBezTo>
                  <a:cubicBezTo>
                    <a:pt x="8" y="33"/>
                    <a:pt x="8" y="33"/>
                    <a:pt x="8" y="33"/>
                  </a:cubicBezTo>
                  <a:cubicBezTo>
                    <a:pt x="8" y="31"/>
                    <a:pt x="8" y="29"/>
                    <a:pt x="8" y="28"/>
                  </a:cubicBezTo>
                  <a:cubicBezTo>
                    <a:pt x="8" y="28"/>
                    <a:pt x="8" y="28"/>
                    <a:pt x="8" y="28"/>
                  </a:cubicBezTo>
                  <a:cubicBezTo>
                    <a:pt x="9" y="19"/>
                    <a:pt x="9" y="19"/>
                    <a:pt x="9" y="19"/>
                  </a:cubicBezTo>
                  <a:cubicBezTo>
                    <a:pt x="1" y="4"/>
                    <a:pt x="1" y="4"/>
                    <a:pt x="1" y="4"/>
                  </a:cubicBezTo>
                  <a:cubicBezTo>
                    <a:pt x="0" y="3"/>
                    <a:pt x="1" y="1"/>
                    <a:pt x="2" y="1"/>
                  </a:cubicBezTo>
                  <a:cubicBezTo>
                    <a:pt x="2" y="1"/>
                    <a:pt x="2" y="1"/>
                    <a:pt x="2" y="1"/>
                  </a:cubicBezTo>
                  <a:cubicBezTo>
                    <a:pt x="3" y="0"/>
                    <a:pt x="5" y="1"/>
                    <a:pt x="5" y="2"/>
                  </a:cubicBezTo>
                  <a:cubicBezTo>
                    <a:pt x="5" y="2"/>
                    <a:pt x="5" y="2"/>
                    <a:pt x="5" y="2"/>
                  </a:cubicBezTo>
                  <a:cubicBezTo>
                    <a:pt x="14" y="18"/>
                    <a:pt x="14" y="18"/>
                    <a:pt x="14" y="18"/>
                  </a:cubicBezTo>
                  <a:cubicBezTo>
                    <a:pt x="13" y="28"/>
                    <a:pt x="13" y="28"/>
                    <a:pt x="13" y="28"/>
                  </a:cubicBezTo>
                  <a:cubicBezTo>
                    <a:pt x="13" y="29"/>
                    <a:pt x="13" y="31"/>
                    <a:pt x="13" y="33"/>
                  </a:cubicBezTo>
                  <a:cubicBezTo>
                    <a:pt x="13" y="33"/>
                    <a:pt x="13" y="33"/>
                    <a:pt x="13" y="33"/>
                  </a:cubicBezTo>
                  <a:cubicBezTo>
                    <a:pt x="13" y="39"/>
                    <a:pt x="14" y="49"/>
                    <a:pt x="15" y="57"/>
                  </a:cubicBezTo>
                  <a:cubicBezTo>
                    <a:pt x="15" y="57"/>
                    <a:pt x="15" y="57"/>
                    <a:pt x="15" y="57"/>
                  </a:cubicBezTo>
                  <a:cubicBezTo>
                    <a:pt x="17" y="66"/>
                    <a:pt x="21" y="72"/>
                    <a:pt x="23" y="72"/>
                  </a:cubicBezTo>
                  <a:cubicBezTo>
                    <a:pt x="23" y="72"/>
                    <a:pt x="23" y="72"/>
                    <a:pt x="23" y="72"/>
                  </a:cubicBezTo>
                  <a:cubicBezTo>
                    <a:pt x="23" y="72"/>
                    <a:pt x="23" y="72"/>
                    <a:pt x="23" y="72"/>
                  </a:cubicBezTo>
                  <a:cubicBezTo>
                    <a:pt x="23" y="72"/>
                    <a:pt x="23" y="72"/>
                    <a:pt x="24" y="71"/>
                  </a:cubicBezTo>
                  <a:cubicBezTo>
                    <a:pt x="24" y="71"/>
                    <a:pt x="24" y="71"/>
                    <a:pt x="24" y="71"/>
                  </a:cubicBezTo>
                  <a:cubicBezTo>
                    <a:pt x="25" y="70"/>
                    <a:pt x="26" y="68"/>
                    <a:pt x="27" y="66"/>
                  </a:cubicBezTo>
                  <a:cubicBezTo>
                    <a:pt x="27" y="66"/>
                    <a:pt x="27" y="66"/>
                    <a:pt x="27" y="66"/>
                  </a:cubicBezTo>
                  <a:cubicBezTo>
                    <a:pt x="29" y="61"/>
                    <a:pt x="31" y="55"/>
                    <a:pt x="33" y="49"/>
                  </a:cubicBezTo>
                  <a:cubicBezTo>
                    <a:pt x="33" y="49"/>
                    <a:pt x="33" y="49"/>
                    <a:pt x="33" y="49"/>
                  </a:cubicBezTo>
                  <a:cubicBezTo>
                    <a:pt x="36" y="36"/>
                    <a:pt x="38" y="24"/>
                    <a:pt x="38" y="24"/>
                  </a:cubicBezTo>
                  <a:cubicBezTo>
                    <a:pt x="38" y="24"/>
                    <a:pt x="38" y="24"/>
                    <a:pt x="38" y="24"/>
                  </a:cubicBezTo>
                  <a:cubicBezTo>
                    <a:pt x="38" y="23"/>
                    <a:pt x="39" y="22"/>
                    <a:pt x="41" y="22"/>
                  </a:cubicBezTo>
                  <a:cubicBezTo>
                    <a:pt x="41" y="22"/>
                    <a:pt x="41" y="22"/>
                    <a:pt x="41" y="22"/>
                  </a:cubicBezTo>
                  <a:cubicBezTo>
                    <a:pt x="42" y="22"/>
                    <a:pt x="43" y="23"/>
                    <a:pt x="43" y="25"/>
                  </a:cubicBezTo>
                  <a:cubicBezTo>
                    <a:pt x="43" y="25"/>
                    <a:pt x="43" y="25"/>
                    <a:pt x="43" y="25"/>
                  </a:cubicBezTo>
                  <a:cubicBezTo>
                    <a:pt x="43" y="25"/>
                    <a:pt x="38" y="53"/>
                    <a:pt x="31" y="68"/>
                  </a:cubicBezTo>
                  <a:cubicBezTo>
                    <a:pt x="31" y="68"/>
                    <a:pt x="31" y="68"/>
                    <a:pt x="31" y="68"/>
                  </a:cubicBezTo>
                  <a:cubicBezTo>
                    <a:pt x="29" y="73"/>
                    <a:pt x="27" y="77"/>
                    <a:pt x="23" y="77"/>
                  </a:cubicBezTo>
                  <a:cubicBezTo>
                    <a:pt x="23" y="77"/>
                    <a:pt x="23" y="77"/>
                    <a:pt x="23" y="77"/>
                  </a:cubicBezTo>
                  <a:cubicBezTo>
                    <a:pt x="22" y="77"/>
                    <a:pt x="22" y="77"/>
                    <a:pt x="21"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7"/>
            <p:cNvSpPr>
              <a:spLocks noEditPoints="1"/>
            </p:cNvSpPr>
            <p:nvPr/>
          </p:nvSpPr>
          <p:spPr bwMode="auto">
            <a:xfrm>
              <a:off x="1299" y="2026"/>
              <a:ext cx="110" cy="190"/>
            </a:xfrm>
            <a:custGeom>
              <a:avLst/>
              <a:gdLst>
                <a:gd name="T0" fmla="*/ 22 w 46"/>
                <a:gd name="T1" fmla="*/ 78 h 80"/>
                <a:gd name="T2" fmla="*/ 10 w 46"/>
                <a:gd name="T3" fmla="*/ 60 h 80"/>
                <a:gd name="T4" fmla="*/ 7 w 46"/>
                <a:gd name="T5" fmla="*/ 34 h 80"/>
                <a:gd name="T6" fmla="*/ 7 w 46"/>
                <a:gd name="T7" fmla="*/ 28 h 80"/>
                <a:gd name="T8" fmla="*/ 8 w 46"/>
                <a:gd name="T9" fmla="*/ 20 h 80"/>
                <a:gd name="T10" fmla="*/ 0 w 46"/>
                <a:gd name="T11" fmla="*/ 4 h 80"/>
                <a:gd name="T12" fmla="*/ 2 w 46"/>
                <a:gd name="T13" fmla="*/ 0 h 80"/>
                <a:gd name="T14" fmla="*/ 4 w 46"/>
                <a:gd name="T15" fmla="*/ 0 h 80"/>
                <a:gd name="T16" fmla="*/ 8 w 46"/>
                <a:gd name="T17" fmla="*/ 2 h 80"/>
                <a:gd name="T18" fmla="*/ 17 w 46"/>
                <a:gd name="T19" fmla="*/ 18 h 80"/>
                <a:gd name="T20" fmla="*/ 16 w 46"/>
                <a:gd name="T21" fmla="*/ 33 h 80"/>
                <a:gd name="T22" fmla="*/ 16 w 46"/>
                <a:gd name="T23" fmla="*/ 33 h 80"/>
                <a:gd name="T24" fmla="*/ 16 w 46"/>
                <a:gd name="T25" fmla="*/ 34 h 80"/>
                <a:gd name="T26" fmla="*/ 18 w 46"/>
                <a:gd name="T27" fmla="*/ 58 h 80"/>
                <a:gd name="T28" fmla="*/ 23 w 46"/>
                <a:gd name="T29" fmla="*/ 71 h 80"/>
                <a:gd name="T30" fmla="*/ 24 w 46"/>
                <a:gd name="T31" fmla="*/ 71 h 80"/>
                <a:gd name="T32" fmla="*/ 26 w 46"/>
                <a:gd name="T33" fmla="*/ 66 h 80"/>
                <a:gd name="T34" fmla="*/ 32 w 46"/>
                <a:gd name="T35" fmla="*/ 49 h 80"/>
                <a:gd name="T36" fmla="*/ 37 w 46"/>
                <a:gd name="T37" fmla="*/ 24 h 80"/>
                <a:gd name="T38" fmla="*/ 37 w 46"/>
                <a:gd name="T39" fmla="*/ 24 h 80"/>
                <a:gd name="T40" fmla="*/ 41 w 46"/>
                <a:gd name="T41" fmla="*/ 21 h 80"/>
                <a:gd name="T42" fmla="*/ 42 w 46"/>
                <a:gd name="T43" fmla="*/ 21 h 80"/>
                <a:gd name="T44" fmla="*/ 46 w 46"/>
                <a:gd name="T45" fmla="*/ 25 h 80"/>
                <a:gd name="T46" fmla="*/ 46 w 46"/>
                <a:gd name="T47" fmla="*/ 26 h 80"/>
                <a:gd name="T48" fmla="*/ 46 w 46"/>
                <a:gd name="T49" fmla="*/ 26 h 80"/>
                <a:gd name="T50" fmla="*/ 46 w 46"/>
                <a:gd name="T51" fmla="*/ 26 h 80"/>
                <a:gd name="T52" fmla="*/ 45 w 46"/>
                <a:gd name="T53" fmla="*/ 27 h 80"/>
                <a:gd name="T54" fmla="*/ 45 w 46"/>
                <a:gd name="T55" fmla="*/ 31 h 80"/>
                <a:gd name="T56" fmla="*/ 42 w 46"/>
                <a:gd name="T57" fmla="*/ 42 h 80"/>
                <a:gd name="T58" fmla="*/ 34 w 46"/>
                <a:gd name="T59" fmla="*/ 70 h 80"/>
                <a:gd name="T60" fmla="*/ 24 w 46"/>
                <a:gd name="T61" fmla="*/ 80 h 80"/>
                <a:gd name="T62" fmla="*/ 23 w 46"/>
                <a:gd name="T63" fmla="*/ 76 h 80"/>
                <a:gd name="T64" fmla="*/ 30 w 46"/>
                <a:gd name="T65" fmla="*/ 68 h 80"/>
                <a:gd name="T66" fmla="*/ 42 w 46"/>
                <a:gd name="T67" fmla="*/ 25 h 80"/>
                <a:gd name="T68" fmla="*/ 42 w 46"/>
                <a:gd name="T69" fmla="*/ 25 h 80"/>
                <a:gd name="T70" fmla="*/ 41 w 46"/>
                <a:gd name="T71" fmla="*/ 25 h 80"/>
                <a:gd name="T72" fmla="*/ 41 w 46"/>
                <a:gd name="T73" fmla="*/ 25 h 80"/>
                <a:gd name="T74" fmla="*/ 41 w 46"/>
                <a:gd name="T75" fmla="*/ 25 h 80"/>
                <a:gd name="T76" fmla="*/ 41 w 46"/>
                <a:gd name="T77" fmla="*/ 25 h 80"/>
                <a:gd name="T78" fmla="*/ 41 w 46"/>
                <a:gd name="T79" fmla="*/ 26 h 80"/>
                <a:gd name="T80" fmla="*/ 41 w 46"/>
                <a:gd name="T81" fmla="*/ 27 h 80"/>
                <a:gd name="T82" fmla="*/ 39 w 46"/>
                <a:gd name="T83" fmla="*/ 33 h 80"/>
                <a:gd name="T84" fmla="*/ 35 w 46"/>
                <a:gd name="T85" fmla="*/ 50 h 80"/>
                <a:gd name="T86" fmla="*/ 30 w 46"/>
                <a:gd name="T87" fmla="*/ 68 h 80"/>
                <a:gd name="T88" fmla="*/ 27 w 46"/>
                <a:gd name="T89" fmla="*/ 73 h 80"/>
                <a:gd name="T90" fmla="*/ 26 w 46"/>
                <a:gd name="T91" fmla="*/ 75 h 80"/>
                <a:gd name="T92" fmla="*/ 24 w 46"/>
                <a:gd name="T93" fmla="*/ 75 h 80"/>
                <a:gd name="T94" fmla="*/ 18 w 46"/>
                <a:gd name="T95" fmla="*/ 70 h 80"/>
                <a:gd name="T96" fmla="*/ 14 w 46"/>
                <a:gd name="T97" fmla="*/ 59 h 80"/>
                <a:gd name="T98" fmla="*/ 12 w 46"/>
                <a:gd name="T99" fmla="*/ 34 h 80"/>
                <a:gd name="T100" fmla="*/ 12 w 46"/>
                <a:gd name="T101" fmla="*/ 33 h 80"/>
                <a:gd name="T102" fmla="*/ 12 w 46"/>
                <a:gd name="T103" fmla="*/ 29 h 80"/>
                <a:gd name="T104" fmla="*/ 13 w 46"/>
                <a:gd name="T105" fmla="*/ 19 h 80"/>
                <a:gd name="T106" fmla="*/ 4 w 46"/>
                <a:gd name="T107" fmla="*/ 4 h 80"/>
                <a:gd name="T108" fmla="*/ 4 w 46"/>
                <a:gd name="T109" fmla="*/ 4 h 80"/>
                <a:gd name="T110" fmla="*/ 4 w 46"/>
                <a:gd name="T111" fmla="*/ 4 h 80"/>
                <a:gd name="T112" fmla="*/ 4 w 46"/>
                <a:gd name="T113" fmla="*/ 4 h 80"/>
                <a:gd name="T114" fmla="*/ 12 w 46"/>
                <a:gd name="T115" fmla="*/ 19 h 80"/>
                <a:gd name="T116" fmla="*/ 11 w 46"/>
                <a:gd name="T117" fmla="*/ 34 h 80"/>
                <a:gd name="T118" fmla="*/ 14 w 46"/>
                <a:gd name="T119" fmla="*/ 59 h 80"/>
                <a:gd name="T120" fmla="*/ 23 w 46"/>
                <a:gd name="T121" fmla="*/ 76 h 80"/>
                <a:gd name="T122" fmla="*/ 23 w 46"/>
                <a:gd name="T123"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 h="80">
                  <a:moveTo>
                    <a:pt x="22" y="80"/>
                  </a:moveTo>
                  <a:cubicBezTo>
                    <a:pt x="22" y="78"/>
                    <a:pt x="22" y="78"/>
                    <a:pt x="22" y="78"/>
                  </a:cubicBezTo>
                  <a:cubicBezTo>
                    <a:pt x="22" y="80"/>
                    <a:pt x="22" y="80"/>
                    <a:pt x="22" y="80"/>
                  </a:cubicBezTo>
                  <a:cubicBezTo>
                    <a:pt x="14" y="77"/>
                    <a:pt x="12" y="68"/>
                    <a:pt x="10" y="60"/>
                  </a:cubicBezTo>
                  <a:cubicBezTo>
                    <a:pt x="10" y="60"/>
                    <a:pt x="10" y="60"/>
                    <a:pt x="10" y="60"/>
                  </a:cubicBezTo>
                  <a:cubicBezTo>
                    <a:pt x="8" y="51"/>
                    <a:pt x="7" y="40"/>
                    <a:pt x="7" y="34"/>
                  </a:cubicBezTo>
                  <a:cubicBezTo>
                    <a:pt x="7" y="34"/>
                    <a:pt x="7" y="34"/>
                    <a:pt x="7" y="34"/>
                  </a:cubicBezTo>
                  <a:cubicBezTo>
                    <a:pt x="7" y="32"/>
                    <a:pt x="7" y="30"/>
                    <a:pt x="7" y="28"/>
                  </a:cubicBezTo>
                  <a:cubicBezTo>
                    <a:pt x="7" y="28"/>
                    <a:pt x="7" y="28"/>
                    <a:pt x="7" y="28"/>
                  </a:cubicBezTo>
                  <a:cubicBezTo>
                    <a:pt x="8" y="20"/>
                    <a:pt x="8" y="20"/>
                    <a:pt x="8" y="20"/>
                  </a:cubicBezTo>
                  <a:cubicBezTo>
                    <a:pt x="0" y="6"/>
                    <a:pt x="0" y="6"/>
                    <a:pt x="0" y="6"/>
                  </a:cubicBezTo>
                  <a:cubicBezTo>
                    <a:pt x="0" y="5"/>
                    <a:pt x="0" y="5"/>
                    <a:pt x="0" y="4"/>
                  </a:cubicBezTo>
                  <a:cubicBezTo>
                    <a:pt x="0" y="4"/>
                    <a:pt x="0" y="4"/>
                    <a:pt x="0" y="4"/>
                  </a:cubicBezTo>
                  <a:cubicBezTo>
                    <a:pt x="0" y="2"/>
                    <a:pt x="1" y="1"/>
                    <a:pt x="2" y="0"/>
                  </a:cubicBezTo>
                  <a:cubicBezTo>
                    <a:pt x="2" y="0"/>
                    <a:pt x="2" y="0"/>
                    <a:pt x="2" y="0"/>
                  </a:cubicBezTo>
                  <a:cubicBezTo>
                    <a:pt x="3" y="0"/>
                    <a:pt x="3" y="0"/>
                    <a:pt x="4" y="0"/>
                  </a:cubicBezTo>
                  <a:cubicBezTo>
                    <a:pt x="4" y="0"/>
                    <a:pt x="4" y="0"/>
                    <a:pt x="4" y="0"/>
                  </a:cubicBezTo>
                  <a:cubicBezTo>
                    <a:pt x="6" y="0"/>
                    <a:pt x="7" y="0"/>
                    <a:pt x="8" y="2"/>
                  </a:cubicBezTo>
                  <a:cubicBezTo>
                    <a:pt x="8" y="2"/>
                    <a:pt x="8" y="2"/>
                    <a:pt x="8" y="2"/>
                  </a:cubicBezTo>
                  <a:cubicBezTo>
                    <a:pt x="17" y="18"/>
                    <a:pt x="17" y="18"/>
                    <a:pt x="17" y="18"/>
                  </a:cubicBezTo>
                  <a:cubicBezTo>
                    <a:pt x="16" y="29"/>
                    <a:pt x="16" y="29"/>
                    <a:pt x="16" y="29"/>
                  </a:cubicBezTo>
                  <a:cubicBezTo>
                    <a:pt x="16" y="30"/>
                    <a:pt x="16" y="32"/>
                    <a:pt x="16" y="33"/>
                  </a:cubicBezTo>
                  <a:cubicBezTo>
                    <a:pt x="16" y="33"/>
                    <a:pt x="16" y="33"/>
                    <a:pt x="16" y="33"/>
                  </a:cubicBezTo>
                  <a:cubicBezTo>
                    <a:pt x="16" y="33"/>
                    <a:pt x="16" y="33"/>
                    <a:pt x="16" y="33"/>
                  </a:cubicBezTo>
                  <a:cubicBezTo>
                    <a:pt x="16" y="34"/>
                    <a:pt x="16" y="34"/>
                    <a:pt x="16" y="34"/>
                  </a:cubicBezTo>
                  <a:cubicBezTo>
                    <a:pt x="16" y="34"/>
                    <a:pt x="16" y="34"/>
                    <a:pt x="16" y="34"/>
                  </a:cubicBezTo>
                  <a:cubicBezTo>
                    <a:pt x="16" y="40"/>
                    <a:pt x="17" y="50"/>
                    <a:pt x="18" y="58"/>
                  </a:cubicBezTo>
                  <a:cubicBezTo>
                    <a:pt x="18" y="58"/>
                    <a:pt x="18" y="58"/>
                    <a:pt x="18" y="58"/>
                  </a:cubicBezTo>
                  <a:cubicBezTo>
                    <a:pt x="20" y="64"/>
                    <a:pt x="22" y="69"/>
                    <a:pt x="23" y="71"/>
                  </a:cubicBezTo>
                  <a:cubicBezTo>
                    <a:pt x="23" y="71"/>
                    <a:pt x="23" y="71"/>
                    <a:pt x="23" y="71"/>
                  </a:cubicBezTo>
                  <a:cubicBezTo>
                    <a:pt x="24" y="71"/>
                    <a:pt x="24" y="71"/>
                    <a:pt x="24" y="71"/>
                  </a:cubicBezTo>
                  <a:cubicBezTo>
                    <a:pt x="24" y="71"/>
                    <a:pt x="24" y="71"/>
                    <a:pt x="24" y="71"/>
                  </a:cubicBezTo>
                  <a:cubicBezTo>
                    <a:pt x="24" y="70"/>
                    <a:pt x="25" y="68"/>
                    <a:pt x="26" y="66"/>
                  </a:cubicBezTo>
                  <a:cubicBezTo>
                    <a:pt x="26" y="66"/>
                    <a:pt x="26" y="66"/>
                    <a:pt x="26" y="66"/>
                  </a:cubicBezTo>
                  <a:cubicBezTo>
                    <a:pt x="28" y="62"/>
                    <a:pt x="30" y="56"/>
                    <a:pt x="32" y="49"/>
                  </a:cubicBezTo>
                  <a:cubicBezTo>
                    <a:pt x="32" y="49"/>
                    <a:pt x="32" y="49"/>
                    <a:pt x="32" y="49"/>
                  </a:cubicBezTo>
                  <a:cubicBezTo>
                    <a:pt x="35" y="37"/>
                    <a:pt x="37" y="25"/>
                    <a:pt x="37" y="24"/>
                  </a:cubicBezTo>
                  <a:cubicBezTo>
                    <a:pt x="37" y="24"/>
                    <a:pt x="37" y="24"/>
                    <a:pt x="37" y="24"/>
                  </a:cubicBezTo>
                  <a:cubicBezTo>
                    <a:pt x="37" y="24"/>
                    <a:pt x="37" y="24"/>
                    <a:pt x="37" y="24"/>
                  </a:cubicBezTo>
                  <a:cubicBezTo>
                    <a:pt x="37" y="24"/>
                    <a:pt x="37" y="24"/>
                    <a:pt x="37" y="24"/>
                  </a:cubicBezTo>
                  <a:cubicBezTo>
                    <a:pt x="37" y="22"/>
                    <a:pt x="39" y="21"/>
                    <a:pt x="41" y="21"/>
                  </a:cubicBezTo>
                  <a:cubicBezTo>
                    <a:pt x="41" y="21"/>
                    <a:pt x="41" y="21"/>
                    <a:pt x="41" y="21"/>
                  </a:cubicBezTo>
                  <a:cubicBezTo>
                    <a:pt x="41" y="21"/>
                    <a:pt x="42" y="21"/>
                    <a:pt x="42" y="21"/>
                  </a:cubicBezTo>
                  <a:cubicBezTo>
                    <a:pt x="42" y="21"/>
                    <a:pt x="42" y="21"/>
                    <a:pt x="42" y="21"/>
                  </a:cubicBezTo>
                  <a:cubicBezTo>
                    <a:pt x="44" y="21"/>
                    <a:pt x="46" y="23"/>
                    <a:pt x="46" y="25"/>
                  </a:cubicBezTo>
                  <a:cubicBezTo>
                    <a:pt x="46" y="25"/>
                    <a:pt x="46" y="25"/>
                    <a:pt x="46" y="25"/>
                  </a:cubicBezTo>
                  <a:cubicBezTo>
                    <a:pt x="46" y="25"/>
                    <a:pt x="46" y="26"/>
                    <a:pt x="46" y="26"/>
                  </a:cubicBezTo>
                  <a:cubicBezTo>
                    <a:pt x="46" y="26"/>
                    <a:pt x="46" y="26"/>
                    <a:pt x="46" y="26"/>
                  </a:cubicBezTo>
                  <a:cubicBezTo>
                    <a:pt x="46" y="26"/>
                    <a:pt x="46" y="26"/>
                    <a:pt x="46" y="26"/>
                  </a:cubicBezTo>
                  <a:cubicBezTo>
                    <a:pt x="46" y="26"/>
                    <a:pt x="46" y="26"/>
                    <a:pt x="46" y="26"/>
                  </a:cubicBezTo>
                  <a:cubicBezTo>
                    <a:pt x="46" y="26"/>
                    <a:pt x="46" y="26"/>
                    <a:pt x="46" y="26"/>
                  </a:cubicBezTo>
                  <a:cubicBezTo>
                    <a:pt x="46" y="26"/>
                    <a:pt x="46" y="26"/>
                    <a:pt x="46" y="26"/>
                  </a:cubicBezTo>
                  <a:cubicBezTo>
                    <a:pt x="45" y="27"/>
                    <a:pt x="45" y="27"/>
                    <a:pt x="45" y="27"/>
                  </a:cubicBezTo>
                  <a:cubicBezTo>
                    <a:pt x="45" y="27"/>
                    <a:pt x="45" y="27"/>
                    <a:pt x="45" y="27"/>
                  </a:cubicBezTo>
                  <a:cubicBezTo>
                    <a:pt x="45" y="28"/>
                    <a:pt x="45" y="29"/>
                    <a:pt x="45" y="31"/>
                  </a:cubicBezTo>
                  <a:cubicBezTo>
                    <a:pt x="45" y="31"/>
                    <a:pt x="45" y="31"/>
                    <a:pt x="45" y="31"/>
                  </a:cubicBezTo>
                  <a:cubicBezTo>
                    <a:pt x="44" y="34"/>
                    <a:pt x="43" y="38"/>
                    <a:pt x="42" y="42"/>
                  </a:cubicBezTo>
                  <a:cubicBezTo>
                    <a:pt x="42" y="42"/>
                    <a:pt x="42" y="42"/>
                    <a:pt x="42" y="42"/>
                  </a:cubicBezTo>
                  <a:cubicBezTo>
                    <a:pt x="40" y="51"/>
                    <a:pt x="37" y="62"/>
                    <a:pt x="34" y="70"/>
                  </a:cubicBezTo>
                  <a:cubicBezTo>
                    <a:pt x="34" y="70"/>
                    <a:pt x="34" y="70"/>
                    <a:pt x="34" y="70"/>
                  </a:cubicBezTo>
                  <a:cubicBezTo>
                    <a:pt x="32" y="74"/>
                    <a:pt x="30" y="79"/>
                    <a:pt x="24" y="80"/>
                  </a:cubicBezTo>
                  <a:cubicBezTo>
                    <a:pt x="24" y="80"/>
                    <a:pt x="24" y="80"/>
                    <a:pt x="24" y="80"/>
                  </a:cubicBezTo>
                  <a:cubicBezTo>
                    <a:pt x="23" y="80"/>
                    <a:pt x="23" y="80"/>
                    <a:pt x="22" y="80"/>
                  </a:cubicBezTo>
                  <a:close/>
                  <a:moveTo>
                    <a:pt x="23" y="76"/>
                  </a:moveTo>
                  <a:cubicBezTo>
                    <a:pt x="27" y="76"/>
                    <a:pt x="28" y="73"/>
                    <a:pt x="30" y="68"/>
                  </a:cubicBezTo>
                  <a:cubicBezTo>
                    <a:pt x="30" y="68"/>
                    <a:pt x="30" y="68"/>
                    <a:pt x="30" y="68"/>
                  </a:cubicBezTo>
                  <a:cubicBezTo>
                    <a:pt x="37" y="54"/>
                    <a:pt x="41" y="28"/>
                    <a:pt x="42" y="25"/>
                  </a:cubicBezTo>
                  <a:cubicBezTo>
                    <a:pt x="42" y="25"/>
                    <a:pt x="42" y="25"/>
                    <a:pt x="42" y="25"/>
                  </a:cubicBezTo>
                  <a:cubicBezTo>
                    <a:pt x="42" y="25"/>
                    <a:pt x="42" y="25"/>
                    <a:pt x="42" y="25"/>
                  </a:cubicBezTo>
                  <a:cubicBezTo>
                    <a:pt x="42" y="25"/>
                    <a:pt x="42" y="25"/>
                    <a:pt x="42" y="25"/>
                  </a:cubicBezTo>
                  <a:cubicBezTo>
                    <a:pt x="42" y="25"/>
                    <a:pt x="42" y="25"/>
                    <a:pt x="41" y="25"/>
                  </a:cubicBezTo>
                  <a:cubicBezTo>
                    <a:pt x="41" y="25"/>
                    <a:pt x="41" y="25"/>
                    <a:pt x="41" y="25"/>
                  </a:cubicBezTo>
                  <a:cubicBezTo>
                    <a:pt x="41" y="25"/>
                    <a:pt x="41" y="25"/>
                    <a:pt x="41" y="25"/>
                  </a:cubicBezTo>
                  <a:cubicBezTo>
                    <a:pt x="41" y="25"/>
                    <a:pt x="41" y="25"/>
                    <a:pt x="41" y="25"/>
                  </a:cubicBezTo>
                  <a:cubicBezTo>
                    <a:pt x="41" y="25"/>
                    <a:pt x="41" y="25"/>
                    <a:pt x="41" y="25"/>
                  </a:cubicBezTo>
                  <a:cubicBezTo>
                    <a:pt x="41" y="25"/>
                    <a:pt x="41" y="25"/>
                    <a:pt x="41" y="25"/>
                  </a:cubicBezTo>
                  <a:cubicBezTo>
                    <a:pt x="41" y="25"/>
                    <a:pt x="41" y="25"/>
                    <a:pt x="41" y="25"/>
                  </a:cubicBezTo>
                  <a:cubicBezTo>
                    <a:pt x="41" y="25"/>
                    <a:pt x="41" y="25"/>
                    <a:pt x="41" y="25"/>
                  </a:cubicBezTo>
                  <a:cubicBezTo>
                    <a:pt x="41" y="25"/>
                    <a:pt x="41" y="26"/>
                    <a:pt x="41" y="26"/>
                  </a:cubicBezTo>
                  <a:cubicBezTo>
                    <a:pt x="41" y="26"/>
                    <a:pt x="41" y="26"/>
                    <a:pt x="41" y="26"/>
                  </a:cubicBezTo>
                  <a:cubicBezTo>
                    <a:pt x="41" y="26"/>
                    <a:pt x="41" y="27"/>
                    <a:pt x="41" y="27"/>
                  </a:cubicBezTo>
                  <a:cubicBezTo>
                    <a:pt x="41" y="27"/>
                    <a:pt x="41" y="27"/>
                    <a:pt x="41" y="27"/>
                  </a:cubicBezTo>
                  <a:cubicBezTo>
                    <a:pt x="40" y="29"/>
                    <a:pt x="40" y="31"/>
                    <a:pt x="39" y="33"/>
                  </a:cubicBezTo>
                  <a:cubicBezTo>
                    <a:pt x="39" y="33"/>
                    <a:pt x="39" y="33"/>
                    <a:pt x="39" y="33"/>
                  </a:cubicBezTo>
                  <a:cubicBezTo>
                    <a:pt x="38" y="38"/>
                    <a:pt x="37" y="44"/>
                    <a:pt x="35" y="50"/>
                  </a:cubicBezTo>
                  <a:cubicBezTo>
                    <a:pt x="35" y="50"/>
                    <a:pt x="35" y="50"/>
                    <a:pt x="35" y="50"/>
                  </a:cubicBezTo>
                  <a:cubicBezTo>
                    <a:pt x="34" y="57"/>
                    <a:pt x="32" y="63"/>
                    <a:pt x="30" y="68"/>
                  </a:cubicBezTo>
                  <a:cubicBezTo>
                    <a:pt x="30" y="68"/>
                    <a:pt x="30" y="68"/>
                    <a:pt x="30" y="68"/>
                  </a:cubicBezTo>
                  <a:cubicBezTo>
                    <a:pt x="29" y="70"/>
                    <a:pt x="28" y="72"/>
                    <a:pt x="27" y="73"/>
                  </a:cubicBezTo>
                  <a:cubicBezTo>
                    <a:pt x="27" y="73"/>
                    <a:pt x="27" y="73"/>
                    <a:pt x="27" y="73"/>
                  </a:cubicBezTo>
                  <a:cubicBezTo>
                    <a:pt x="26" y="74"/>
                    <a:pt x="26" y="74"/>
                    <a:pt x="26" y="75"/>
                  </a:cubicBezTo>
                  <a:cubicBezTo>
                    <a:pt x="26" y="75"/>
                    <a:pt x="26" y="75"/>
                    <a:pt x="26" y="75"/>
                  </a:cubicBezTo>
                  <a:cubicBezTo>
                    <a:pt x="26" y="75"/>
                    <a:pt x="26" y="75"/>
                    <a:pt x="26" y="75"/>
                  </a:cubicBezTo>
                  <a:cubicBezTo>
                    <a:pt x="24" y="75"/>
                    <a:pt x="24" y="75"/>
                    <a:pt x="24" y="75"/>
                  </a:cubicBezTo>
                  <a:cubicBezTo>
                    <a:pt x="24" y="75"/>
                    <a:pt x="24" y="75"/>
                    <a:pt x="24" y="75"/>
                  </a:cubicBezTo>
                  <a:cubicBezTo>
                    <a:pt x="21" y="75"/>
                    <a:pt x="20" y="73"/>
                    <a:pt x="18" y="70"/>
                  </a:cubicBezTo>
                  <a:cubicBezTo>
                    <a:pt x="18" y="70"/>
                    <a:pt x="18" y="70"/>
                    <a:pt x="18" y="70"/>
                  </a:cubicBezTo>
                  <a:cubicBezTo>
                    <a:pt x="17" y="67"/>
                    <a:pt x="15" y="63"/>
                    <a:pt x="14" y="59"/>
                  </a:cubicBezTo>
                  <a:cubicBezTo>
                    <a:pt x="14" y="59"/>
                    <a:pt x="14" y="59"/>
                    <a:pt x="14" y="59"/>
                  </a:cubicBezTo>
                  <a:cubicBezTo>
                    <a:pt x="13" y="50"/>
                    <a:pt x="12" y="40"/>
                    <a:pt x="12" y="34"/>
                  </a:cubicBezTo>
                  <a:cubicBezTo>
                    <a:pt x="12" y="34"/>
                    <a:pt x="12" y="34"/>
                    <a:pt x="12" y="34"/>
                  </a:cubicBezTo>
                  <a:cubicBezTo>
                    <a:pt x="12" y="33"/>
                    <a:pt x="12" y="33"/>
                    <a:pt x="12" y="33"/>
                  </a:cubicBezTo>
                  <a:cubicBezTo>
                    <a:pt x="12" y="33"/>
                    <a:pt x="12" y="33"/>
                    <a:pt x="12" y="33"/>
                  </a:cubicBezTo>
                  <a:cubicBezTo>
                    <a:pt x="12" y="32"/>
                    <a:pt x="12" y="30"/>
                    <a:pt x="12" y="29"/>
                  </a:cubicBezTo>
                  <a:cubicBezTo>
                    <a:pt x="12" y="29"/>
                    <a:pt x="12" y="29"/>
                    <a:pt x="12" y="29"/>
                  </a:cubicBezTo>
                  <a:cubicBezTo>
                    <a:pt x="13" y="19"/>
                    <a:pt x="13" y="19"/>
                    <a:pt x="13" y="19"/>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12" y="19"/>
                    <a:pt x="12" y="19"/>
                    <a:pt x="12" y="19"/>
                  </a:cubicBezTo>
                  <a:cubicBezTo>
                    <a:pt x="11" y="29"/>
                    <a:pt x="11" y="29"/>
                    <a:pt x="11" y="29"/>
                  </a:cubicBezTo>
                  <a:cubicBezTo>
                    <a:pt x="11" y="30"/>
                    <a:pt x="11" y="32"/>
                    <a:pt x="11" y="34"/>
                  </a:cubicBezTo>
                  <a:cubicBezTo>
                    <a:pt x="11" y="34"/>
                    <a:pt x="11" y="34"/>
                    <a:pt x="11" y="34"/>
                  </a:cubicBezTo>
                  <a:cubicBezTo>
                    <a:pt x="11" y="40"/>
                    <a:pt x="12" y="50"/>
                    <a:pt x="14" y="59"/>
                  </a:cubicBezTo>
                  <a:cubicBezTo>
                    <a:pt x="14" y="59"/>
                    <a:pt x="14" y="59"/>
                    <a:pt x="14" y="59"/>
                  </a:cubicBezTo>
                  <a:cubicBezTo>
                    <a:pt x="16" y="68"/>
                    <a:pt x="18" y="75"/>
                    <a:pt x="23" y="76"/>
                  </a:cubicBezTo>
                  <a:cubicBezTo>
                    <a:pt x="23" y="76"/>
                    <a:pt x="23" y="76"/>
                    <a:pt x="23" y="76"/>
                  </a:cubicBezTo>
                  <a:cubicBezTo>
                    <a:pt x="23" y="76"/>
                    <a:pt x="23" y="76"/>
                    <a:pt x="23"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8"/>
            <p:cNvSpPr/>
            <p:nvPr/>
          </p:nvSpPr>
          <p:spPr bwMode="auto">
            <a:xfrm>
              <a:off x="1323" y="2028"/>
              <a:ext cx="26" cy="55"/>
            </a:xfrm>
            <a:custGeom>
              <a:avLst/>
              <a:gdLst>
                <a:gd name="T0" fmla="*/ 2 w 11"/>
                <a:gd name="T1" fmla="*/ 23 h 23"/>
                <a:gd name="T2" fmla="*/ 0 w 11"/>
                <a:gd name="T3" fmla="*/ 20 h 23"/>
                <a:gd name="T4" fmla="*/ 0 w 11"/>
                <a:gd name="T5" fmla="*/ 20 h 23"/>
                <a:gd name="T6" fmla="*/ 7 w 11"/>
                <a:gd name="T7" fmla="*/ 2 h 23"/>
                <a:gd name="T8" fmla="*/ 10 w 11"/>
                <a:gd name="T9" fmla="*/ 1 h 23"/>
                <a:gd name="T10" fmla="*/ 10 w 11"/>
                <a:gd name="T11" fmla="*/ 1 h 23"/>
                <a:gd name="T12" fmla="*/ 11 w 11"/>
                <a:gd name="T13" fmla="*/ 4 h 23"/>
                <a:gd name="T14" fmla="*/ 11 w 11"/>
                <a:gd name="T15" fmla="*/ 4 h 23"/>
                <a:gd name="T16" fmla="*/ 5 w 11"/>
                <a:gd name="T17" fmla="*/ 21 h 23"/>
                <a:gd name="T18" fmla="*/ 2 w 11"/>
                <a:gd name="T19" fmla="*/ 23 h 23"/>
                <a:gd name="T20" fmla="*/ 2 w 11"/>
                <a:gd name="T21" fmla="*/ 23 h 23"/>
                <a:gd name="T22" fmla="*/ 2 w 11"/>
                <a:gd name="T2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3">
                  <a:moveTo>
                    <a:pt x="2" y="23"/>
                  </a:moveTo>
                  <a:cubicBezTo>
                    <a:pt x="0" y="22"/>
                    <a:pt x="0" y="21"/>
                    <a:pt x="0" y="20"/>
                  </a:cubicBezTo>
                  <a:cubicBezTo>
                    <a:pt x="0" y="20"/>
                    <a:pt x="0" y="20"/>
                    <a:pt x="0" y="20"/>
                  </a:cubicBezTo>
                  <a:cubicBezTo>
                    <a:pt x="7" y="2"/>
                    <a:pt x="7" y="2"/>
                    <a:pt x="7" y="2"/>
                  </a:cubicBezTo>
                  <a:cubicBezTo>
                    <a:pt x="7" y="1"/>
                    <a:pt x="8" y="0"/>
                    <a:pt x="10" y="1"/>
                  </a:cubicBezTo>
                  <a:cubicBezTo>
                    <a:pt x="10" y="1"/>
                    <a:pt x="10" y="1"/>
                    <a:pt x="10" y="1"/>
                  </a:cubicBezTo>
                  <a:cubicBezTo>
                    <a:pt x="11" y="1"/>
                    <a:pt x="11" y="2"/>
                    <a:pt x="11" y="4"/>
                  </a:cubicBezTo>
                  <a:cubicBezTo>
                    <a:pt x="11" y="4"/>
                    <a:pt x="11" y="4"/>
                    <a:pt x="11" y="4"/>
                  </a:cubicBezTo>
                  <a:cubicBezTo>
                    <a:pt x="5" y="21"/>
                    <a:pt x="5" y="21"/>
                    <a:pt x="5" y="21"/>
                  </a:cubicBezTo>
                  <a:cubicBezTo>
                    <a:pt x="4" y="22"/>
                    <a:pt x="3" y="23"/>
                    <a:pt x="2" y="23"/>
                  </a:cubicBezTo>
                  <a:cubicBezTo>
                    <a:pt x="2" y="23"/>
                    <a:pt x="2" y="23"/>
                    <a:pt x="2" y="23"/>
                  </a:cubicBezTo>
                  <a:cubicBezTo>
                    <a:pt x="2" y="23"/>
                    <a:pt x="2" y="23"/>
                    <a:pt x="2"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9"/>
            <p:cNvSpPr>
              <a:spLocks noEditPoints="1"/>
            </p:cNvSpPr>
            <p:nvPr/>
          </p:nvSpPr>
          <p:spPr bwMode="auto">
            <a:xfrm>
              <a:off x="1318" y="2026"/>
              <a:ext cx="36" cy="61"/>
            </a:xfrm>
            <a:custGeom>
              <a:avLst/>
              <a:gdLst>
                <a:gd name="T0" fmla="*/ 4 w 15"/>
                <a:gd name="T1" fmla="*/ 26 h 26"/>
                <a:gd name="T2" fmla="*/ 3 w 15"/>
                <a:gd name="T3" fmla="*/ 26 h 26"/>
                <a:gd name="T4" fmla="*/ 3 w 15"/>
                <a:gd name="T5" fmla="*/ 26 h 26"/>
                <a:gd name="T6" fmla="*/ 3 w 15"/>
                <a:gd name="T7" fmla="*/ 26 h 26"/>
                <a:gd name="T8" fmla="*/ 0 w 15"/>
                <a:gd name="T9" fmla="*/ 22 h 26"/>
                <a:gd name="T10" fmla="*/ 0 w 15"/>
                <a:gd name="T11" fmla="*/ 22 h 26"/>
                <a:gd name="T12" fmla="*/ 0 w 15"/>
                <a:gd name="T13" fmla="*/ 20 h 26"/>
                <a:gd name="T14" fmla="*/ 0 w 15"/>
                <a:gd name="T15" fmla="*/ 20 h 26"/>
                <a:gd name="T16" fmla="*/ 7 w 15"/>
                <a:gd name="T17" fmla="*/ 2 h 26"/>
                <a:gd name="T18" fmla="*/ 11 w 15"/>
                <a:gd name="T19" fmla="*/ 0 h 26"/>
                <a:gd name="T20" fmla="*/ 11 w 15"/>
                <a:gd name="T21" fmla="*/ 0 h 26"/>
                <a:gd name="T22" fmla="*/ 12 w 15"/>
                <a:gd name="T23" fmla="*/ 0 h 26"/>
                <a:gd name="T24" fmla="*/ 12 w 15"/>
                <a:gd name="T25" fmla="*/ 0 h 26"/>
                <a:gd name="T26" fmla="*/ 15 w 15"/>
                <a:gd name="T27" fmla="*/ 4 h 26"/>
                <a:gd name="T28" fmla="*/ 15 w 15"/>
                <a:gd name="T29" fmla="*/ 4 h 26"/>
                <a:gd name="T30" fmla="*/ 15 w 15"/>
                <a:gd name="T31" fmla="*/ 5 h 26"/>
                <a:gd name="T32" fmla="*/ 15 w 15"/>
                <a:gd name="T33" fmla="*/ 5 h 26"/>
                <a:gd name="T34" fmla="*/ 8 w 15"/>
                <a:gd name="T35" fmla="*/ 23 h 26"/>
                <a:gd name="T36" fmla="*/ 4 w 15"/>
                <a:gd name="T37" fmla="*/ 26 h 26"/>
                <a:gd name="T38" fmla="*/ 4 w 15"/>
                <a:gd name="T39" fmla="*/ 26 h 26"/>
                <a:gd name="T40" fmla="*/ 4 w 15"/>
                <a:gd name="T41" fmla="*/ 26 h 26"/>
                <a:gd name="T42" fmla="*/ 10 w 15"/>
                <a:gd name="T43" fmla="*/ 4 h 26"/>
                <a:gd name="T44" fmla="*/ 4 w 15"/>
                <a:gd name="T45" fmla="*/ 22 h 26"/>
                <a:gd name="T46" fmla="*/ 4 w 15"/>
                <a:gd name="T47" fmla="*/ 22 h 26"/>
                <a:gd name="T48" fmla="*/ 4 w 15"/>
                <a:gd name="T49" fmla="*/ 22 h 26"/>
                <a:gd name="T50" fmla="*/ 4 w 15"/>
                <a:gd name="T51" fmla="*/ 22 h 26"/>
                <a:gd name="T52" fmla="*/ 4 w 15"/>
                <a:gd name="T53" fmla="*/ 24 h 26"/>
                <a:gd name="T54" fmla="*/ 4 w 15"/>
                <a:gd name="T55" fmla="*/ 22 h 26"/>
                <a:gd name="T56" fmla="*/ 4 w 15"/>
                <a:gd name="T57" fmla="*/ 22 h 26"/>
                <a:gd name="T58" fmla="*/ 4 w 15"/>
                <a:gd name="T59" fmla="*/ 22 h 26"/>
                <a:gd name="T60" fmla="*/ 5 w 15"/>
                <a:gd name="T61" fmla="*/ 22 h 26"/>
                <a:gd name="T62" fmla="*/ 5 w 15"/>
                <a:gd name="T63" fmla="*/ 22 h 26"/>
                <a:gd name="T64" fmla="*/ 11 w 15"/>
                <a:gd name="T65" fmla="*/ 4 h 26"/>
                <a:gd name="T66" fmla="*/ 11 w 15"/>
                <a:gd name="T67" fmla="*/ 4 h 26"/>
                <a:gd name="T68" fmla="*/ 11 w 15"/>
                <a:gd name="T69" fmla="*/ 4 h 26"/>
                <a:gd name="T70" fmla="*/ 11 w 15"/>
                <a:gd name="T71" fmla="*/ 4 h 26"/>
                <a:gd name="T72" fmla="*/ 11 w 15"/>
                <a:gd name="T73" fmla="*/ 4 h 26"/>
                <a:gd name="T74" fmla="*/ 11 w 15"/>
                <a:gd name="T75" fmla="*/ 4 h 26"/>
                <a:gd name="T76" fmla="*/ 11 w 15"/>
                <a:gd name="T77" fmla="*/ 4 h 26"/>
                <a:gd name="T78" fmla="*/ 10 w 15"/>
                <a:gd name="T7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 h="26">
                  <a:moveTo>
                    <a:pt x="4" y="26"/>
                  </a:moveTo>
                  <a:cubicBezTo>
                    <a:pt x="4" y="26"/>
                    <a:pt x="3" y="26"/>
                    <a:pt x="3" y="26"/>
                  </a:cubicBezTo>
                  <a:cubicBezTo>
                    <a:pt x="3" y="26"/>
                    <a:pt x="3" y="26"/>
                    <a:pt x="3" y="26"/>
                  </a:cubicBezTo>
                  <a:cubicBezTo>
                    <a:pt x="3" y="26"/>
                    <a:pt x="3" y="26"/>
                    <a:pt x="3" y="26"/>
                  </a:cubicBezTo>
                  <a:cubicBezTo>
                    <a:pt x="1" y="25"/>
                    <a:pt x="0" y="23"/>
                    <a:pt x="0" y="22"/>
                  </a:cubicBezTo>
                  <a:cubicBezTo>
                    <a:pt x="0" y="22"/>
                    <a:pt x="0" y="22"/>
                    <a:pt x="0" y="22"/>
                  </a:cubicBezTo>
                  <a:cubicBezTo>
                    <a:pt x="0" y="21"/>
                    <a:pt x="0" y="21"/>
                    <a:pt x="0" y="20"/>
                  </a:cubicBezTo>
                  <a:cubicBezTo>
                    <a:pt x="0" y="20"/>
                    <a:pt x="0" y="20"/>
                    <a:pt x="0" y="20"/>
                  </a:cubicBezTo>
                  <a:cubicBezTo>
                    <a:pt x="7" y="2"/>
                    <a:pt x="7" y="2"/>
                    <a:pt x="7" y="2"/>
                  </a:cubicBezTo>
                  <a:cubicBezTo>
                    <a:pt x="7" y="1"/>
                    <a:pt x="9" y="0"/>
                    <a:pt x="11" y="0"/>
                  </a:cubicBezTo>
                  <a:cubicBezTo>
                    <a:pt x="11" y="0"/>
                    <a:pt x="11" y="0"/>
                    <a:pt x="11" y="0"/>
                  </a:cubicBezTo>
                  <a:cubicBezTo>
                    <a:pt x="11" y="0"/>
                    <a:pt x="12" y="0"/>
                    <a:pt x="12" y="0"/>
                  </a:cubicBezTo>
                  <a:cubicBezTo>
                    <a:pt x="12" y="0"/>
                    <a:pt x="12" y="0"/>
                    <a:pt x="12" y="0"/>
                  </a:cubicBezTo>
                  <a:cubicBezTo>
                    <a:pt x="14" y="0"/>
                    <a:pt x="15" y="2"/>
                    <a:pt x="15" y="4"/>
                  </a:cubicBezTo>
                  <a:cubicBezTo>
                    <a:pt x="15" y="4"/>
                    <a:pt x="15" y="4"/>
                    <a:pt x="15" y="4"/>
                  </a:cubicBezTo>
                  <a:cubicBezTo>
                    <a:pt x="15" y="4"/>
                    <a:pt x="15" y="5"/>
                    <a:pt x="15" y="5"/>
                  </a:cubicBezTo>
                  <a:cubicBezTo>
                    <a:pt x="15" y="5"/>
                    <a:pt x="15" y="5"/>
                    <a:pt x="15" y="5"/>
                  </a:cubicBezTo>
                  <a:cubicBezTo>
                    <a:pt x="8" y="23"/>
                    <a:pt x="8" y="23"/>
                    <a:pt x="8" y="23"/>
                  </a:cubicBezTo>
                  <a:cubicBezTo>
                    <a:pt x="8" y="25"/>
                    <a:pt x="6" y="26"/>
                    <a:pt x="4" y="26"/>
                  </a:cubicBezTo>
                  <a:cubicBezTo>
                    <a:pt x="4" y="26"/>
                    <a:pt x="4" y="26"/>
                    <a:pt x="4" y="26"/>
                  </a:cubicBezTo>
                  <a:cubicBezTo>
                    <a:pt x="4" y="26"/>
                    <a:pt x="4" y="26"/>
                    <a:pt x="4" y="26"/>
                  </a:cubicBezTo>
                  <a:close/>
                  <a:moveTo>
                    <a:pt x="10" y="4"/>
                  </a:moveTo>
                  <a:cubicBezTo>
                    <a:pt x="4" y="22"/>
                    <a:pt x="4" y="22"/>
                    <a:pt x="4" y="22"/>
                  </a:cubicBezTo>
                  <a:cubicBezTo>
                    <a:pt x="4" y="22"/>
                    <a:pt x="4" y="22"/>
                    <a:pt x="4" y="22"/>
                  </a:cubicBezTo>
                  <a:cubicBezTo>
                    <a:pt x="4" y="22"/>
                    <a:pt x="4" y="22"/>
                    <a:pt x="4" y="22"/>
                  </a:cubicBezTo>
                  <a:cubicBezTo>
                    <a:pt x="4" y="22"/>
                    <a:pt x="4" y="22"/>
                    <a:pt x="4" y="22"/>
                  </a:cubicBezTo>
                  <a:cubicBezTo>
                    <a:pt x="4" y="24"/>
                    <a:pt x="4" y="24"/>
                    <a:pt x="4" y="24"/>
                  </a:cubicBezTo>
                  <a:cubicBezTo>
                    <a:pt x="4" y="22"/>
                    <a:pt x="4" y="22"/>
                    <a:pt x="4" y="22"/>
                  </a:cubicBezTo>
                  <a:cubicBezTo>
                    <a:pt x="4" y="22"/>
                    <a:pt x="4" y="22"/>
                    <a:pt x="4" y="22"/>
                  </a:cubicBezTo>
                  <a:cubicBezTo>
                    <a:pt x="4" y="22"/>
                    <a:pt x="4" y="22"/>
                    <a:pt x="4" y="22"/>
                  </a:cubicBezTo>
                  <a:cubicBezTo>
                    <a:pt x="5" y="22"/>
                    <a:pt x="5" y="22"/>
                    <a:pt x="5" y="22"/>
                  </a:cubicBezTo>
                  <a:cubicBezTo>
                    <a:pt x="5" y="22"/>
                    <a:pt x="5" y="22"/>
                    <a:pt x="5" y="22"/>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0"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0"/>
            <p:cNvSpPr/>
            <p:nvPr/>
          </p:nvSpPr>
          <p:spPr bwMode="auto">
            <a:xfrm>
              <a:off x="1323" y="2019"/>
              <a:ext cx="17" cy="52"/>
            </a:xfrm>
            <a:custGeom>
              <a:avLst/>
              <a:gdLst>
                <a:gd name="T0" fmla="*/ 2 w 7"/>
                <a:gd name="T1" fmla="*/ 20 h 22"/>
                <a:gd name="T2" fmla="*/ 0 w 7"/>
                <a:gd name="T3" fmla="*/ 3 h 22"/>
                <a:gd name="T4" fmla="*/ 2 w 7"/>
                <a:gd name="T5" fmla="*/ 0 h 22"/>
                <a:gd name="T6" fmla="*/ 2 w 7"/>
                <a:gd name="T7" fmla="*/ 0 h 22"/>
                <a:gd name="T8" fmla="*/ 5 w 7"/>
                <a:gd name="T9" fmla="*/ 2 h 22"/>
                <a:gd name="T10" fmla="*/ 5 w 7"/>
                <a:gd name="T11" fmla="*/ 2 h 22"/>
                <a:gd name="T12" fmla="*/ 7 w 7"/>
                <a:gd name="T13" fmla="*/ 19 h 22"/>
                <a:gd name="T14" fmla="*/ 4 w 7"/>
                <a:gd name="T15" fmla="*/ 22 h 22"/>
                <a:gd name="T16" fmla="*/ 4 w 7"/>
                <a:gd name="T17" fmla="*/ 22 h 22"/>
                <a:gd name="T18" fmla="*/ 4 w 7"/>
                <a:gd name="T19" fmla="*/ 22 h 22"/>
                <a:gd name="T20" fmla="*/ 4 w 7"/>
                <a:gd name="T21" fmla="*/ 22 h 22"/>
                <a:gd name="T22" fmla="*/ 2 w 7"/>
                <a:gd name="T2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22">
                  <a:moveTo>
                    <a:pt x="2" y="20"/>
                  </a:moveTo>
                  <a:cubicBezTo>
                    <a:pt x="0" y="3"/>
                    <a:pt x="0" y="3"/>
                    <a:pt x="0" y="3"/>
                  </a:cubicBezTo>
                  <a:cubicBezTo>
                    <a:pt x="0" y="2"/>
                    <a:pt x="1" y="0"/>
                    <a:pt x="2" y="0"/>
                  </a:cubicBezTo>
                  <a:cubicBezTo>
                    <a:pt x="2" y="0"/>
                    <a:pt x="2" y="0"/>
                    <a:pt x="2" y="0"/>
                  </a:cubicBezTo>
                  <a:cubicBezTo>
                    <a:pt x="3" y="0"/>
                    <a:pt x="5" y="1"/>
                    <a:pt x="5" y="2"/>
                  </a:cubicBezTo>
                  <a:cubicBezTo>
                    <a:pt x="5" y="2"/>
                    <a:pt x="5" y="2"/>
                    <a:pt x="5" y="2"/>
                  </a:cubicBezTo>
                  <a:cubicBezTo>
                    <a:pt x="7" y="19"/>
                    <a:pt x="7" y="19"/>
                    <a:pt x="7" y="19"/>
                  </a:cubicBezTo>
                  <a:cubicBezTo>
                    <a:pt x="7" y="21"/>
                    <a:pt x="6" y="22"/>
                    <a:pt x="4" y="22"/>
                  </a:cubicBezTo>
                  <a:cubicBezTo>
                    <a:pt x="4" y="22"/>
                    <a:pt x="4" y="22"/>
                    <a:pt x="4" y="22"/>
                  </a:cubicBezTo>
                  <a:cubicBezTo>
                    <a:pt x="4" y="22"/>
                    <a:pt x="4" y="22"/>
                    <a:pt x="4" y="22"/>
                  </a:cubicBezTo>
                  <a:cubicBezTo>
                    <a:pt x="4" y="22"/>
                    <a:pt x="4" y="22"/>
                    <a:pt x="4" y="22"/>
                  </a:cubicBezTo>
                  <a:cubicBezTo>
                    <a:pt x="3" y="22"/>
                    <a:pt x="2" y="21"/>
                    <a:pt x="2"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1"/>
            <p:cNvSpPr>
              <a:spLocks noEditPoints="1"/>
            </p:cNvSpPr>
            <p:nvPr/>
          </p:nvSpPr>
          <p:spPr bwMode="auto">
            <a:xfrm>
              <a:off x="1318" y="2014"/>
              <a:ext cx="26" cy="62"/>
            </a:xfrm>
            <a:custGeom>
              <a:avLst/>
              <a:gdLst>
                <a:gd name="T0" fmla="*/ 2 w 11"/>
                <a:gd name="T1" fmla="*/ 22 h 26"/>
                <a:gd name="T2" fmla="*/ 4 w 11"/>
                <a:gd name="T3" fmla="*/ 22 h 26"/>
                <a:gd name="T4" fmla="*/ 2 w 11"/>
                <a:gd name="T5" fmla="*/ 22 h 26"/>
                <a:gd name="T6" fmla="*/ 0 w 11"/>
                <a:gd name="T7" fmla="*/ 5 h 26"/>
                <a:gd name="T8" fmla="*/ 0 w 11"/>
                <a:gd name="T9" fmla="*/ 5 h 26"/>
                <a:gd name="T10" fmla="*/ 0 w 11"/>
                <a:gd name="T11" fmla="*/ 5 h 26"/>
                <a:gd name="T12" fmla="*/ 4 w 11"/>
                <a:gd name="T13" fmla="*/ 0 h 26"/>
                <a:gd name="T14" fmla="*/ 4 w 11"/>
                <a:gd name="T15" fmla="*/ 0 h 26"/>
                <a:gd name="T16" fmla="*/ 4 w 11"/>
                <a:gd name="T17" fmla="*/ 0 h 26"/>
                <a:gd name="T18" fmla="*/ 4 w 11"/>
                <a:gd name="T19" fmla="*/ 0 h 26"/>
                <a:gd name="T20" fmla="*/ 9 w 11"/>
                <a:gd name="T21" fmla="*/ 4 h 26"/>
                <a:gd name="T22" fmla="*/ 9 w 11"/>
                <a:gd name="T23" fmla="*/ 4 h 26"/>
                <a:gd name="T24" fmla="*/ 11 w 11"/>
                <a:gd name="T25" fmla="*/ 21 h 26"/>
                <a:gd name="T26" fmla="*/ 11 w 11"/>
                <a:gd name="T27" fmla="*/ 22 h 26"/>
                <a:gd name="T28" fmla="*/ 11 w 11"/>
                <a:gd name="T29" fmla="*/ 22 h 26"/>
                <a:gd name="T30" fmla="*/ 7 w 11"/>
                <a:gd name="T31" fmla="*/ 26 h 26"/>
                <a:gd name="T32" fmla="*/ 7 w 11"/>
                <a:gd name="T33" fmla="*/ 26 h 26"/>
                <a:gd name="T34" fmla="*/ 6 w 11"/>
                <a:gd name="T35" fmla="*/ 26 h 26"/>
                <a:gd name="T36" fmla="*/ 6 w 11"/>
                <a:gd name="T37" fmla="*/ 26 h 26"/>
                <a:gd name="T38" fmla="*/ 2 w 11"/>
                <a:gd name="T39" fmla="*/ 22 h 26"/>
                <a:gd name="T40" fmla="*/ 6 w 11"/>
                <a:gd name="T41" fmla="*/ 22 h 26"/>
                <a:gd name="T42" fmla="*/ 6 w 11"/>
                <a:gd name="T43" fmla="*/ 22 h 26"/>
                <a:gd name="T44" fmla="*/ 6 w 11"/>
                <a:gd name="T45" fmla="*/ 22 h 26"/>
                <a:gd name="T46" fmla="*/ 7 w 11"/>
                <a:gd name="T47" fmla="*/ 22 h 26"/>
                <a:gd name="T48" fmla="*/ 7 w 11"/>
                <a:gd name="T49" fmla="*/ 22 h 26"/>
                <a:gd name="T50" fmla="*/ 7 w 11"/>
                <a:gd name="T51" fmla="*/ 22 h 26"/>
                <a:gd name="T52" fmla="*/ 7 w 11"/>
                <a:gd name="T53" fmla="*/ 22 h 26"/>
                <a:gd name="T54" fmla="*/ 5 w 11"/>
                <a:gd name="T55" fmla="*/ 5 h 26"/>
                <a:gd name="T56" fmla="*/ 4 w 11"/>
                <a:gd name="T57" fmla="*/ 4 h 26"/>
                <a:gd name="T58" fmla="*/ 4 w 11"/>
                <a:gd name="T59" fmla="*/ 4 h 26"/>
                <a:gd name="T60" fmla="*/ 4 w 11"/>
                <a:gd name="T61" fmla="*/ 4 h 26"/>
                <a:gd name="T62" fmla="*/ 4 w 11"/>
                <a:gd name="T63" fmla="*/ 4 h 26"/>
                <a:gd name="T64" fmla="*/ 4 w 11"/>
                <a:gd name="T65" fmla="*/ 5 h 26"/>
                <a:gd name="T66" fmla="*/ 4 w 11"/>
                <a:gd name="T67" fmla="*/ 5 h 26"/>
                <a:gd name="T68" fmla="*/ 4 w 11"/>
                <a:gd name="T69" fmla="*/ 5 h 26"/>
                <a:gd name="T70" fmla="*/ 4 w 11"/>
                <a:gd name="T71" fmla="*/ 5 h 26"/>
                <a:gd name="T72" fmla="*/ 6 w 11"/>
                <a:gd name="T73" fmla="*/ 22 h 26"/>
                <a:gd name="T74" fmla="*/ 6 w 11"/>
                <a:gd name="T75" fmla="*/ 22 h 26"/>
                <a:gd name="T76" fmla="*/ 6 w 11"/>
                <a:gd name="T77"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 h="26">
                  <a:moveTo>
                    <a:pt x="2" y="22"/>
                  </a:moveTo>
                  <a:cubicBezTo>
                    <a:pt x="4" y="22"/>
                    <a:pt x="4" y="22"/>
                    <a:pt x="4" y="22"/>
                  </a:cubicBezTo>
                  <a:cubicBezTo>
                    <a:pt x="2" y="22"/>
                    <a:pt x="2" y="22"/>
                    <a:pt x="2" y="22"/>
                  </a:cubicBezTo>
                  <a:cubicBezTo>
                    <a:pt x="0" y="5"/>
                    <a:pt x="0" y="5"/>
                    <a:pt x="0" y="5"/>
                  </a:cubicBezTo>
                  <a:cubicBezTo>
                    <a:pt x="0" y="5"/>
                    <a:pt x="0" y="5"/>
                    <a:pt x="0" y="5"/>
                  </a:cubicBezTo>
                  <a:cubicBezTo>
                    <a:pt x="0" y="5"/>
                    <a:pt x="0" y="5"/>
                    <a:pt x="0" y="5"/>
                  </a:cubicBezTo>
                  <a:cubicBezTo>
                    <a:pt x="0" y="2"/>
                    <a:pt x="2" y="1"/>
                    <a:pt x="4" y="0"/>
                  </a:cubicBezTo>
                  <a:cubicBezTo>
                    <a:pt x="4" y="0"/>
                    <a:pt x="4" y="0"/>
                    <a:pt x="4" y="0"/>
                  </a:cubicBezTo>
                  <a:cubicBezTo>
                    <a:pt x="4" y="0"/>
                    <a:pt x="4" y="0"/>
                    <a:pt x="4" y="0"/>
                  </a:cubicBezTo>
                  <a:cubicBezTo>
                    <a:pt x="4" y="0"/>
                    <a:pt x="4" y="0"/>
                    <a:pt x="4" y="0"/>
                  </a:cubicBezTo>
                  <a:cubicBezTo>
                    <a:pt x="7" y="0"/>
                    <a:pt x="8" y="2"/>
                    <a:pt x="9" y="4"/>
                  </a:cubicBezTo>
                  <a:cubicBezTo>
                    <a:pt x="9" y="4"/>
                    <a:pt x="9" y="4"/>
                    <a:pt x="9" y="4"/>
                  </a:cubicBezTo>
                  <a:cubicBezTo>
                    <a:pt x="11" y="21"/>
                    <a:pt x="11" y="21"/>
                    <a:pt x="11" y="21"/>
                  </a:cubicBezTo>
                  <a:cubicBezTo>
                    <a:pt x="11" y="21"/>
                    <a:pt x="11" y="21"/>
                    <a:pt x="11" y="22"/>
                  </a:cubicBezTo>
                  <a:cubicBezTo>
                    <a:pt x="11" y="22"/>
                    <a:pt x="11" y="22"/>
                    <a:pt x="11" y="22"/>
                  </a:cubicBezTo>
                  <a:cubicBezTo>
                    <a:pt x="11" y="24"/>
                    <a:pt x="9" y="26"/>
                    <a:pt x="7" y="26"/>
                  </a:cubicBezTo>
                  <a:cubicBezTo>
                    <a:pt x="7" y="26"/>
                    <a:pt x="7" y="26"/>
                    <a:pt x="7" y="26"/>
                  </a:cubicBezTo>
                  <a:cubicBezTo>
                    <a:pt x="7" y="26"/>
                    <a:pt x="6" y="26"/>
                    <a:pt x="6" y="26"/>
                  </a:cubicBezTo>
                  <a:cubicBezTo>
                    <a:pt x="6" y="26"/>
                    <a:pt x="6" y="26"/>
                    <a:pt x="6" y="26"/>
                  </a:cubicBezTo>
                  <a:cubicBezTo>
                    <a:pt x="4" y="26"/>
                    <a:pt x="2" y="24"/>
                    <a:pt x="2" y="22"/>
                  </a:cubicBezTo>
                  <a:close/>
                  <a:moveTo>
                    <a:pt x="6" y="22"/>
                  </a:moveTo>
                  <a:cubicBezTo>
                    <a:pt x="6" y="22"/>
                    <a:pt x="6" y="22"/>
                    <a:pt x="6" y="22"/>
                  </a:cubicBezTo>
                  <a:cubicBezTo>
                    <a:pt x="6" y="22"/>
                    <a:pt x="6" y="22"/>
                    <a:pt x="6" y="22"/>
                  </a:cubicBezTo>
                  <a:cubicBezTo>
                    <a:pt x="6" y="22"/>
                    <a:pt x="7" y="22"/>
                    <a:pt x="7" y="22"/>
                  </a:cubicBezTo>
                  <a:cubicBezTo>
                    <a:pt x="7" y="22"/>
                    <a:pt x="7" y="22"/>
                    <a:pt x="7" y="22"/>
                  </a:cubicBezTo>
                  <a:cubicBezTo>
                    <a:pt x="7" y="22"/>
                    <a:pt x="7" y="22"/>
                    <a:pt x="7" y="22"/>
                  </a:cubicBezTo>
                  <a:cubicBezTo>
                    <a:pt x="7" y="22"/>
                    <a:pt x="7" y="22"/>
                    <a:pt x="7" y="22"/>
                  </a:cubicBezTo>
                  <a:cubicBezTo>
                    <a:pt x="5" y="5"/>
                    <a:pt x="5" y="5"/>
                    <a:pt x="5" y="5"/>
                  </a:cubicBezTo>
                  <a:cubicBezTo>
                    <a:pt x="5" y="4"/>
                    <a:pt x="5" y="4"/>
                    <a:pt x="4" y="4"/>
                  </a:cubicBezTo>
                  <a:cubicBezTo>
                    <a:pt x="4" y="4"/>
                    <a:pt x="4" y="4"/>
                    <a:pt x="4" y="4"/>
                  </a:cubicBezTo>
                  <a:cubicBezTo>
                    <a:pt x="4" y="4"/>
                    <a:pt x="4" y="4"/>
                    <a:pt x="4" y="4"/>
                  </a:cubicBezTo>
                  <a:cubicBezTo>
                    <a:pt x="4" y="4"/>
                    <a:pt x="4" y="4"/>
                    <a:pt x="4" y="4"/>
                  </a:cubicBezTo>
                  <a:cubicBezTo>
                    <a:pt x="4" y="4"/>
                    <a:pt x="4" y="4"/>
                    <a:pt x="4" y="5"/>
                  </a:cubicBezTo>
                  <a:cubicBezTo>
                    <a:pt x="4" y="5"/>
                    <a:pt x="4" y="5"/>
                    <a:pt x="4" y="5"/>
                  </a:cubicBezTo>
                  <a:cubicBezTo>
                    <a:pt x="4" y="5"/>
                    <a:pt x="4" y="5"/>
                    <a:pt x="4" y="5"/>
                  </a:cubicBezTo>
                  <a:cubicBezTo>
                    <a:pt x="4" y="5"/>
                    <a:pt x="4" y="5"/>
                    <a:pt x="4" y="5"/>
                  </a:cubicBezTo>
                  <a:cubicBezTo>
                    <a:pt x="6" y="22"/>
                    <a:pt x="6" y="22"/>
                    <a:pt x="6" y="22"/>
                  </a:cubicBezTo>
                  <a:cubicBezTo>
                    <a:pt x="6" y="22"/>
                    <a:pt x="6" y="22"/>
                    <a:pt x="6" y="22"/>
                  </a:cubicBezTo>
                  <a:cubicBezTo>
                    <a:pt x="6" y="22"/>
                    <a:pt x="6" y="22"/>
                    <a:pt x="6"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2"/>
            <p:cNvSpPr/>
            <p:nvPr/>
          </p:nvSpPr>
          <p:spPr bwMode="auto">
            <a:xfrm>
              <a:off x="1567" y="1624"/>
              <a:ext cx="236" cy="361"/>
            </a:xfrm>
            <a:custGeom>
              <a:avLst/>
              <a:gdLst>
                <a:gd name="T0" fmla="*/ 1 w 99"/>
                <a:gd name="T1" fmla="*/ 151 h 152"/>
                <a:gd name="T2" fmla="*/ 1 w 99"/>
                <a:gd name="T3" fmla="*/ 148 h 152"/>
                <a:gd name="T4" fmla="*/ 1 w 99"/>
                <a:gd name="T5" fmla="*/ 148 h 152"/>
                <a:gd name="T6" fmla="*/ 56 w 99"/>
                <a:gd name="T7" fmla="*/ 80 h 152"/>
                <a:gd name="T8" fmla="*/ 56 w 99"/>
                <a:gd name="T9" fmla="*/ 80 h 152"/>
                <a:gd name="T10" fmla="*/ 94 w 99"/>
                <a:gd name="T11" fmla="*/ 2 h 152"/>
                <a:gd name="T12" fmla="*/ 94 w 99"/>
                <a:gd name="T13" fmla="*/ 2 h 152"/>
                <a:gd name="T14" fmla="*/ 97 w 99"/>
                <a:gd name="T15" fmla="*/ 1 h 152"/>
                <a:gd name="T16" fmla="*/ 97 w 99"/>
                <a:gd name="T17" fmla="*/ 1 h 152"/>
                <a:gd name="T18" fmla="*/ 98 w 99"/>
                <a:gd name="T19" fmla="*/ 4 h 152"/>
                <a:gd name="T20" fmla="*/ 98 w 99"/>
                <a:gd name="T21" fmla="*/ 4 h 152"/>
                <a:gd name="T22" fmla="*/ 60 w 99"/>
                <a:gd name="T23" fmla="*/ 82 h 152"/>
                <a:gd name="T24" fmla="*/ 60 w 99"/>
                <a:gd name="T25" fmla="*/ 82 h 152"/>
                <a:gd name="T26" fmla="*/ 5 w 99"/>
                <a:gd name="T27" fmla="*/ 151 h 152"/>
                <a:gd name="T28" fmla="*/ 5 w 99"/>
                <a:gd name="T29" fmla="*/ 151 h 152"/>
                <a:gd name="T30" fmla="*/ 3 w 99"/>
                <a:gd name="T31" fmla="*/ 152 h 152"/>
                <a:gd name="T32" fmla="*/ 3 w 99"/>
                <a:gd name="T33" fmla="*/ 152 h 152"/>
                <a:gd name="T34" fmla="*/ 1 w 99"/>
                <a:gd name="T35" fmla="*/ 15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152">
                  <a:moveTo>
                    <a:pt x="1" y="151"/>
                  </a:moveTo>
                  <a:cubicBezTo>
                    <a:pt x="0" y="150"/>
                    <a:pt x="0" y="149"/>
                    <a:pt x="1" y="148"/>
                  </a:cubicBezTo>
                  <a:cubicBezTo>
                    <a:pt x="1" y="148"/>
                    <a:pt x="1" y="148"/>
                    <a:pt x="1" y="148"/>
                  </a:cubicBezTo>
                  <a:cubicBezTo>
                    <a:pt x="1" y="148"/>
                    <a:pt x="46" y="95"/>
                    <a:pt x="56" y="80"/>
                  </a:cubicBezTo>
                  <a:cubicBezTo>
                    <a:pt x="56" y="80"/>
                    <a:pt x="56" y="80"/>
                    <a:pt x="56" y="80"/>
                  </a:cubicBezTo>
                  <a:cubicBezTo>
                    <a:pt x="65" y="65"/>
                    <a:pt x="94" y="2"/>
                    <a:pt x="94" y="2"/>
                  </a:cubicBezTo>
                  <a:cubicBezTo>
                    <a:pt x="94" y="2"/>
                    <a:pt x="94" y="2"/>
                    <a:pt x="94" y="2"/>
                  </a:cubicBezTo>
                  <a:cubicBezTo>
                    <a:pt x="94" y="1"/>
                    <a:pt x="96" y="0"/>
                    <a:pt x="97" y="1"/>
                  </a:cubicBezTo>
                  <a:cubicBezTo>
                    <a:pt x="97" y="1"/>
                    <a:pt x="97" y="1"/>
                    <a:pt x="97" y="1"/>
                  </a:cubicBezTo>
                  <a:cubicBezTo>
                    <a:pt x="98" y="1"/>
                    <a:pt x="99" y="3"/>
                    <a:pt x="98" y="4"/>
                  </a:cubicBezTo>
                  <a:cubicBezTo>
                    <a:pt x="98" y="4"/>
                    <a:pt x="98" y="4"/>
                    <a:pt x="98" y="4"/>
                  </a:cubicBezTo>
                  <a:cubicBezTo>
                    <a:pt x="98" y="4"/>
                    <a:pt x="70" y="67"/>
                    <a:pt x="60" y="82"/>
                  </a:cubicBezTo>
                  <a:cubicBezTo>
                    <a:pt x="60" y="82"/>
                    <a:pt x="60" y="82"/>
                    <a:pt x="60" y="82"/>
                  </a:cubicBezTo>
                  <a:cubicBezTo>
                    <a:pt x="50" y="98"/>
                    <a:pt x="5" y="151"/>
                    <a:pt x="5" y="151"/>
                  </a:cubicBezTo>
                  <a:cubicBezTo>
                    <a:pt x="5" y="151"/>
                    <a:pt x="5" y="151"/>
                    <a:pt x="5" y="151"/>
                  </a:cubicBezTo>
                  <a:cubicBezTo>
                    <a:pt x="4" y="151"/>
                    <a:pt x="4" y="152"/>
                    <a:pt x="3" y="152"/>
                  </a:cubicBezTo>
                  <a:cubicBezTo>
                    <a:pt x="3" y="152"/>
                    <a:pt x="3" y="152"/>
                    <a:pt x="3" y="152"/>
                  </a:cubicBezTo>
                  <a:cubicBezTo>
                    <a:pt x="2" y="152"/>
                    <a:pt x="2" y="151"/>
                    <a:pt x="1"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3"/>
            <p:cNvSpPr>
              <a:spLocks noEditPoints="1"/>
            </p:cNvSpPr>
            <p:nvPr/>
          </p:nvSpPr>
          <p:spPr bwMode="auto">
            <a:xfrm>
              <a:off x="1564" y="1622"/>
              <a:ext cx="242" cy="368"/>
            </a:xfrm>
            <a:custGeom>
              <a:avLst/>
              <a:gdLst>
                <a:gd name="T0" fmla="*/ 2 w 101"/>
                <a:gd name="T1" fmla="*/ 152 h 155"/>
                <a:gd name="T2" fmla="*/ 0 w 101"/>
                <a:gd name="T3" fmla="*/ 150 h 155"/>
                <a:gd name="T4" fmla="*/ 1 w 101"/>
                <a:gd name="T5" fmla="*/ 147 h 155"/>
                <a:gd name="T6" fmla="*/ 1 w 101"/>
                <a:gd name="T7" fmla="*/ 147 h 155"/>
                <a:gd name="T8" fmla="*/ 1 w 101"/>
                <a:gd name="T9" fmla="*/ 147 h 155"/>
                <a:gd name="T10" fmla="*/ 1 w 101"/>
                <a:gd name="T11" fmla="*/ 147 h 155"/>
                <a:gd name="T12" fmla="*/ 3 w 101"/>
                <a:gd name="T13" fmla="*/ 145 h 155"/>
                <a:gd name="T14" fmla="*/ 8 w 101"/>
                <a:gd name="T15" fmla="*/ 139 h 155"/>
                <a:gd name="T16" fmla="*/ 24 w 101"/>
                <a:gd name="T17" fmla="*/ 119 h 155"/>
                <a:gd name="T18" fmla="*/ 55 w 101"/>
                <a:gd name="T19" fmla="*/ 80 h 155"/>
                <a:gd name="T20" fmla="*/ 93 w 101"/>
                <a:gd name="T21" fmla="*/ 2 h 155"/>
                <a:gd name="T22" fmla="*/ 97 w 101"/>
                <a:gd name="T23" fmla="*/ 0 h 155"/>
                <a:gd name="T24" fmla="*/ 99 w 101"/>
                <a:gd name="T25" fmla="*/ 0 h 155"/>
                <a:gd name="T26" fmla="*/ 101 w 101"/>
                <a:gd name="T27" fmla="*/ 4 h 155"/>
                <a:gd name="T28" fmla="*/ 101 w 101"/>
                <a:gd name="T29" fmla="*/ 6 h 155"/>
                <a:gd name="T30" fmla="*/ 62 w 101"/>
                <a:gd name="T31" fmla="*/ 84 h 155"/>
                <a:gd name="T32" fmla="*/ 7 w 101"/>
                <a:gd name="T33" fmla="*/ 153 h 155"/>
                <a:gd name="T34" fmla="*/ 7 w 101"/>
                <a:gd name="T35" fmla="*/ 153 h 155"/>
                <a:gd name="T36" fmla="*/ 4 w 101"/>
                <a:gd name="T37" fmla="*/ 155 h 155"/>
                <a:gd name="T38" fmla="*/ 4 w 101"/>
                <a:gd name="T39" fmla="*/ 151 h 155"/>
                <a:gd name="T40" fmla="*/ 59 w 101"/>
                <a:gd name="T41" fmla="*/ 82 h 155"/>
                <a:gd name="T42" fmla="*/ 97 w 101"/>
                <a:gd name="T43" fmla="*/ 4 h 155"/>
                <a:gd name="T44" fmla="*/ 97 w 101"/>
                <a:gd name="T45" fmla="*/ 4 h 155"/>
                <a:gd name="T46" fmla="*/ 97 w 101"/>
                <a:gd name="T47" fmla="*/ 4 h 155"/>
                <a:gd name="T48" fmla="*/ 97 w 101"/>
                <a:gd name="T49" fmla="*/ 4 h 155"/>
                <a:gd name="T50" fmla="*/ 97 w 101"/>
                <a:gd name="T51" fmla="*/ 4 h 155"/>
                <a:gd name="T52" fmla="*/ 58 w 101"/>
                <a:gd name="T53" fmla="*/ 82 h 155"/>
                <a:gd name="T54" fmla="*/ 4 w 101"/>
                <a:gd name="T55" fmla="*/ 150 h 155"/>
                <a:gd name="T56" fmla="*/ 4 w 101"/>
                <a:gd name="T57" fmla="*/ 150 h 155"/>
                <a:gd name="T58" fmla="*/ 4 w 101"/>
                <a:gd name="T59" fmla="*/ 150 h 155"/>
                <a:gd name="T60" fmla="*/ 4 w 101"/>
                <a:gd name="T61" fmla="*/ 150 h 155"/>
                <a:gd name="T62" fmla="*/ 4 w 101"/>
                <a:gd name="T63" fmla="*/ 151 h 155"/>
                <a:gd name="T64" fmla="*/ 4 w 101"/>
                <a:gd name="T65" fmla="*/ 150 h 155"/>
                <a:gd name="T66" fmla="*/ 4 w 101"/>
                <a:gd name="T67" fmla="*/ 151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55">
                  <a:moveTo>
                    <a:pt x="1" y="153"/>
                  </a:moveTo>
                  <a:cubicBezTo>
                    <a:pt x="2" y="152"/>
                    <a:pt x="2" y="152"/>
                    <a:pt x="2" y="152"/>
                  </a:cubicBezTo>
                  <a:cubicBezTo>
                    <a:pt x="1" y="153"/>
                    <a:pt x="1" y="153"/>
                    <a:pt x="1" y="153"/>
                  </a:cubicBezTo>
                  <a:cubicBezTo>
                    <a:pt x="0" y="153"/>
                    <a:pt x="0" y="151"/>
                    <a:pt x="0" y="150"/>
                  </a:cubicBezTo>
                  <a:cubicBezTo>
                    <a:pt x="0" y="150"/>
                    <a:pt x="0" y="150"/>
                    <a:pt x="0" y="150"/>
                  </a:cubicBezTo>
                  <a:cubicBezTo>
                    <a:pt x="0" y="149"/>
                    <a:pt x="0" y="148"/>
                    <a:pt x="1" y="147"/>
                  </a:cubicBezTo>
                  <a:cubicBezTo>
                    <a:pt x="1" y="147"/>
                    <a:pt x="1" y="147"/>
                    <a:pt x="1" y="147"/>
                  </a:cubicBezTo>
                  <a:cubicBezTo>
                    <a:pt x="1" y="147"/>
                    <a:pt x="1" y="147"/>
                    <a:pt x="1" y="147"/>
                  </a:cubicBezTo>
                  <a:cubicBezTo>
                    <a:pt x="1" y="147"/>
                    <a:pt x="1" y="147"/>
                    <a:pt x="1" y="147"/>
                  </a:cubicBezTo>
                  <a:cubicBezTo>
                    <a:pt x="1" y="147"/>
                    <a:pt x="1" y="147"/>
                    <a:pt x="1" y="147"/>
                  </a:cubicBezTo>
                  <a:cubicBezTo>
                    <a:pt x="1" y="147"/>
                    <a:pt x="1" y="147"/>
                    <a:pt x="1" y="147"/>
                  </a:cubicBezTo>
                  <a:cubicBezTo>
                    <a:pt x="1" y="147"/>
                    <a:pt x="1" y="147"/>
                    <a:pt x="1" y="147"/>
                  </a:cubicBezTo>
                  <a:cubicBezTo>
                    <a:pt x="1" y="146"/>
                    <a:pt x="2" y="146"/>
                    <a:pt x="3" y="145"/>
                  </a:cubicBezTo>
                  <a:cubicBezTo>
                    <a:pt x="3" y="145"/>
                    <a:pt x="3" y="145"/>
                    <a:pt x="3" y="145"/>
                  </a:cubicBezTo>
                  <a:cubicBezTo>
                    <a:pt x="4" y="144"/>
                    <a:pt x="6" y="141"/>
                    <a:pt x="8" y="139"/>
                  </a:cubicBezTo>
                  <a:cubicBezTo>
                    <a:pt x="8" y="139"/>
                    <a:pt x="8" y="139"/>
                    <a:pt x="8" y="139"/>
                  </a:cubicBezTo>
                  <a:cubicBezTo>
                    <a:pt x="12" y="134"/>
                    <a:pt x="18" y="126"/>
                    <a:pt x="24" y="119"/>
                  </a:cubicBezTo>
                  <a:cubicBezTo>
                    <a:pt x="24" y="119"/>
                    <a:pt x="24" y="119"/>
                    <a:pt x="24" y="119"/>
                  </a:cubicBezTo>
                  <a:cubicBezTo>
                    <a:pt x="37" y="104"/>
                    <a:pt x="50" y="87"/>
                    <a:pt x="55" y="80"/>
                  </a:cubicBezTo>
                  <a:cubicBezTo>
                    <a:pt x="55" y="80"/>
                    <a:pt x="55" y="80"/>
                    <a:pt x="55" y="80"/>
                  </a:cubicBezTo>
                  <a:cubicBezTo>
                    <a:pt x="64" y="65"/>
                    <a:pt x="93" y="2"/>
                    <a:pt x="93" y="2"/>
                  </a:cubicBezTo>
                  <a:cubicBezTo>
                    <a:pt x="93" y="2"/>
                    <a:pt x="93" y="2"/>
                    <a:pt x="93" y="2"/>
                  </a:cubicBezTo>
                  <a:cubicBezTo>
                    <a:pt x="94" y="1"/>
                    <a:pt x="95" y="0"/>
                    <a:pt x="97" y="0"/>
                  </a:cubicBezTo>
                  <a:cubicBezTo>
                    <a:pt x="97" y="0"/>
                    <a:pt x="97" y="0"/>
                    <a:pt x="97" y="0"/>
                  </a:cubicBezTo>
                  <a:cubicBezTo>
                    <a:pt x="98" y="0"/>
                    <a:pt x="98" y="0"/>
                    <a:pt x="99" y="0"/>
                  </a:cubicBezTo>
                  <a:cubicBezTo>
                    <a:pt x="99" y="0"/>
                    <a:pt x="99" y="0"/>
                    <a:pt x="99" y="0"/>
                  </a:cubicBezTo>
                  <a:cubicBezTo>
                    <a:pt x="100" y="1"/>
                    <a:pt x="101" y="2"/>
                    <a:pt x="101" y="4"/>
                  </a:cubicBezTo>
                  <a:cubicBezTo>
                    <a:pt x="101" y="4"/>
                    <a:pt x="101" y="4"/>
                    <a:pt x="101" y="4"/>
                  </a:cubicBezTo>
                  <a:cubicBezTo>
                    <a:pt x="101" y="5"/>
                    <a:pt x="101" y="5"/>
                    <a:pt x="101" y="6"/>
                  </a:cubicBezTo>
                  <a:cubicBezTo>
                    <a:pt x="101" y="6"/>
                    <a:pt x="101" y="6"/>
                    <a:pt x="101" y="6"/>
                  </a:cubicBezTo>
                  <a:cubicBezTo>
                    <a:pt x="101" y="6"/>
                    <a:pt x="73" y="68"/>
                    <a:pt x="62" y="84"/>
                  </a:cubicBezTo>
                  <a:cubicBezTo>
                    <a:pt x="62" y="84"/>
                    <a:pt x="62" y="84"/>
                    <a:pt x="62" y="84"/>
                  </a:cubicBezTo>
                  <a:cubicBezTo>
                    <a:pt x="53" y="100"/>
                    <a:pt x="10" y="150"/>
                    <a:pt x="7" y="153"/>
                  </a:cubicBezTo>
                  <a:cubicBezTo>
                    <a:pt x="7" y="153"/>
                    <a:pt x="7" y="153"/>
                    <a:pt x="7" y="153"/>
                  </a:cubicBezTo>
                  <a:cubicBezTo>
                    <a:pt x="7" y="153"/>
                    <a:pt x="7" y="153"/>
                    <a:pt x="7" y="153"/>
                  </a:cubicBezTo>
                  <a:cubicBezTo>
                    <a:pt x="7" y="153"/>
                    <a:pt x="7" y="153"/>
                    <a:pt x="7" y="153"/>
                  </a:cubicBezTo>
                  <a:cubicBezTo>
                    <a:pt x="6" y="154"/>
                    <a:pt x="5" y="155"/>
                    <a:pt x="4" y="155"/>
                  </a:cubicBezTo>
                  <a:cubicBezTo>
                    <a:pt x="4" y="155"/>
                    <a:pt x="4" y="155"/>
                    <a:pt x="4" y="155"/>
                  </a:cubicBezTo>
                  <a:cubicBezTo>
                    <a:pt x="3" y="155"/>
                    <a:pt x="2" y="154"/>
                    <a:pt x="1" y="153"/>
                  </a:cubicBezTo>
                  <a:close/>
                  <a:moveTo>
                    <a:pt x="4" y="151"/>
                  </a:moveTo>
                  <a:cubicBezTo>
                    <a:pt x="4" y="150"/>
                    <a:pt x="49" y="98"/>
                    <a:pt x="59" y="82"/>
                  </a:cubicBezTo>
                  <a:cubicBezTo>
                    <a:pt x="59" y="82"/>
                    <a:pt x="59" y="82"/>
                    <a:pt x="59" y="82"/>
                  </a:cubicBezTo>
                  <a:cubicBezTo>
                    <a:pt x="69" y="67"/>
                    <a:pt x="97" y="4"/>
                    <a:pt x="97" y="4"/>
                  </a:cubicBezTo>
                  <a:cubicBezTo>
                    <a:pt x="97" y="4"/>
                    <a:pt x="97" y="4"/>
                    <a:pt x="97" y="4"/>
                  </a:cubicBezTo>
                  <a:cubicBezTo>
                    <a:pt x="97" y="4"/>
                    <a:pt x="97" y="4"/>
                    <a:pt x="97" y="4"/>
                  </a:cubicBezTo>
                  <a:cubicBezTo>
                    <a:pt x="97" y="4"/>
                    <a:pt x="97" y="4"/>
                    <a:pt x="97" y="4"/>
                  </a:cubicBezTo>
                  <a:cubicBezTo>
                    <a:pt x="97" y="4"/>
                    <a:pt x="97" y="4"/>
                    <a:pt x="97" y="4"/>
                  </a:cubicBezTo>
                  <a:cubicBezTo>
                    <a:pt x="97" y="4"/>
                    <a:pt x="97" y="4"/>
                    <a:pt x="97" y="4"/>
                  </a:cubicBezTo>
                  <a:cubicBezTo>
                    <a:pt x="97" y="4"/>
                    <a:pt x="97" y="4"/>
                    <a:pt x="97" y="4"/>
                  </a:cubicBezTo>
                  <a:cubicBezTo>
                    <a:pt x="97" y="4"/>
                    <a:pt x="97" y="4"/>
                    <a:pt x="97" y="4"/>
                  </a:cubicBezTo>
                  <a:cubicBezTo>
                    <a:pt x="97" y="4"/>
                    <a:pt x="97" y="4"/>
                    <a:pt x="97" y="4"/>
                  </a:cubicBezTo>
                  <a:cubicBezTo>
                    <a:pt x="97" y="4"/>
                    <a:pt x="97" y="4"/>
                    <a:pt x="97" y="4"/>
                  </a:cubicBezTo>
                  <a:cubicBezTo>
                    <a:pt x="97" y="4"/>
                    <a:pt x="68" y="67"/>
                    <a:pt x="58" y="82"/>
                  </a:cubicBezTo>
                  <a:cubicBezTo>
                    <a:pt x="58" y="82"/>
                    <a:pt x="58" y="82"/>
                    <a:pt x="58" y="82"/>
                  </a:cubicBezTo>
                  <a:cubicBezTo>
                    <a:pt x="49" y="97"/>
                    <a:pt x="6" y="147"/>
                    <a:pt x="4" y="150"/>
                  </a:cubicBezTo>
                  <a:cubicBezTo>
                    <a:pt x="4" y="150"/>
                    <a:pt x="4" y="150"/>
                    <a:pt x="4" y="150"/>
                  </a:cubicBezTo>
                  <a:cubicBezTo>
                    <a:pt x="4" y="150"/>
                    <a:pt x="4" y="150"/>
                    <a:pt x="4" y="150"/>
                  </a:cubicBezTo>
                  <a:cubicBezTo>
                    <a:pt x="4" y="150"/>
                    <a:pt x="4" y="150"/>
                    <a:pt x="4" y="150"/>
                  </a:cubicBezTo>
                  <a:cubicBezTo>
                    <a:pt x="4" y="150"/>
                    <a:pt x="4" y="150"/>
                    <a:pt x="4" y="150"/>
                  </a:cubicBezTo>
                  <a:cubicBezTo>
                    <a:pt x="4" y="150"/>
                    <a:pt x="4" y="150"/>
                    <a:pt x="4" y="150"/>
                  </a:cubicBezTo>
                  <a:cubicBezTo>
                    <a:pt x="4" y="150"/>
                    <a:pt x="4" y="150"/>
                    <a:pt x="4" y="150"/>
                  </a:cubicBezTo>
                  <a:cubicBezTo>
                    <a:pt x="4" y="150"/>
                    <a:pt x="4" y="150"/>
                    <a:pt x="4" y="150"/>
                  </a:cubicBezTo>
                  <a:cubicBezTo>
                    <a:pt x="4" y="150"/>
                    <a:pt x="4" y="150"/>
                    <a:pt x="4" y="150"/>
                  </a:cubicBezTo>
                  <a:cubicBezTo>
                    <a:pt x="4" y="150"/>
                    <a:pt x="4" y="151"/>
                    <a:pt x="4" y="151"/>
                  </a:cubicBezTo>
                  <a:cubicBezTo>
                    <a:pt x="4" y="151"/>
                    <a:pt x="4" y="151"/>
                    <a:pt x="4" y="151"/>
                  </a:cubicBezTo>
                  <a:cubicBezTo>
                    <a:pt x="4" y="151"/>
                    <a:pt x="4" y="150"/>
                    <a:pt x="4" y="150"/>
                  </a:cubicBezTo>
                  <a:cubicBezTo>
                    <a:pt x="4" y="150"/>
                    <a:pt x="4" y="150"/>
                    <a:pt x="4" y="150"/>
                  </a:cubicBezTo>
                  <a:cubicBezTo>
                    <a:pt x="4" y="150"/>
                    <a:pt x="4" y="150"/>
                    <a:pt x="4"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4"/>
            <p:cNvSpPr/>
            <p:nvPr/>
          </p:nvSpPr>
          <p:spPr bwMode="auto">
            <a:xfrm>
              <a:off x="1775" y="1591"/>
              <a:ext cx="28" cy="55"/>
            </a:xfrm>
            <a:custGeom>
              <a:avLst/>
              <a:gdLst>
                <a:gd name="T0" fmla="*/ 7 w 12"/>
                <a:gd name="T1" fmla="*/ 22 h 23"/>
                <a:gd name="T2" fmla="*/ 0 w 12"/>
                <a:gd name="T3" fmla="*/ 4 h 23"/>
                <a:gd name="T4" fmla="*/ 2 w 12"/>
                <a:gd name="T5" fmla="*/ 1 h 23"/>
                <a:gd name="T6" fmla="*/ 2 w 12"/>
                <a:gd name="T7" fmla="*/ 1 h 23"/>
                <a:gd name="T8" fmla="*/ 5 w 12"/>
                <a:gd name="T9" fmla="*/ 2 h 23"/>
                <a:gd name="T10" fmla="*/ 5 w 12"/>
                <a:gd name="T11" fmla="*/ 2 h 23"/>
                <a:gd name="T12" fmla="*/ 11 w 12"/>
                <a:gd name="T13" fmla="*/ 20 h 23"/>
                <a:gd name="T14" fmla="*/ 10 w 12"/>
                <a:gd name="T15" fmla="*/ 23 h 23"/>
                <a:gd name="T16" fmla="*/ 10 w 12"/>
                <a:gd name="T17" fmla="*/ 23 h 23"/>
                <a:gd name="T18" fmla="*/ 9 w 12"/>
                <a:gd name="T19" fmla="*/ 23 h 23"/>
                <a:gd name="T20" fmla="*/ 9 w 12"/>
                <a:gd name="T21" fmla="*/ 23 h 23"/>
                <a:gd name="T22" fmla="*/ 7 w 12"/>
                <a:gd name="T23"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3">
                  <a:moveTo>
                    <a:pt x="7" y="22"/>
                  </a:moveTo>
                  <a:cubicBezTo>
                    <a:pt x="0" y="4"/>
                    <a:pt x="0" y="4"/>
                    <a:pt x="0" y="4"/>
                  </a:cubicBezTo>
                  <a:cubicBezTo>
                    <a:pt x="0" y="3"/>
                    <a:pt x="0" y="1"/>
                    <a:pt x="2" y="1"/>
                  </a:cubicBezTo>
                  <a:cubicBezTo>
                    <a:pt x="2" y="1"/>
                    <a:pt x="2" y="1"/>
                    <a:pt x="2" y="1"/>
                  </a:cubicBezTo>
                  <a:cubicBezTo>
                    <a:pt x="3" y="0"/>
                    <a:pt x="4" y="1"/>
                    <a:pt x="5" y="2"/>
                  </a:cubicBezTo>
                  <a:cubicBezTo>
                    <a:pt x="5" y="2"/>
                    <a:pt x="5" y="2"/>
                    <a:pt x="5" y="2"/>
                  </a:cubicBezTo>
                  <a:cubicBezTo>
                    <a:pt x="11" y="20"/>
                    <a:pt x="11" y="20"/>
                    <a:pt x="11" y="20"/>
                  </a:cubicBezTo>
                  <a:cubicBezTo>
                    <a:pt x="12" y="21"/>
                    <a:pt x="11" y="22"/>
                    <a:pt x="10" y="23"/>
                  </a:cubicBezTo>
                  <a:cubicBezTo>
                    <a:pt x="10" y="23"/>
                    <a:pt x="10" y="23"/>
                    <a:pt x="10" y="23"/>
                  </a:cubicBezTo>
                  <a:cubicBezTo>
                    <a:pt x="10" y="23"/>
                    <a:pt x="9" y="23"/>
                    <a:pt x="9" y="23"/>
                  </a:cubicBezTo>
                  <a:cubicBezTo>
                    <a:pt x="9" y="23"/>
                    <a:pt x="9" y="23"/>
                    <a:pt x="9" y="23"/>
                  </a:cubicBezTo>
                  <a:cubicBezTo>
                    <a:pt x="8" y="23"/>
                    <a:pt x="7" y="22"/>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5"/>
            <p:cNvSpPr>
              <a:spLocks noEditPoints="1"/>
            </p:cNvSpPr>
            <p:nvPr/>
          </p:nvSpPr>
          <p:spPr bwMode="auto">
            <a:xfrm>
              <a:off x="1770" y="1589"/>
              <a:ext cx="36" cy="61"/>
            </a:xfrm>
            <a:custGeom>
              <a:avLst/>
              <a:gdLst>
                <a:gd name="T0" fmla="*/ 7 w 15"/>
                <a:gd name="T1" fmla="*/ 23 h 26"/>
                <a:gd name="T2" fmla="*/ 9 w 15"/>
                <a:gd name="T3" fmla="*/ 23 h 26"/>
                <a:gd name="T4" fmla="*/ 7 w 15"/>
                <a:gd name="T5" fmla="*/ 23 h 26"/>
                <a:gd name="T6" fmla="*/ 0 w 15"/>
                <a:gd name="T7" fmla="*/ 6 h 26"/>
                <a:gd name="T8" fmla="*/ 0 w 15"/>
                <a:gd name="T9" fmla="*/ 4 h 26"/>
                <a:gd name="T10" fmla="*/ 0 w 15"/>
                <a:gd name="T11" fmla="*/ 4 h 26"/>
                <a:gd name="T12" fmla="*/ 3 w 15"/>
                <a:gd name="T13" fmla="*/ 0 h 26"/>
                <a:gd name="T14" fmla="*/ 3 w 15"/>
                <a:gd name="T15" fmla="*/ 0 h 26"/>
                <a:gd name="T16" fmla="*/ 4 w 15"/>
                <a:gd name="T17" fmla="*/ 0 h 26"/>
                <a:gd name="T18" fmla="*/ 4 w 15"/>
                <a:gd name="T19" fmla="*/ 0 h 26"/>
                <a:gd name="T20" fmla="*/ 8 w 15"/>
                <a:gd name="T21" fmla="*/ 3 h 26"/>
                <a:gd name="T22" fmla="*/ 8 w 15"/>
                <a:gd name="T23" fmla="*/ 3 h 26"/>
                <a:gd name="T24" fmla="*/ 15 w 15"/>
                <a:gd name="T25" fmla="*/ 20 h 26"/>
                <a:gd name="T26" fmla="*/ 15 w 15"/>
                <a:gd name="T27" fmla="*/ 22 h 26"/>
                <a:gd name="T28" fmla="*/ 15 w 15"/>
                <a:gd name="T29" fmla="*/ 22 h 26"/>
                <a:gd name="T30" fmla="*/ 13 w 15"/>
                <a:gd name="T31" fmla="*/ 26 h 26"/>
                <a:gd name="T32" fmla="*/ 13 w 15"/>
                <a:gd name="T33" fmla="*/ 26 h 26"/>
                <a:gd name="T34" fmla="*/ 11 w 15"/>
                <a:gd name="T35" fmla="*/ 26 h 26"/>
                <a:gd name="T36" fmla="*/ 11 w 15"/>
                <a:gd name="T37" fmla="*/ 26 h 26"/>
                <a:gd name="T38" fmla="*/ 7 w 15"/>
                <a:gd name="T39" fmla="*/ 23 h 26"/>
                <a:gd name="T40" fmla="*/ 11 w 15"/>
                <a:gd name="T41" fmla="*/ 22 h 26"/>
                <a:gd name="T42" fmla="*/ 11 w 15"/>
                <a:gd name="T43" fmla="*/ 22 h 26"/>
                <a:gd name="T44" fmla="*/ 11 w 15"/>
                <a:gd name="T45" fmla="*/ 22 h 26"/>
                <a:gd name="T46" fmla="*/ 11 w 15"/>
                <a:gd name="T47" fmla="*/ 22 h 26"/>
                <a:gd name="T48" fmla="*/ 11 w 15"/>
                <a:gd name="T49" fmla="*/ 22 h 26"/>
                <a:gd name="T50" fmla="*/ 11 w 15"/>
                <a:gd name="T51" fmla="*/ 22 h 26"/>
                <a:gd name="T52" fmla="*/ 11 w 15"/>
                <a:gd name="T53" fmla="*/ 22 h 26"/>
                <a:gd name="T54" fmla="*/ 5 w 15"/>
                <a:gd name="T55" fmla="*/ 4 h 26"/>
                <a:gd name="T56" fmla="*/ 4 w 15"/>
                <a:gd name="T57" fmla="*/ 4 h 26"/>
                <a:gd name="T58" fmla="*/ 4 w 15"/>
                <a:gd name="T59" fmla="*/ 4 h 26"/>
                <a:gd name="T60" fmla="*/ 4 w 15"/>
                <a:gd name="T61" fmla="*/ 4 h 26"/>
                <a:gd name="T62" fmla="*/ 4 w 15"/>
                <a:gd name="T63" fmla="*/ 4 h 26"/>
                <a:gd name="T64" fmla="*/ 4 w 15"/>
                <a:gd name="T65" fmla="*/ 4 h 26"/>
                <a:gd name="T66" fmla="*/ 4 w 15"/>
                <a:gd name="T67" fmla="*/ 4 h 26"/>
                <a:gd name="T68" fmla="*/ 4 w 15"/>
                <a:gd name="T69" fmla="*/ 4 h 26"/>
                <a:gd name="T70" fmla="*/ 4 w 15"/>
                <a:gd name="T71" fmla="*/ 4 h 26"/>
                <a:gd name="T72" fmla="*/ 11 w 15"/>
                <a:gd name="T73" fmla="*/ 22 h 26"/>
                <a:gd name="T74" fmla="*/ 11 w 15"/>
                <a:gd name="T75" fmla="*/ 22 h 26"/>
                <a:gd name="T76" fmla="*/ 11 w 15"/>
                <a:gd name="T77"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 h="26">
                  <a:moveTo>
                    <a:pt x="7" y="23"/>
                  </a:moveTo>
                  <a:cubicBezTo>
                    <a:pt x="9" y="23"/>
                    <a:pt x="9" y="23"/>
                    <a:pt x="9" y="23"/>
                  </a:cubicBezTo>
                  <a:cubicBezTo>
                    <a:pt x="7" y="23"/>
                    <a:pt x="7" y="23"/>
                    <a:pt x="7" y="23"/>
                  </a:cubicBezTo>
                  <a:cubicBezTo>
                    <a:pt x="0" y="6"/>
                    <a:pt x="0" y="6"/>
                    <a:pt x="0" y="6"/>
                  </a:cubicBezTo>
                  <a:cubicBezTo>
                    <a:pt x="0" y="5"/>
                    <a:pt x="0" y="5"/>
                    <a:pt x="0" y="4"/>
                  </a:cubicBezTo>
                  <a:cubicBezTo>
                    <a:pt x="0" y="4"/>
                    <a:pt x="0" y="4"/>
                    <a:pt x="0" y="4"/>
                  </a:cubicBezTo>
                  <a:cubicBezTo>
                    <a:pt x="0" y="2"/>
                    <a:pt x="1" y="1"/>
                    <a:pt x="3" y="0"/>
                  </a:cubicBezTo>
                  <a:cubicBezTo>
                    <a:pt x="3" y="0"/>
                    <a:pt x="3" y="0"/>
                    <a:pt x="3" y="0"/>
                  </a:cubicBezTo>
                  <a:cubicBezTo>
                    <a:pt x="3" y="0"/>
                    <a:pt x="4" y="0"/>
                    <a:pt x="4" y="0"/>
                  </a:cubicBezTo>
                  <a:cubicBezTo>
                    <a:pt x="4" y="0"/>
                    <a:pt x="4" y="0"/>
                    <a:pt x="4" y="0"/>
                  </a:cubicBezTo>
                  <a:cubicBezTo>
                    <a:pt x="6" y="0"/>
                    <a:pt x="8" y="1"/>
                    <a:pt x="8" y="3"/>
                  </a:cubicBezTo>
                  <a:cubicBezTo>
                    <a:pt x="8" y="3"/>
                    <a:pt x="8" y="3"/>
                    <a:pt x="8" y="3"/>
                  </a:cubicBezTo>
                  <a:cubicBezTo>
                    <a:pt x="15" y="20"/>
                    <a:pt x="15" y="20"/>
                    <a:pt x="15" y="20"/>
                  </a:cubicBezTo>
                  <a:cubicBezTo>
                    <a:pt x="15" y="21"/>
                    <a:pt x="15" y="21"/>
                    <a:pt x="15" y="22"/>
                  </a:cubicBezTo>
                  <a:cubicBezTo>
                    <a:pt x="15" y="22"/>
                    <a:pt x="15" y="22"/>
                    <a:pt x="15" y="22"/>
                  </a:cubicBezTo>
                  <a:cubicBezTo>
                    <a:pt x="15" y="23"/>
                    <a:pt x="14" y="25"/>
                    <a:pt x="13" y="26"/>
                  </a:cubicBezTo>
                  <a:cubicBezTo>
                    <a:pt x="13" y="26"/>
                    <a:pt x="13" y="26"/>
                    <a:pt x="13" y="26"/>
                  </a:cubicBezTo>
                  <a:cubicBezTo>
                    <a:pt x="12" y="26"/>
                    <a:pt x="12" y="26"/>
                    <a:pt x="11" y="26"/>
                  </a:cubicBezTo>
                  <a:cubicBezTo>
                    <a:pt x="11" y="26"/>
                    <a:pt x="11" y="26"/>
                    <a:pt x="11" y="26"/>
                  </a:cubicBezTo>
                  <a:cubicBezTo>
                    <a:pt x="9" y="26"/>
                    <a:pt x="8" y="25"/>
                    <a:pt x="7" y="23"/>
                  </a:cubicBezTo>
                  <a:close/>
                  <a:moveTo>
                    <a:pt x="11" y="22"/>
                  </a:moveTo>
                  <a:cubicBezTo>
                    <a:pt x="11" y="22"/>
                    <a:pt x="11" y="22"/>
                    <a:pt x="11" y="22"/>
                  </a:cubicBezTo>
                  <a:cubicBezTo>
                    <a:pt x="11" y="22"/>
                    <a:pt x="11" y="22"/>
                    <a:pt x="11" y="22"/>
                  </a:cubicBezTo>
                  <a:cubicBezTo>
                    <a:pt x="11" y="22"/>
                    <a:pt x="11" y="22"/>
                    <a:pt x="11" y="22"/>
                  </a:cubicBezTo>
                  <a:cubicBezTo>
                    <a:pt x="11" y="22"/>
                    <a:pt x="11" y="22"/>
                    <a:pt x="11" y="22"/>
                  </a:cubicBezTo>
                  <a:cubicBezTo>
                    <a:pt x="11" y="22"/>
                    <a:pt x="11" y="22"/>
                    <a:pt x="11" y="22"/>
                  </a:cubicBezTo>
                  <a:cubicBezTo>
                    <a:pt x="11" y="22"/>
                    <a:pt x="11" y="22"/>
                    <a:pt x="11" y="22"/>
                  </a:cubicBezTo>
                  <a:cubicBezTo>
                    <a:pt x="5" y="4"/>
                    <a:pt x="5" y="4"/>
                    <a:pt x="5" y="4"/>
                  </a:cubicBezTo>
                  <a:cubicBezTo>
                    <a:pt x="5" y="4"/>
                    <a:pt x="5"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11" y="22"/>
                    <a:pt x="11" y="22"/>
                    <a:pt x="11" y="22"/>
                  </a:cubicBezTo>
                  <a:cubicBezTo>
                    <a:pt x="11" y="22"/>
                    <a:pt x="11" y="22"/>
                    <a:pt x="11" y="22"/>
                  </a:cubicBezTo>
                  <a:cubicBezTo>
                    <a:pt x="11" y="22"/>
                    <a:pt x="11" y="22"/>
                    <a:pt x="1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6"/>
            <p:cNvSpPr/>
            <p:nvPr/>
          </p:nvSpPr>
          <p:spPr bwMode="auto">
            <a:xfrm>
              <a:off x="1789" y="1603"/>
              <a:ext cx="43" cy="33"/>
            </a:xfrm>
            <a:custGeom>
              <a:avLst/>
              <a:gdLst>
                <a:gd name="T0" fmla="*/ 1 w 18"/>
                <a:gd name="T1" fmla="*/ 14 h 14"/>
                <a:gd name="T2" fmla="*/ 2 w 18"/>
                <a:gd name="T3" fmla="*/ 10 h 14"/>
                <a:gd name="T4" fmla="*/ 2 w 18"/>
                <a:gd name="T5" fmla="*/ 10 h 14"/>
                <a:gd name="T6" fmla="*/ 14 w 18"/>
                <a:gd name="T7" fmla="*/ 0 h 14"/>
                <a:gd name="T8" fmla="*/ 17 w 18"/>
                <a:gd name="T9" fmla="*/ 1 h 14"/>
                <a:gd name="T10" fmla="*/ 17 w 18"/>
                <a:gd name="T11" fmla="*/ 1 h 14"/>
                <a:gd name="T12" fmla="*/ 17 w 18"/>
                <a:gd name="T13" fmla="*/ 4 h 14"/>
                <a:gd name="T14" fmla="*/ 17 w 18"/>
                <a:gd name="T15" fmla="*/ 4 h 14"/>
                <a:gd name="T16" fmla="*/ 5 w 18"/>
                <a:gd name="T17" fmla="*/ 14 h 14"/>
                <a:gd name="T18" fmla="*/ 3 w 18"/>
                <a:gd name="T19" fmla="*/ 14 h 14"/>
                <a:gd name="T20" fmla="*/ 3 w 18"/>
                <a:gd name="T21" fmla="*/ 14 h 14"/>
                <a:gd name="T22" fmla="*/ 1 w 18"/>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4">
                  <a:moveTo>
                    <a:pt x="1" y="14"/>
                  </a:moveTo>
                  <a:cubicBezTo>
                    <a:pt x="0" y="13"/>
                    <a:pt x="1" y="11"/>
                    <a:pt x="2" y="10"/>
                  </a:cubicBezTo>
                  <a:cubicBezTo>
                    <a:pt x="2" y="10"/>
                    <a:pt x="2" y="10"/>
                    <a:pt x="2" y="10"/>
                  </a:cubicBezTo>
                  <a:cubicBezTo>
                    <a:pt x="14" y="0"/>
                    <a:pt x="14" y="0"/>
                    <a:pt x="14" y="0"/>
                  </a:cubicBezTo>
                  <a:cubicBezTo>
                    <a:pt x="15" y="0"/>
                    <a:pt x="16" y="0"/>
                    <a:pt x="17" y="1"/>
                  </a:cubicBezTo>
                  <a:cubicBezTo>
                    <a:pt x="17" y="1"/>
                    <a:pt x="17" y="1"/>
                    <a:pt x="17" y="1"/>
                  </a:cubicBezTo>
                  <a:cubicBezTo>
                    <a:pt x="18" y="2"/>
                    <a:pt x="18" y="3"/>
                    <a:pt x="17" y="4"/>
                  </a:cubicBezTo>
                  <a:cubicBezTo>
                    <a:pt x="17" y="4"/>
                    <a:pt x="17" y="4"/>
                    <a:pt x="17" y="4"/>
                  </a:cubicBezTo>
                  <a:cubicBezTo>
                    <a:pt x="5" y="14"/>
                    <a:pt x="5" y="14"/>
                    <a:pt x="5" y="14"/>
                  </a:cubicBezTo>
                  <a:cubicBezTo>
                    <a:pt x="4" y="14"/>
                    <a:pt x="4" y="14"/>
                    <a:pt x="3" y="14"/>
                  </a:cubicBezTo>
                  <a:cubicBezTo>
                    <a:pt x="3" y="14"/>
                    <a:pt x="3" y="14"/>
                    <a:pt x="3" y="14"/>
                  </a:cubicBezTo>
                  <a:cubicBezTo>
                    <a:pt x="2" y="14"/>
                    <a:pt x="2" y="14"/>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7"/>
            <p:cNvSpPr>
              <a:spLocks noEditPoints="1"/>
            </p:cNvSpPr>
            <p:nvPr/>
          </p:nvSpPr>
          <p:spPr bwMode="auto">
            <a:xfrm>
              <a:off x="1787" y="1598"/>
              <a:ext cx="50" cy="43"/>
            </a:xfrm>
            <a:custGeom>
              <a:avLst/>
              <a:gdLst>
                <a:gd name="T0" fmla="*/ 4 w 21"/>
                <a:gd name="T1" fmla="*/ 18 h 18"/>
                <a:gd name="T2" fmla="*/ 1 w 21"/>
                <a:gd name="T3" fmla="*/ 17 h 18"/>
                <a:gd name="T4" fmla="*/ 1 w 21"/>
                <a:gd name="T5" fmla="*/ 17 h 18"/>
                <a:gd name="T6" fmla="*/ 1 w 21"/>
                <a:gd name="T7" fmla="*/ 17 h 18"/>
                <a:gd name="T8" fmla="*/ 0 w 21"/>
                <a:gd name="T9" fmla="*/ 14 h 18"/>
                <a:gd name="T10" fmla="*/ 0 w 21"/>
                <a:gd name="T11" fmla="*/ 14 h 18"/>
                <a:gd name="T12" fmla="*/ 1 w 21"/>
                <a:gd name="T13" fmla="*/ 11 h 18"/>
                <a:gd name="T14" fmla="*/ 1 w 21"/>
                <a:gd name="T15" fmla="*/ 11 h 18"/>
                <a:gd name="T16" fmla="*/ 14 w 21"/>
                <a:gd name="T17" fmla="*/ 1 h 18"/>
                <a:gd name="T18" fmla="*/ 16 w 21"/>
                <a:gd name="T19" fmla="*/ 0 h 18"/>
                <a:gd name="T20" fmla="*/ 16 w 21"/>
                <a:gd name="T21" fmla="*/ 0 h 18"/>
                <a:gd name="T22" fmla="*/ 20 w 21"/>
                <a:gd name="T23" fmla="*/ 2 h 18"/>
                <a:gd name="T24" fmla="*/ 20 w 21"/>
                <a:gd name="T25" fmla="*/ 2 h 18"/>
                <a:gd name="T26" fmla="*/ 21 w 21"/>
                <a:gd name="T27" fmla="*/ 4 h 18"/>
                <a:gd name="T28" fmla="*/ 21 w 21"/>
                <a:gd name="T29" fmla="*/ 4 h 18"/>
                <a:gd name="T30" fmla="*/ 19 w 21"/>
                <a:gd name="T31" fmla="*/ 8 h 18"/>
                <a:gd name="T32" fmla="*/ 19 w 21"/>
                <a:gd name="T33" fmla="*/ 8 h 18"/>
                <a:gd name="T34" fmla="*/ 7 w 21"/>
                <a:gd name="T35" fmla="*/ 17 h 18"/>
                <a:gd name="T36" fmla="*/ 4 w 21"/>
                <a:gd name="T37" fmla="*/ 18 h 18"/>
                <a:gd name="T38" fmla="*/ 4 w 21"/>
                <a:gd name="T39" fmla="*/ 18 h 18"/>
                <a:gd name="T40" fmla="*/ 4 w 21"/>
                <a:gd name="T41" fmla="*/ 18 h 18"/>
                <a:gd name="T42" fmla="*/ 16 w 21"/>
                <a:gd name="T43" fmla="*/ 4 h 18"/>
                <a:gd name="T44" fmla="*/ 4 w 21"/>
                <a:gd name="T45" fmla="*/ 14 h 18"/>
                <a:gd name="T46" fmla="*/ 4 w 21"/>
                <a:gd name="T47" fmla="*/ 14 h 18"/>
                <a:gd name="T48" fmla="*/ 4 w 21"/>
                <a:gd name="T49" fmla="*/ 14 h 18"/>
                <a:gd name="T50" fmla="*/ 4 w 21"/>
                <a:gd name="T51" fmla="*/ 14 h 18"/>
                <a:gd name="T52" fmla="*/ 4 w 21"/>
                <a:gd name="T53" fmla="*/ 14 h 18"/>
                <a:gd name="T54" fmla="*/ 2 w 21"/>
                <a:gd name="T55" fmla="*/ 16 h 18"/>
                <a:gd name="T56" fmla="*/ 4 w 21"/>
                <a:gd name="T57" fmla="*/ 14 h 18"/>
                <a:gd name="T58" fmla="*/ 4 w 21"/>
                <a:gd name="T59" fmla="*/ 14 h 18"/>
                <a:gd name="T60" fmla="*/ 4 w 21"/>
                <a:gd name="T61" fmla="*/ 14 h 18"/>
                <a:gd name="T62" fmla="*/ 4 w 21"/>
                <a:gd name="T63" fmla="*/ 14 h 18"/>
                <a:gd name="T64" fmla="*/ 4 w 21"/>
                <a:gd name="T65" fmla="*/ 14 h 18"/>
                <a:gd name="T66" fmla="*/ 16 w 21"/>
                <a:gd name="T67" fmla="*/ 5 h 18"/>
                <a:gd name="T68" fmla="*/ 17 w 21"/>
                <a:gd name="T69" fmla="*/ 4 h 18"/>
                <a:gd name="T70" fmla="*/ 17 w 21"/>
                <a:gd name="T71" fmla="*/ 4 h 18"/>
                <a:gd name="T72" fmla="*/ 17 w 21"/>
                <a:gd name="T73" fmla="*/ 4 h 18"/>
                <a:gd name="T74" fmla="*/ 17 w 21"/>
                <a:gd name="T75" fmla="*/ 4 h 18"/>
                <a:gd name="T76" fmla="*/ 16 w 21"/>
                <a:gd name="T77" fmla="*/ 4 h 18"/>
                <a:gd name="T78" fmla="*/ 16 w 21"/>
                <a:gd name="T79" fmla="*/ 4 h 18"/>
                <a:gd name="T80" fmla="*/ 16 w 21"/>
                <a:gd name="T81"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 h="18">
                  <a:moveTo>
                    <a:pt x="4" y="18"/>
                  </a:moveTo>
                  <a:cubicBezTo>
                    <a:pt x="3" y="18"/>
                    <a:pt x="2" y="18"/>
                    <a:pt x="1" y="17"/>
                  </a:cubicBezTo>
                  <a:cubicBezTo>
                    <a:pt x="1" y="17"/>
                    <a:pt x="1" y="17"/>
                    <a:pt x="1" y="17"/>
                  </a:cubicBezTo>
                  <a:cubicBezTo>
                    <a:pt x="1" y="17"/>
                    <a:pt x="1" y="17"/>
                    <a:pt x="1" y="17"/>
                  </a:cubicBezTo>
                  <a:cubicBezTo>
                    <a:pt x="0" y="16"/>
                    <a:pt x="0" y="15"/>
                    <a:pt x="0" y="14"/>
                  </a:cubicBezTo>
                  <a:cubicBezTo>
                    <a:pt x="0" y="14"/>
                    <a:pt x="0" y="14"/>
                    <a:pt x="0" y="14"/>
                  </a:cubicBezTo>
                  <a:cubicBezTo>
                    <a:pt x="0" y="13"/>
                    <a:pt x="0" y="11"/>
                    <a:pt x="1" y="11"/>
                  </a:cubicBezTo>
                  <a:cubicBezTo>
                    <a:pt x="1" y="11"/>
                    <a:pt x="1" y="11"/>
                    <a:pt x="1" y="11"/>
                  </a:cubicBezTo>
                  <a:cubicBezTo>
                    <a:pt x="14" y="1"/>
                    <a:pt x="14" y="1"/>
                    <a:pt x="14" y="1"/>
                  </a:cubicBezTo>
                  <a:cubicBezTo>
                    <a:pt x="14" y="0"/>
                    <a:pt x="15" y="0"/>
                    <a:pt x="16" y="0"/>
                  </a:cubicBezTo>
                  <a:cubicBezTo>
                    <a:pt x="16" y="0"/>
                    <a:pt x="16" y="0"/>
                    <a:pt x="16" y="0"/>
                  </a:cubicBezTo>
                  <a:cubicBezTo>
                    <a:pt x="18" y="0"/>
                    <a:pt x="19" y="1"/>
                    <a:pt x="20" y="2"/>
                  </a:cubicBezTo>
                  <a:cubicBezTo>
                    <a:pt x="20" y="2"/>
                    <a:pt x="20" y="2"/>
                    <a:pt x="20" y="2"/>
                  </a:cubicBezTo>
                  <a:cubicBezTo>
                    <a:pt x="20" y="2"/>
                    <a:pt x="21" y="3"/>
                    <a:pt x="21" y="4"/>
                  </a:cubicBezTo>
                  <a:cubicBezTo>
                    <a:pt x="21" y="4"/>
                    <a:pt x="21" y="4"/>
                    <a:pt x="21" y="4"/>
                  </a:cubicBezTo>
                  <a:cubicBezTo>
                    <a:pt x="21" y="6"/>
                    <a:pt x="20" y="7"/>
                    <a:pt x="19" y="8"/>
                  </a:cubicBezTo>
                  <a:cubicBezTo>
                    <a:pt x="19" y="8"/>
                    <a:pt x="19" y="8"/>
                    <a:pt x="19" y="8"/>
                  </a:cubicBezTo>
                  <a:cubicBezTo>
                    <a:pt x="7" y="17"/>
                    <a:pt x="7" y="17"/>
                    <a:pt x="7" y="17"/>
                  </a:cubicBezTo>
                  <a:cubicBezTo>
                    <a:pt x="6" y="18"/>
                    <a:pt x="5" y="18"/>
                    <a:pt x="4" y="18"/>
                  </a:cubicBezTo>
                  <a:cubicBezTo>
                    <a:pt x="4" y="18"/>
                    <a:pt x="4" y="18"/>
                    <a:pt x="4" y="18"/>
                  </a:cubicBezTo>
                  <a:cubicBezTo>
                    <a:pt x="4" y="18"/>
                    <a:pt x="4" y="18"/>
                    <a:pt x="4" y="18"/>
                  </a:cubicBezTo>
                  <a:close/>
                  <a:moveTo>
                    <a:pt x="16" y="4"/>
                  </a:moveTo>
                  <a:cubicBezTo>
                    <a:pt x="4" y="14"/>
                    <a:pt x="4" y="14"/>
                    <a:pt x="4" y="14"/>
                  </a:cubicBezTo>
                  <a:cubicBezTo>
                    <a:pt x="4" y="14"/>
                    <a:pt x="4" y="14"/>
                    <a:pt x="4" y="14"/>
                  </a:cubicBezTo>
                  <a:cubicBezTo>
                    <a:pt x="4" y="14"/>
                    <a:pt x="4" y="14"/>
                    <a:pt x="4" y="14"/>
                  </a:cubicBezTo>
                  <a:cubicBezTo>
                    <a:pt x="4" y="14"/>
                    <a:pt x="4" y="14"/>
                    <a:pt x="4" y="14"/>
                  </a:cubicBezTo>
                  <a:cubicBezTo>
                    <a:pt x="4" y="14"/>
                    <a:pt x="4" y="14"/>
                    <a:pt x="4" y="14"/>
                  </a:cubicBezTo>
                  <a:cubicBezTo>
                    <a:pt x="2" y="16"/>
                    <a:pt x="2" y="16"/>
                    <a:pt x="2" y="16"/>
                  </a:cubicBezTo>
                  <a:cubicBezTo>
                    <a:pt x="4" y="14"/>
                    <a:pt x="4" y="14"/>
                    <a:pt x="4" y="14"/>
                  </a:cubicBezTo>
                  <a:cubicBezTo>
                    <a:pt x="4" y="14"/>
                    <a:pt x="4" y="14"/>
                    <a:pt x="4" y="14"/>
                  </a:cubicBezTo>
                  <a:cubicBezTo>
                    <a:pt x="4" y="14"/>
                    <a:pt x="4" y="14"/>
                    <a:pt x="4" y="14"/>
                  </a:cubicBezTo>
                  <a:cubicBezTo>
                    <a:pt x="4" y="14"/>
                    <a:pt x="4" y="14"/>
                    <a:pt x="4" y="14"/>
                  </a:cubicBezTo>
                  <a:cubicBezTo>
                    <a:pt x="4" y="14"/>
                    <a:pt x="4" y="14"/>
                    <a:pt x="4" y="14"/>
                  </a:cubicBezTo>
                  <a:cubicBezTo>
                    <a:pt x="16" y="5"/>
                    <a:pt x="16" y="5"/>
                    <a:pt x="16" y="5"/>
                  </a:cubicBezTo>
                  <a:cubicBezTo>
                    <a:pt x="17" y="5"/>
                    <a:pt x="17" y="4"/>
                    <a:pt x="17" y="4"/>
                  </a:cubicBezTo>
                  <a:cubicBezTo>
                    <a:pt x="17" y="4"/>
                    <a:pt x="17" y="4"/>
                    <a:pt x="17" y="4"/>
                  </a:cubicBezTo>
                  <a:cubicBezTo>
                    <a:pt x="17" y="4"/>
                    <a:pt x="17" y="4"/>
                    <a:pt x="17" y="4"/>
                  </a:cubicBezTo>
                  <a:cubicBezTo>
                    <a:pt x="17" y="4"/>
                    <a:pt x="17" y="4"/>
                    <a:pt x="17" y="4"/>
                  </a:cubicBezTo>
                  <a:cubicBezTo>
                    <a:pt x="16" y="4"/>
                    <a:pt x="16" y="4"/>
                    <a:pt x="16" y="4"/>
                  </a:cubicBezTo>
                  <a:cubicBezTo>
                    <a:pt x="16" y="4"/>
                    <a:pt x="16" y="4"/>
                    <a:pt x="16" y="4"/>
                  </a:cubicBezTo>
                  <a:cubicBezTo>
                    <a:pt x="16" y="4"/>
                    <a:pt x="16" y="4"/>
                    <a:pt x="1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8"/>
            <p:cNvSpPr/>
            <p:nvPr/>
          </p:nvSpPr>
          <p:spPr bwMode="auto">
            <a:xfrm>
              <a:off x="1794" y="1577"/>
              <a:ext cx="24" cy="57"/>
            </a:xfrm>
            <a:custGeom>
              <a:avLst/>
              <a:gdLst>
                <a:gd name="T0" fmla="*/ 3 w 10"/>
                <a:gd name="T1" fmla="*/ 24 h 24"/>
                <a:gd name="T2" fmla="*/ 1 w 10"/>
                <a:gd name="T3" fmla="*/ 21 h 24"/>
                <a:gd name="T4" fmla="*/ 1 w 10"/>
                <a:gd name="T5" fmla="*/ 21 h 24"/>
                <a:gd name="T6" fmla="*/ 5 w 10"/>
                <a:gd name="T7" fmla="*/ 2 h 24"/>
                <a:gd name="T8" fmla="*/ 8 w 10"/>
                <a:gd name="T9" fmla="*/ 0 h 24"/>
                <a:gd name="T10" fmla="*/ 8 w 10"/>
                <a:gd name="T11" fmla="*/ 0 h 24"/>
                <a:gd name="T12" fmla="*/ 9 w 10"/>
                <a:gd name="T13" fmla="*/ 3 h 24"/>
                <a:gd name="T14" fmla="*/ 9 w 10"/>
                <a:gd name="T15" fmla="*/ 3 h 24"/>
                <a:gd name="T16" fmla="*/ 5 w 10"/>
                <a:gd name="T17" fmla="*/ 22 h 24"/>
                <a:gd name="T18" fmla="*/ 3 w 10"/>
                <a:gd name="T19" fmla="*/ 24 h 24"/>
                <a:gd name="T20" fmla="*/ 3 w 10"/>
                <a:gd name="T21" fmla="*/ 24 h 24"/>
                <a:gd name="T22" fmla="*/ 3 w 10"/>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3" y="24"/>
                  </a:moveTo>
                  <a:cubicBezTo>
                    <a:pt x="1" y="24"/>
                    <a:pt x="0" y="22"/>
                    <a:pt x="1" y="21"/>
                  </a:cubicBezTo>
                  <a:cubicBezTo>
                    <a:pt x="1" y="21"/>
                    <a:pt x="1" y="21"/>
                    <a:pt x="1" y="21"/>
                  </a:cubicBezTo>
                  <a:cubicBezTo>
                    <a:pt x="5" y="2"/>
                    <a:pt x="5" y="2"/>
                    <a:pt x="5" y="2"/>
                  </a:cubicBezTo>
                  <a:cubicBezTo>
                    <a:pt x="5" y="1"/>
                    <a:pt x="6" y="0"/>
                    <a:pt x="8" y="0"/>
                  </a:cubicBezTo>
                  <a:cubicBezTo>
                    <a:pt x="8" y="0"/>
                    <a:pt x="8" y="0"/>
                    <a:pt x="8" y="0"/>
                  </a:cubicBezTo>
                  <a:cubicBezTo>
                    <a:pt x="9" y="0"/>
                    <a:pt x="10" y="2"/>
                    <a:pt x="9" y="3"/>
                  </a:cubicBezTo>
                  <a:cubicBezTo>
                    <a:pt x="9" y="3"/>
                    <a:pt x="9" y="3"/>
                    <a:pt x="9" y="3"/>
                  </a:cubicBezTo>
                  <a:cubicBezTo>
                    <a:pt x="5" y="22"/>
                    <a:pt x="5" y="22"/>
                    <a:pt x="5" y="22"/>
                  </a:cubicBezTo>
                  <a:cubicBezTo>
                    <a:pt x="5" y="23"/>
                    <a:pt x="4" y="24"/>
                    <a:pt x="3" y="24"/>
                  </a:cubicBezTo>
                  <a:cubicBezTo>
                    <a:pt x="3" y="24"/>
                    <a:pt x="3" y="24"/>
                    <a:pt x="3" y="24"/>
                  </a:cubicBezTo>
                  <a:cubicBezTo>
                    <a:pt x="3" y="24"/>
                    <a:pt x="3" y="24"/>
                    <a:pt x="3"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9"/>
            <p:cNvSpPr>
              <a:spLocks noEditPoints="1"/>
            </p:cNvSpPr>
            <p:nvPr/>
          </p:nvSpPr>
          <p:spPr bwMode="auto">
            <a:xfrm>
              <a:off x="1792" y="1572"/>
              <a:ext cx="31" cy="67"/>
            </a:xfrm>
            <a:custGeom>
              <a:avLst/>
              <a:gdLst>
                <a:gd name="T0" fmla="*/ 3 w 13"/>
                <a:gd name="T1" fmla="*/ 28 h 28"/>
                <a:gd name="T2" fmla="*/ 3 w 13"/>
                <a:gd name="T3" fmla="*/ 28 h 28"/>
                <a:gd name="T4" fmla="*/ 0 w 13"/>
                <a:gd name="T5" fmla="*/ 24 h 28"/>
                <a:gd name="T6" fmla="*/ 0 w 13"/>
                <a:gd name="T7" fmla="*/ 24 h 28"/>
                <a:gd name="T8" fmla="*/ 0 w 13"/>
                <a:gd name="T9" fmla="*/ 23 h 28"/>
                <a:gd name="T10" fmla="*/ 0 w 13"/>
                <a:gd name="T11" fmla="*/ 23 h 28"/>
                <a:gd name="T12" fmla="*/ 4 w 13"/>
                <a:gd name="T13" fmla="*/ 3 h 28"/>
                <a:gd name="T14" fmla="*/ 8 w 13"/>
                <a:gd name="T15" fmla="*/ 0 h 28"/>
                <a:gd name="T16" fmla="*/ 8 w 13"/>
                <a:gd name="T17" fmla="*/ 0 h 28"/>
                <a:gd name="T18" fmla="*/ 9 w 13"/>
                <a:gd name="T19" fmla="*/ 0 h 28"/>
                <a:gd name="T20" fmla="*/ 9 w 13"/>
                <a:gd name="T21" fmla="*/ 0 h 28"/>
                <a:gd name="T22" fmla="*/ 13 w 13"/>
                <a:gd name="T23" fmla="*/ 4 h 28"/>
                <a:gd name="T24" fmla="*/ 13 w 13"/>
                <a:gd name="T25" fmla="*/ 4 h 28"/>
                <a:gd name="T26" fmla="*/ 12 w 13"/>
                <a:gd name="T27" fmla="*/ 5 h 28"/>
                <a:gd name="T28" fmla="*/ 12 w 13"/>
                <a:gd name="T29" fmla="*/ 5 h 28"/>
                <a:gd name="T30" fmla="*/ 8 w 13"/>
                <a:gd name="T31" fmla="*/ 24 h 28"/>
                <a:gd name="T32" fmla="*/ 4 w 13"/>
                <a:gd name="T33" fmla="*/ 28 h 28"/>
                <a:gd name="T34" fmla="*/ 4 w 13"/>
                <a:gd name="T35" fmla="*/ 28 h 28"/>
                <a:gd name="T36" fmla="*/ 3 w 13"/>
                <a:gd name="T37" fmla="*/ 28 h 28"/>
                <a:gd name="T38" fmla="*/ 4 w 13"/>
                <a:gd name="T39" fmla="*/ 24 h 28"/>
                <a:gd name="T40" fmla="*/ 4 w 13"/>
                <a:gd name="T41" fmla="*/ 24 h 28"/>
                <a:gd name="T42" fmla="*/ 4 w 13"/>
                <a:gd name="T43" fmla="*/ 24 h 28"/>
                <a:gd name="T44" fmla="*/ 4 w 13"/>
                <a:gd name="T45" fmla="*/ 26 h 28"/>
                <a:gd name="T46" fmla="*/ 4 w 13"/>
                <a:gd name="T47" fmla="*/ 24 h 28"/>
                <a:gd name="T48" fmla="*/ 4 w 13"/>
                <a:gd name="T49" fmla="*/ 24 h 28"/>
                <a:gd name="T50" fmla="*/ 4 w 13"/>
                <a:gd name="T51" fmla="*/ 24 h 28"/>
                <a:gd name="T52" fmla="*/ 4 w 13"/>
                <a:gd name="T53" fmla="*/ 24 h 28"/>
                <a:gd name="T54" fmla="*/ 9 w 13"/>
                <a:gd name="T55" fmla="*/ 5 h 28"/>
                <a:gd name="T56" fmla="*/ 9 w 13"/>
                <a:gd name="T57" fmla="*/ 4 h 28"/>
                <a:gd name="T58" fmla="*/ 9 w 13"/>
                <a:gd name="T59" fmla="*/ 4 h 28"/>
                <a:gd name="T60" fmla="*/ 8 w 13"/>
                <a:gd name="T61" fmla="*/ 4 h 28"/>
                <a:gd name="T62" fmla="*/ 8 w 13"/>
                <a:gd name="T63" fmla="*/ 4 h 28"/>
                <a:gd name="T64" fmla="*/ 8 w 13"/>
                <a:gd name="T65" fmla="*/ 4 h 28"/>
                <a:gd name="T66" fmla="*/ 8 w 13"/>
                <a:gd name="T67" fmla="*/ 4 h 28"/>
                <a:gd name="T68" fmla="*/ 8 w 13"/>
                <a:gd name="T69" fmla="*/ 4 h 28"/>
                <a:gd name="T70" fmla="*/ 4 w 13"/>
                <a:gd name="T71" fmla="*/ 24 h 28"/>
                <a:gd name="T72" fmla="*/ 4 w 13"/>
                <a:gd name="T73"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 h="28">
                  <a:moveTo>
                    <a:pt x="3" y="28"/>
                  </a:moveTo>
                  <a:cubicBezTo>
                    <a:pt x="3" y="28"/>
                    <a:pt x="3" y="28"/>
                    <a:pt x="3" y="28"/>
                  </a:cubicBezTo>
                  <a:cubicBezTo>
                    <a:pt x="1" y="27"/>
                    <a:pt x="0" y="26"/>
                    <a:pt x="0" y="24"/>
                  </a:cubicBezTo>
                  <a:cubicBezTo>
                    <a:pt x="0" y="24"/>
                    <a:pt x="0" y="24"/>
                    <a:pt x="0" y="24"/>
                  </a:cubicBezTo>
                  <a:cubicBezTo>
                    <a:pt x="0" y="23"/>
                    <a:pt x="0" y="23"/>
                    <a:pt x="0" y="23"/>
                  </a:cubicBezTo>
                  <a:cubicBezTo>
                    <a:pt x="0" y="23"/>
                    <a:pt x="0" y="23"/>
                    <a:pt x="0" y="23"/>
                  </a:cubicBezTo>
                  <a:cubicBezTo>
                    <a:pt x="4" y="3"/>
                    <a:pt x="4" y="3"/>
                    <a:pt x="4" y="3"/>
                  </a:cubicBezTo>
                  <a:cubicBezTo>
                    <a:pt x="4" y="1"/>
                    <a:pt x="6" y="0"/>
                    <a:pt x="8" y="0"/>
                  </a:cubicBezTo>
                  <a:cubicBezTo>
                    <a:pt x="8" y="0"/>
                    <a:pt x="8" y="0"/>
                    <a:pt x="8" y="0"/>
                  </a:cubicBezTo>
                  <a:cubicBezTo>
                    <a:pt x="8" y="0"/>
                    <a:pt x="9" y="0"/>
                    <a:pt x="9" y="0"/>
                  </a:cubicBezTo>
                  <a:cubicBezTo>
                    <a:pt x="9" y="0"/>
                    <a:pt x="9" y="0"/>
                    <a:pt x="9" y="0"/>
                  </a:cubicBezTo>
                  <a:cubicBezTo>
                    <a:pt x="11" y="1"/>
                    <a:pt x="13" y="2"/>
                    <a:pt x="13" y="4"/>
                  </a:cubicBezTo>
                  <a:cubicBezTo>
                    <a:pt x="13" y="4"/>
                    <a:pt x="13" y="4"/>
                    <a:pt x="13" y="4"/>
                  </a:cubicBezTo>
                  <a:cubicBezTo>
                    <a:pt x="13" y="5"/>
                    <a:pt x="12" y="5"/>
                    <a:pt x="12" y="5"/>
                  </a:cubicBezTo>
                  <a:cubicBezTo>
                    <a:pt x="12" y="5"/>
                    <a:pt x="12" y="5"/>
                    <a:pt x="12" y="5"/>
                  </a:cubicBezTo>
                  <a:cubicBezTo>
                    <a:pt x="8" y="24"/>
                    <a:pt x="8" y="24"/>
                    <a:pt x="8" y="24"/>
                  </a:cubicBezTo>
                  <a:cubicBezTo>
                    <a:pt x="8" y="26"/>
                    <a:pt x="6" y="28"/>
                    <a:pt x="4" y="28"/>
                  </a:cubicBezTo>
                  <a:cubicBezTo>
                    <a:pt x="4" y="28"/>
                    <a:pt x="4" y="28"/>
                    <a:pt x="4" y="28"/>
                  </a:cubicBezTo>
                  <a:cubicBezTo>
                    <a:pt x="4" y="28"/>
                    <a:pt x="3" y="28"/>
                    <a:pt x="3" y="28"/>
                  </a:cubicBezTo>
                  <a:close/>
                  <a:moveTo>
                    <a:pt x="4" y="24"/>
                  </a:moveTo>
                  <a:cubicBezTo>
                    <a:pt x="4" y="24"/>
                    <a:pt x="4" y="24"/>
                    <a:pt x="4" y="24"/>
                  </a:cubicBezTo>
                  <a:cubicBezTo>
                    <a:pt x="4" y="24"/>
                    <a:pt x="4" y="24"/>
                    <a:pt x="4" y="24"/>
                  </a:cubicBezTo>
                  <a:cubicBezTo>
                    <a:pt x="4" y="26"/>
                    <a:pt x="4" y="26"/>
                    <a:pt x="4" y="26"/>
                  </a:cubicBezTo>
                  <a:cubicBezTo>
                    <a:pt x="4" y="24"/>
                    <a:pt x="4" y="24"/>
                    <a:pt x="4" y="24"/>
                  </a:cubicBezTo>
                  <a:cubicBezTo>
                    <a:pt x="4" y="24"/>
                    <a:pt x="4" y="24"/>
                    <a:pt x="4" y="24"/>
                  </a:cubicBezTo>
                  <a:cubicBezTo>
                    <a:pt x="4" y="24"/>
                    <a:pt x="4" y="24"/>
                    <a:pt x="4" y="24"/>
                  </a:cubicBezTo>
                  <a:cubicBezTo>
                    <a:pt x="4" y="24"/>
                    <a:pt x="4" y="24"/>
                    <a:pt x="4" y="24"/>
                  </a:cubicBezTo>
                  <a:cubicBezTo>
                    <a:pt x="9" y="5"/>
                    <a:pt x="9" y="5"/>
                    <a:pt x="9" y="5"/>
                  </a:cubicBezTo>
                  <a:cubicBezTo>
                    <a:pt x="9" y="4"/>
                    <a:pt x="9" y="4"/>
                    <a:pt x="9" y="4"/>
                  </a:cubicBezTo>
                  <a:cubicBezTo>
                    <a:pt x="9" y="4"/>
                    <a:pt x="9" y="4"/>
                    <a:pt x="9" y="4"/>
                  </a:cubicBezTo>
                  <a:cubicBezTo>
                    <a:pt x="9" y="4"/>
                    <a:pt x="8" y="4"/>
                    <a:pt x="8" y="4"/>
                  </a:cubicBezTo>
                  <a:cubicBezTo>
                    <a:pt x="8" y="4"/>
                    <a:pt x="8" y="4"/>
                    <a:pt x="8" y="4"/>
                  </a:cubicBezTo>
                  <a:cubicBezTo>
                    <a:pt x="8" y="4"/>
                    <a:pt x="8" y="4"/>
                    <a:pt x="8" y="4"/>
                  </a:cubicBezTo>
                  <a:cubicBezTo>
                    <a:pt x="8" y="4"/>
                    <a:pt x="8" y="4"/>
                    <a:pt x="8" y="4"/>
                  </a:cubicBezTo>
                  <a:cubicBezTo>
                    <a:pt x="8" y="4"/>
                    <a:pt x="8" y="4"/>
                    <a:pt x="8" y="4"/>
                  </a:cubicBezTo>
                  <a:cubicBezTo>
                    <a:pt x="4" y="24"/>
                    <a:pt x="4" y="24"/>
                    <a:pt x="4" y="24"/>
                  </a:cubicBezTo>
                  <a:cubicBezTo>
                    <a:pt x="4" y="24"/>
                    <a:pt x="4" y="24"/>
                    <a:pt x="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0"/>
            <p:cNvSpPr/>
            <p:nvPr/>
          </p:nvSpPr>
          <p:spPr bwMode="auto">
            <a:xfrm>
              <a:off x="1454" y="2306"/>
              <a:ext cx="58" cy="492"/>
            </a:xfrm>
            <a:custGeom>
              <a:avLst/>
              <a:gdLst>
                <a:gd name="T0" fmla="*/ 0 w 24"/>
                <a:gd name="T1" fmla="*/ 204 h 207"/>
                <a:gd name="T2" fmla="*/ 2 w 24"/>
                <a:gd name="T3" fmla="*/ 202 h 207"/>
                <a:gd name="T4" fmla="*/ 2 w 24"/>
                <a:gd name="T5" fmla="*/ 202 h 207"/>
                <a:gd name="T6" fmla="*/ 19 w 24"/>
                <a:gd name="T7" fmla="*/ 202 h 207"/>
                <a:gd name="T8" fmla="*/ 9 w 24"/>
                <a:gd name="T9" fmla="*/ 3 h 207"/>
                <a:gd name="T10" fmla="*/ 9 w 24"/>
                <a:gd name="T11" fmla="*/ 3 h 207"/>
                <a:gd name="T12" fmla="*/ 11 w 24"/>
                <a:gd name="T13" fmla="*/ 0 h 207"/>
                <a:gd name="T14" fmla="*/ 11 w 24"/>
                <a:gd name="T15" fmla="*/ 0 h 207"/>
                <a:gd name="T16" fmla="*/ 13 w 24"/>
                <a:gd name="T17" fmla="*/ 3 h 207"/>
                <a:gd name="T18" fmla="*/ 13 w 24"/>
                <a:gd name="T19" fmla="*/ 3 h 207"/>
                <a:gd name="T20" fmla="*/ 24 w 24"/>
                <a:gd name="T21" fmla="*/ 207 h 207"/>
                <a:gd name="T22" fmla="*/ 2 w 24"/>
                <a:gd name="T23" fmla="*/ 207 h 207"/>
                <a:gd name="T24" fmla="*/ 0 w 24"/>
                <a:gd name="T25" fmla="*/ 20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07">
                  <a:moveTo>
                    <a:pt x="0" y="204"/>
                  </a:moveTo>
                  <a:cubicBezTo>
                    <a:pt x="0" y="203"/>
                    <a:pt x="1" y="202"/>
                    <a:pt x="2" y="202"/>
                  </a:cubicBezTo>
                  <a:cubicBezTo>
                    <a:pt x="2" y="202"/>
                    <a:pt x="2" y="202"/>
                    <a:pt x="2" y="202"/>
                  </a:cubicBezTo>
                  <a:cubicBezTo>
                    <a:pt x="19" y="202"/>
                    <a:pt x="19" y="202"/>
                    <a:pt x="19" y="202"/>
                  </a:cubicBezTo>
                  <a:cubicBezTo>
                    <a:pt x="9" y="3"/>
                    <a:pt x="9" y="3"/>
                    <a:pt x="9" y="3"/>
                  </a:cubicBezTo>
                  <a:cubicBezTo>
                    <a:pt x="9" y="3"/>
                    <a:pt x="9" y="3"/>
                    <a:pt x="9" y="3"/>
                  </a:cubicBezTo>
                  <a:cubicBezTo>
                    <a:pt x="9" y="2"/>
                    <a:pt x="10" y="0"/>
                    <a:pt x="11" y="0"/>
                  </a:cubicBezTo>
                  <a:cubicBezTo>
                    <a:pt x="11" y="0"/>
                    <a:pt x="11" y="0"/>
                    <a:pt x="11" y="0"/>
                  </a:cubicBezTo>
                  <a:cubicBezTo>
                    <a:pt x="12" y="0"/>
                    <a:pt x="13" y="1"/>
                    <a:pt x="13" y="3"/>
                  </a:cubicBezTo>
                  <a:cubicBezTo>
                    <a:pt x="13" y="3"/>
                    <a:pt x="13" y="3"/>
                    <a:pt x="13" y="3"/>
                  </a:cubicBezTo>
                  <a:cubicBezTo>
                    <a:pt x="24" y="207"/>
                    <a:pt x="24" y="207"/>
                    <a:pt x="24" y="207"/>
                  </a:cubicBezTo>
                  <a:cubicBezTo>
                    <a:pt x="2" y="207"/>
                    <a:pt x="2" y="207"/>
                    <a:pt x="2" y="207"/>
                  </a:cubicBezTo>
                  <a:cubicBezTo>
                    <a:pt x="1" y="207"/>
                    <a:pt x="0" y="206"/>
                    <a:pt x="0" y="2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1"/>
            <p:cNvSpPr>
              <a:spLocks noEditPoints="1"/>
            </p:cNvSpPr>
            <p:nvPr/>
          </p:nvSpPr>
          <p:spPr bwMode="auto">
            <a:xfrm>
              <a:off x="1450" y="2301"/>
              <a:ext cx="67" cy="501"/>
            </a:xfrm>
            <a:custGeom>
              <a:avLst/>
              <a:gdLst>
                <a:gd name="T0" fmla="*/ 0 w 28"/>
                <a:gd name="T1" fmla="*/ 206 h 211"/>
                <a:gd name="T2" fmla="*/ 4 w 28"/>
                <a:gd name="T3" fmla="*/ 202 h 211"/>
                <a:gd name="T4" fmla="*/ 4 w 28"/>
                <a:gd name="T5" fmla="*/ 202 h 211"/>
                <a:gd name="T6" fmla="*/ 19 w 28"/>
                <a:gd name="T7" fmla="*/ 202 h 211"/>
                <a:gd name="T8" fmla="*/ 8 w 28"/>
                <a:gd name="T9" fmla="*/ 0 h 211"/>
                <a:gd name="T10" fmla="*/ 10 w 28"/>
                <a:gd name="T11" fmla="*/ 2 h 211"/>
                <a:gd name="T12" fmla="*/ 13 w 28"/>
                <a:gd name="T13" fmla="*/ 0 h 211"/>
                <a:gd name="T14" fmla="*/ 13 w 28"/>
                <a:gd name="T15" fmla="*/ 0 h 211"/>
                <a:gd name="T16" fmla="*/ 13 w 28"/>
                <a:gd name="T17" fmla="*/ 0 h 211"/>
                <a:gd name="T18" fmla="*/ 13 w 28"/>
                <a:gd name="T19" fmla="*/ 0 h 211"/>
                <a:gd name="T20" fmla="*/ 17 w 28"/>
                <a:gd name="T21" fmla="*/ 5 h 211"/>
                <a:gd name="T22" fmla="*/ 17 w 28"/>
                <a:gd name="T23" fmla="*/ 5 h 211"/>
                <a:gd name="T24" fmla="*/ 28 w 28"/>
                <a:gd name="T25" fmla="*/ 211 h 211"/>
                <a:gd name="T26" fmla="*/ 4 w 28"/>
                <a:gd name="T27" fmla="*/ 211 h 211"/>
                <a:gd name="T28" fmla="*/ 0 w 28"/>
                <a:gd name="T29" fmla="*/ 206 h 211"/>
                <a:gd name="T30" fmla="*/ 4 w 28"/>
                <a:gd name="T31" fmla="*/ 206 h 211"/>
                <a:gd name="T32" fmla="*/ 4 w 28"/>
                <a:gd name="T33" fmla="*/ 207 h 211"/>
                <a:gd name="T34" fmla="*/ 4 w 28"/>
                <a:gd name="T35" fmla="*/ 207 h 211"/>
                <a:gd name="T36" fmla="*/ 24 w 28"/>
                <a:gd name="T37" fmla="*/ 207 h 211"/>
                <a:gd name="T38" fmla="*/ 13 w 28"/>
                <a:gd name="T39" fmla="*/ 5 h 211"/>
                <a:gd name="T40" fmla="*/ 13 w 28"/>
                <a:gd name="T41" fmla="*/ 4 h 211"/>
                <a:gd name="T42" fmla="*/ 13 w 28"/>
                <a:gd name="T43" fmla="*/ 4 h 211"/>
                <a:gd name="T44" fmla="*/ 13 w 28"/>
                <a:gd name="T45" fmla="*/ 4 h 211"/>
                <a:gd name="T46" fmla="*/ 13 w 28"/>
                <a:gd name="T47" fmla="*/ 4 h 211"/>
                <a:gd name="T48" fmla="*/ 13 w 28"/>
                <a:gd name="T49" fmla="*/ 5 h 211"/>
                <a:gd name="T50" fmla="*/ 13 w 28"/>
                <a:gd name="T51" fmla="*/ 5 h 211"/>
                <a:gd name="T52" fmla="*/ 13 w 28"/>
                <a:gd name="T53" fmla="*/ 10 h 211"/>
                <a:gd name="T54" fmla="*/ 13 w 28"/>
                <a:gd name="T55" fmla="*/ 10 h 211"/>
                <a:gd name="T56" fmla="*/ 23 w 28"/>
                <a:gd name="T57" fmla="*/ 206 h 211"/>
                <a:gd name="T58" fmla="*/ 4 w 28"/>
                <a:gd name="T59" fmla="*/ 206 h 211"/>
                <a:gd name="T60" fmla="*/ 4 w 28"/>
                <a:gd name="T61" fmla="*/ 206 h 211"/>
                <a:gd name="T62" fmla="*/ 4 w 28"/>
                <a:gd name="T63"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 h="211">
                  <a:moveTo>
                    <a:pt x="0" y="206"/>
                  </a:moveTo>
                  <a:cubicBezTo>
                    <a:pt x="0" y="204"/>
                    <a:pt x="2" y="202"/>
                    <a:pt x="4" y="202"/>
                  </a:cubicBezTo>
                  <a:cubicBezTo>
                    <a:pt x="4" y="202"/>
                    <a:pt x="4" y="202"/>
                    <a:pt x="4" y="202"/>
                  </a:cubicBezTo>
                  <a:cubicBezTo>
                    <a:pt x="19" y="202"/>
                    <a:pt x="19" y="202"/>
                    <a:pt x="19" y="202"/>
                  </a:cubicBezTo>
                  <a:cubicBezTo>
                    <a:pt x="8" y="0"/>
                    <a:pt x="8" y="0"/>
                    <a:pt x="8" y="0"/>
                  </a:cubicBezTo>
                  <a:cubicBezTo>
                    <a:pt x="10" y="2"/>
                    <a:pt x="10" y="2"/>
                    <a:pt x="10" y="2"/>
                  </a:cubicBezTo>
                  <a:cubicBezTo>
                    <a:pt x="11" y="1"/>
                    <a:pt x="12" y="0"/>
                    <a:pt x="13" y="0"/>
                  </a:cubicBezTo>
                  <a:cubicBezTo>
                    <a:pt x="13" y="0"/>
                    <a:pt x="13" y="0"/>
                    <a:pt x="13" y="0"/>
                  </a:cubicBezTo>
                  <a:cubicBezTo>
                    <a:pt x="13" y="0"/>
                    <a:pt x="13" y="0"/>
                    <a:pt x="13" y="0"/>
                  </a:cubicBezTo>
                  <a:cubicBezTo>
                    <a:pt x="13" y="0"/>
                    <a:pt x="13" y="0"/>
                    <a:pt x="13" y="0"/>
                  </a:cubicBezTo>
                  <a:cubicBezTo>
                    <a:pt x="15" y="0"/>
                    <a:pt x="17" y="2"/>
                    <a:pt x="17" y="5"/>
                  </a:cubicBezTo>
                  <a:cubicBezTo>
                    <a:pt x="17" y="5"/>
                    <a:pt x="17" y="5"/>
                    <a:pt x="17" y="5"/>
                  </a:cubicBezTo>
                  <a:cubicBezTo>
                    <a:pt x="28" y="211"/>
                    <a:pt x="28" y="211"/>
                    <a:pt x="28" y="211"/>
                  </a:cubicBezTo>
                  <a:cubicBezTo>
                    <a:pt x="4" y="211"/>
                    <a:pt x="4" y="211"/>
                    <a:pt x="4" y="211"/>
                  </a:cubicBezTo>
                  <a:cubicBezTo>
                    <a:pt x="2" y="211"/>
                    <a:pt x="0" y="209"/>
                    <a:pt x="0" y="206"/>
                  </a:cubicBezTo>
                  <a:close/>
                  <a:moveTo>
                    <a:pt x="4" y="206"/>
                  </a:moveTo>
                  <a:cubicBezTo>
                    <a:pt x="4" y="206"/>
                    <a:pt x="4" y="207"/>
                    <a:pt x="4" y="207"/>
                  </a:cubicBezTo>
                  <a:cubicBezTo>
                    <a:pt x="4" y="207"/>
                    <a:pt x="4" y="207"/>
                    <a:pt x="4" y="207"/>
                  </a:cubicBezTo>
                  <a:cubicBezTo>
                    <a:pt x="24" y="207"/>
                    <a:pt x="24" y="207"/>
                    <a:pt x="24" y="207"/>
                  </a:cubicBezTo>
                  <a:cubicBezTo>
                    <a:pt x="13" y="5"/>
                    <a:pt x="13" y="5"/>
                    <a:pt x="13" y="5"/>
                  </a:cubicBezTo>
                  <a:cubicBezTo>
                    <a:pt x="13" y="5"/>
                    <a:pt x="13" y="4"/>
                    <a:pt x="13" y="4"/>
                  </a:cubicBezTo>
                  <a:cubicBezTo>
                    <a:pt x="13" y="4"/>
                    <a:pt x="13" y="4"/>
                    <a:pt x="13" y="4"/>
                  </a:cubicBezTo>
                  <a:cubicBezTo>
                    <a:pt x="13" y="4"/>
                    <a:pt x="13" y="4"/>
                    <a:pt x="13" y="4"/>
                  </a:cubicBezTo>
                  <a:cubicBezTo>
                    <a:pt x="13" y="4"/>
                    <a:pt x="13" y="4"/>
                    <a:pt x="13" y="4"/>
                  </a:cubicBezTo>
                  <a:cubicBezTo>
                    <a:pt x="13" y="4"/>
                    <a:pt x="13" y="5"/>
                    <a:pt x="13" y="5"/>
                  </a:cubicBezTo>
                  <a:cubicBezTo>
                    <a:pt x="13" y="5"/>
                    <a:pt x="13" y="5"/>
                    <a:pt x="13" y="5"/>
                  </a:cubicBezTo>
                  <a:cubicBezTo>
                    <a:pt x="13" y="10"/>
                    <a:pt x="13" y="10"/>
                    <a:pt x="13" y="10"/>
                  </a:cubicBezTo>
                  <a:cubicBezTo>
                    <a:pt x="13" y="10"/>
                    <a:pt x="13" y="10"/>
                    <a:pt x="13" y="10"/>
                  </a:cubicBezTo>
                  <a:cubicBezTo>
                    <a:pt x="23" y="206"/>
                    <a:pt x="23" y="206"/>
                    <a:pt x="23" y="206"/>
                  </a:cubicBezTo>
                  <a:cubicBezTo>
                    <a:pt x="4" y="206"/>
                    <a:pt x="4" y="206"/>
                    <a:pt x="4" y="206"/>
                  </a:cubicBezTo>
                  <a:cubicBezTo>
                    <a:pt x="4" y="206"/>
                    <a:pt x="4" y="206"/>
                    <a:pt x="4" y="206"/>
                  </a:cubicBezTo>
                  <a:cubicBezTo>
                    <a:pt x="4" y="206"/>
                    <a:pt x="4" y="206"/>
                    <a:pt x="4"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2"/>
            <p:cNvSpPr/>
            <p:nvPr/>
          </p:nvSpPr>
          <p:spPr bwMode="auto">
            <a:xfrm>
              <a:off x="1517" y="2306"/>
              <a:ext cx="81" cy="484"/>
            </a:xfrm>
            <a:custGeom>
              <a:avLst/>
              <a:gdLst>
                <a:gd name="T0" fmla="*/ 10 w 34"/>
                <a:gd name="T1" fmla="*/ 199 h 204"/>
                <a:gd name="T2" fmla="*/ 9 w 34"/>
                <a:gd name="T3" fmla="*/ 195 h 204"/>
                <a:gd name="T4" fmla="*/ 9 w 34"/>
                <a:gd name="T5" fmla="*/ 195 h 204"/>
                <a:gd name="T6" fmla="*/ 8 w 34"/>
                <a:gd name="T7" fmla="*/ 188 h 204"/>
                <a:gd name="T8" fmla="*/ 8 w 34"/>
                <a:gd name="T9" fmla="*/ 188 h 204"/>
                <a:gd name="T10" fmla="*/ 6 w 34"/>
                <a:gd name="T11" fmla="*/ 165 h 204"/>
                <a:gd name="T12" fmla="*/ 6 w 34"/>
                <a:gd name="T13" fmla="*/ 165 h 204"/>
                <a:gd name="T14" fmla="*/ 3 w 34"/>
                <a:gd name="T15" fmla="*/ 98 h 204"/>
                <a:gd name="T16" fmla="*/ 3 w 34"/>
                <a:gd name="T17" fmla="*/ 98 h 204"/>
                <a:gd name="T18" fmla="*/ 0 w 34"/>
                <a:gd name="T19" fmla="*/ 3 h 204"/>
                <a:gd name="T20" fmla="*/ 0 w 34"/>
                <a:gd name="T21" fmla="*/ 3 h 204"/>
                <a:gd name="T22" fmla="*/ 0 w 34"/>
                <a:gd name="T23" fmla="*/ 3 h 204"/>
                <a:gd name="T24" fmla="*/ 2 w 34"/>
                <a:gd name="T25" fmla="*/ 0 h 204"/>
                <a:gd name="T26" fmla="*/ 2 w 34"/>
                <a:gd name="T27" fmla="*/ 0 h 204"/>
                <a:gd name="T28" fmla="*/ 4 w 34"/>
                <a:gd name="T29" fmla="*/ 3 h 204"/>
                <a:gd name="T30" fmla="*/ 4 w 34"/>
                <a:gd name="T31" fmla="*/ 3 h 204"/>
                <a:gd name="T32" fmla="*/ 10 w 34"/>
                <a:gd name="T33" fmla="*/ 162 h 204"/>
                <a:gd name="T34" fmla="*/ 10 w 34"/>
                <a:gd name="T35" fmla="*/ 162 h 204"/>
                <a:gd name="T36" fmla="*/ 14 w 34"/>
                <a:gd name="T37" fmla="*/ 196 h 204"/>
                <a:gd name="T38" fmla="*/ 14 w 34"/>
                <a:gd name="T39" fmla="*/ 196 h 204"/>
                <a:gd name="T40" fmla="*/ 30 w 34"/>
                <a:gd name="T41" fmla="*/ 199 h 204"/>
                <a:gd name="T42" fmla="*/ 30 w 34"/>
                <a:gd name="T43" fmla="*/ 199 h 204"/>
                <a:gd name="T44" fmla="*/ 31 w 34"/>
                <a:gd name="T45" fmla="*/ 199 h 204"/>
                <a:gd name="T46" fmla="*/ 31 w 34"/>
                <a:gd name="T47" fmla="*/ 199 h 204"/>
                <a:gd name="T48" fmla="*/ 34 w 34"/>
                <a:gd name="T49" fmla="*/ 202 h 204"/>
                <a:gd name="T50" fmla="*/ 34 w 34"/>
                <a:gd name="T51" fmla="*/ 202 h 204"/>
                <a:gd name="T52" fmla="*/ 31 w 34"/>
                <a:gd name="T53" fmla="*/ 204 h 204"/>
                <a:gd name="T54" fmla="*/ 31 w 34"/>
                <a:gd name="T55" fmla="*/ 204 h 204"/>
                <a:gd name="T56" fmla="*/ 30 w 34"/>
                <a:gd name="T57" fmla="*/ 204 h 204"/>
                <a:gd name="T58" fmla="*/ 30 w 34"/>
                <a:gd name="T59" fmla="*/ 204 h 204"/>
                <a:gd name="T60" fmla="*/ 10 w 34"/>
                <a:gd name="T61" fmla="*/ 19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 h="204">
                  <a:moveTo>
                    <a:pt x="10" y="199"/>
                  </a:moveTo>
                  <a:cubicBezTo>
                    <a:pt x="9" y="198"/>
                    <a:pt x="9" y="197"/>
                    <a:pt x="9" y="195"/>
                  </a:cubicBezTo>
                  <a:cubicBezTo>
                    <a:pt x="9" y="195"/>
                    <a:pt x="9" y="195"/>
                    <a:pt x="9" y="195"/>
                  </a:cubicBezTo>
                  <a:cubicBezTo>
                    <a:pt x="8" y="193"/>
                    <a:pt x="8" y="191"/>
                    <a:pt x="8" y="188"/>
                  </a:cubicBezTo>
                  <a:cubicBezTo>
                    <a:pt x="8" y="188"/>
                    <a:pt x="8" y="188"/>
                    <a:pt x="8" y="188"/>
                  </a:cubicBezTo>
                  <a:cubicBezTo>
                    <a:pt x="7" y="182"/>
                    <a:pt x="6" y="174"/>
                    <a:pt x="6" y="165"/>
                  </a:cubicBezTo>
                  <a:cubicBezTo>
                    <a:pt x="6" y="165"/>
                    <a:pt x="6" y="165"/>
                    <a:pt x="6" y="165"/>
                  </a:cubicBezTo>
                  <a:cubicBezTo>
                    <a:pt x="5" y="147"/>
                    <a:pt x="3" y="122"/>
                    <a:pt x="3" y="98"/>
                  </a:cubicBezTo>
                  <a:cubicBezTo>
                    <a:pt x="3" y="98"/>
                    <a:pt x="3" y="98"/>
                    <a:pt x="3" y="98"/>
                  </a:cubicBezTo>
                  <a:cubicBezTo>
                    <a:pt x="1" y="50"/>
                    <a:pt x="0" y="3"/>
                    <a:pt x="0" y="3"/>
                  </a:cubicBezTo>
                  <a:cubicBezTo>
                    <a:pt x="0" y="3"/>
                    <a:pt x="0" y="3"/>
                    <a:pt x="0" y="3"/>
                  </a:cubicBezTo>
                  <a:cubicBezTo>
                    <a:pt x="0" y="3"/>
                    <a:pt x="0" y="3"/>
                    <a:pt x="0" y="3"/>
                  </a:cubicBezTo>
                  <a:cubicBezTo>
                    <a:pt x="0" y="2"/>
                    <a:pt x="1" y="0"/>
                    <a:pt x="2" y="0"/>
                  </a:cubicBezTo>
                  <a:cubicBezTo>
                    <a:pt x="2" y="0"/>
                    <a:pt x="2" y="0"/>
                    <a:pt x="2" y="0"/>
                  </a:cubicBezTo>
                  <a:cubicBezTo>
                    <a:pt x="3" y="0"/>
                    <a:pt x="4" y="1"/>
                    <a:pt x="4" y="3"/>
                  </a:cubicBezTo>
                  <a:cubicBezTo>
                    <a:pt x="4" y="3"/>
                    <a:pt x="4" y="3"/>
                    <a:pt x="4" y="3"/>
                  </a:cubicBezTo>
                  <a:cubicBezTo>
                    <a:pt x="4" y="3"/>
                    <a:pt x="7" y="106"/>
                    <a:pt x="10" y="162"/>
                  </a:cubicBezTo>
                  <a:cubicBezTo>
                    <a:pt x="10" y="162"/>
                    <a:pt x="10" y="162"/>
                    <a:pt x="10" y="162"/>
                  </a:cubicBezTo>
                  <a:cubicBezTo>
                    <a:pt x="11" y="180"/>
                    <a:pt x="13" y="194"/>
                    <a:pt x="14" y="196"/>
                  </a:cubicBezTo>
                  <a:cubicBezTo>
                    <a:pt x="14" y="196"/>
                    <a:pt x="14" y="196"/>
                    <a:pt x="14" y="196"/>
                  </a:cubicBezTo>
                  <a:cubicBezTo>
                    <a:pt x="17" y="199"/>
                    <a:pt x="26" y="200"/>
                    <a:pt x="30" y="199"/>
                  </a:cubicBezTo>
                  <a:cubicBezTo>
                    <a:pt x="30" y="199"/>
                    <a:pt x="30" y="199"/>
                    <a:pt x="30" y="199"/>
                  </a:cubicBezTo>
                  <a:cubicBezTo>
                    <a:pt x="31" y="199"/>
                    <a:pt x="31" y="199"/>
                    <a:pt x="31" y="199"/>
                  </a:cubicBezTo>
                  <a:cubicBezTo>
                    <a:pt x="31" y="199"/>
                    <a:pt x="31" y="199"/>
                    <a:pt x="31" y="199"/>
                  </a:cubicBezTo>
                  <a:cubicBezTo>
                    <a:pt x="32" y="199"/>
                    <a:pt x="34" y="200"/>
                    <a:pt x="34" y="202"/>
                  </a:cubicBezTo>
                  <a:cubicBezTo>
                    <a:pt x="34" y="202"/>
                    <a:pt x="34" y="202"/>
                    <a:pt x="34" y="202"/>
                  </a:cubicBezTo>
                  <a:cubicBezTo>
                    <a:pt x="34" y="203"/>
                    <a:pt x="33" y="204"/>
                    <a:pt x="31" y="204"/>
                  </a:cubicBezTo>
                  <a:cubicBezTo>
                    <a:pt x="31" y="204"/>
                    <a:pt x="31" y="204"/>
                    <a:pt x="31" y="204"/>
                  </a:cubicBezTo>
                  <a:cubicBezTo>
                    <a:pt x="31" y="204"/>
                    <a:pt x="31" y="204"/>
                    <a:pt x="30" y="204"/>
                  </a:cubicBezTo>
                  <a:cubicBezTo>
                    <a:pt x="30" y="204"/>
                    <a:pt x="30" y="204"/>
                    <a:pt x="30" y="204"/>
                  </a:cubicBezTo>
                  <a:cubicBezTo>
                    <a:pt x="26" y="204"/>
                    <a:pt x="16" y="204"/>
                    <a:pt x="10" y="1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3"/>
            <p:cNvSpPr>
              <a:spLocks noEditPoints="1"/>
            </p:cNvSpPr>
            <p:nvPr/>
          </p:nvSpPr>
          <p:spPr bwMode="auto">
            <a:xfrm>
              <a:off x="1512" y="2301"/>
              <a:ext cx="91" cy="494"/>
            </a:xfrm>
            <a:custGeom>
              <a:avLst/>
              <a:gdLst>
                <a:gd name="T0" fmla="*/ 12 w 38"/>
                <a:gd name="T1" fmla="*/ 201 h 208"/>
                <a:gd name="T2" fmla="*/ 9 w 38"/>
                <a:gd name="T3" fmla="*/ 197 h 208"/>
                <a:gd name="T4" fmla="*/ 8 w 38"/>
                <a:gd name="T5" fmla="*/ 190 h 208"/>
                <a:gd name="T6" fmla="*/ 6 w 38"/>
                <a:gd name="T7" fmla="*/ 167 h 208"/>
                <a:gd name="T8" fmla="*/ 3 w 38"/>
                <a:gd name="T9" fmla="*/ 101 h 208"/>
                <a:gd name="T10" fmla="*/ 0 w 38"/>
                <a:gd name="T11" fmla="*/ 5 h 208"/>
                <a:gd name="T12" fmla="*/ 0 w 38"/>
                <a:gd name="T13" fmla="*/ 2 h 208"/>
                <a:gd name="T14" fmla="*/ 4 w 38"/>
                <a:gd name="T15" fmla="*/ 0 h 208"/>
                <a:gd name="T16" fmla="*/ 4 w 38"/>
                <a:gd name="T17" fmla="*/ 0 h 208"/>
                <a:gd name="T18" fmla="*/ 8 w 38"/>
                <a:gd name="T19" fmla="*/ 5 h 208"/>
                <a:gd name="T20" fmla="*/ 14 w 38"/>
                <a:gd name="T21" fmla="*/ 164 h 208"/>
                <a:gd name="T22" fmla="*/ 16 w 38"/>
                <a:gd name="T23" fmla="*/ 187 h 208"/>
                <a:gd name="T24" fmla="*/ 17 w 38"/>
                <a:gd name="T25" fmla="*/ 197 h 208"/>
                <a:gd name="T26" fmla="*/ 31 w 38"/>
                <a:gd name="T27" fmla="*/ 199 h 208"/>
                <a:gd name="T28" fmla="*/ 32 w 38"/>
                <a:gd name="T29" fmla="*/ 199 h 208"/>
                <a:gd name="T30" fmla="*/ 33 w 38"/>
                <a:gd name="T31" fmla="*/ 199 h 208"/>
                <a:gd name="T32" fmla="*/ 33 w 38"/>
                <a:gd name="T33" fmla="*/ 199 h 208"/>
                <a:gd name="T34" fmla="*/ 33 w 38"/>
                <a:gd name="T35" fmla="*/ 199 h 208"/>
                <a:gd name="T36" fmla="*/ 33 w 38"/>
                <a:gd name="T37" fmla="*/ 199 h 208"/>
                <a:gd name="T38" fmla="*/ 33 w 38"/>
                <a:gd name="T39" fmla="*/ 199 h 208"/>
                <a:gd name="T40" fmla="*/ 33 w 38"/>
                <a:gd name="T41" fmla="*/ 199 h 208"/>
                <a:gd name="T42" fmla="*/ 38 w 38"/>
                <a:gd name="T43" fmla="*/ 204 h 208"/>
                <a:gd name="T44" fmla="*/ 38 w 38"/>
                <a:gd name="T45" fmla="*/ 204 h 208"/>
                <a:gd name="T46" fmla="*/ 33 w 38"/>
                <a:gd name="T47" fmla="*/ 208 h 208"/>
                <a:gd name="T48" fmla="*/ 32 w 38"/>
                <a:gd name="T49" fmla="*/ 208 h 208"/>
                <a:gd name="T50" fmla="*/ 32 w 38"/>
                <a:gd name="T51" fmla="*/ 204 h 208"/>
                <a:gd name="T52" fmla="*/ 33 w 38"/>
                <a:gd name="T53" fmla="*/ 204 h 208"/>
                <a:gd name="T54" fmla="*/ 34 w 38"/>
                <a:gd name="T55" fmla="*/ 204 h 208"/>
                <a:gd name="T56" fmla="*/ 33 w 38"/>
                <a:gd name="T57" fmla="*/ 203 h 208"/>
                <a:gd name="T58" fmla="*/ 33 w 38"/>
                <a:gd name="T59" fmla="*/ 203 h 208"/>
                <a:gd name="T60" fmla="*/ 32 w 38"/>
                <a:gd name="T61" fmla="*/ 203 h 208"/>
                <a:gd name="T62" fmla="*/ 31 w 38"/>
                <a:gd name="T63" fmla="*/ 203 h 208"/>
                <a:gd name="T64" fmla="*/ 14 w 38"/>
                <a:gd name="T65" fmla="*/ 200 h 208"/>
                <a:gd name="T66" fmla="*/ 14 w 38"/>
                <a:gd name="T67" fmla="*/ 199 h 208"/>
                <a:gd name="T68" fmla="*/ 12 w 38"/>
                <a:gd name="T69" fmla="*/ 187 h 208"/>
                <a:gd name="T70" fmla="*/ 10 w 38"/>
                <a:gd name="T71" fmla="*/ 164 h 208"/>
                <a:gd name="T72" fmla="*/ 4 w 38"/>
                <a:gd name="T73" fmla="*/ 5 h 208"/>
                <a:gd name="T74" fmla="*/ 4 w 38"/>
                <a:gd name="T75" fmla="*/ 5 h 208"/>
                <a:gd name="T76" fmla="*/ 4 w 38"/>
                <a:gd name="T77" fmla="*/ 5 h 208"/>
                <a:gd name="T78" fmla="*/ 4 w 38"/>
                <a:gd name="T79" fmla="*/ 4 h 208"/>
                <a:gd name="T80" fmla="*/ 4 w 38"/>
                <a:gd name="T81" fmla="*/ 5 h 208"/>
                <a:gd name="T82" fmla="*/ 4 w 38"/>
                <a:gd name="T83" fmla="*/ 8 h 208"/>
                <a:gd name="T84" fmla="*/ 7 w 38"/>
                <a:gd name="T85" fmla="*/ 100 h 208"/>
                <a:gd name="T86" fmla="*/ 10 w 38"/>
                <a:gd name="T87" fmla="*/ 167 h 208"/>
                <a:gd name="T88" fmla="*/ 12 w 38"/>
                <a:gd name="T89" fmla="*/ 190 h 208"/>
                <a:gd name="T90" fmla="*/ 12 w 38"/>
                <a:gd name="T91" fmla="*/ 197 h 208"/>
                <a:gd name="T92" fmla="*/ 14 w 38"/>
                <a:gd name="T93" fmla="*/ 200 h 208"/>
                <a:gd name="T94" fmla="*/ 32 w 38"/>
                <a:gd name="T95" fmla="*/ 204 h 208"/>
                <a:gd name="T96" fmla="*/ 34 w 38"/>
                <a:gd name="T97" fmla="*/ 204 h 208"/>
                <a:gd name="T98" fmla="*/ 34 w 38"/>
                <a:gd name="T99"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 h="208">
                  <a:moveTo>
                    <a:pt x="11" y="203"/>
                  </a:moveTo>
                  <a:cubicBezTo>
                    <a:pt x="12" y="201"/>
                    <a:pt x="12" y="201"/>
                    <a:pt x="12" y="201"/>
                  </a:cubicBezTo>
                  <a:cubicBezTo>
                    <a:pt x="11" y="203"/>
                    <a:pt x="11" y="203"/>
                    <a:pt x="11" y="203"/>
                  </a:cubicBezTo>
                  <a:cubicBezTo>
                    <a:pt x="9" y="201"/>
                    <a:pt x="9" y="199"/>
                    <a:pt x="9" y="197"/>
                  </a:cubicBezTo>
                  <a:cubicBezTo>
                    <a:pt x="9" y="197"/>
                    <a:pt x="9" y="197"/>
                    <a:pt x="9" y="197"/>
                  </a:cubicBezTo>
                  <a:cubicBezTo>
                    <a:pt x="8" y="196"/>
                    <a:pt x="8" y="193"/>
                    <a:pt x="8" y="190"/>
                  </a:cubicBezTo>
                  <a:cubicBezTo>
                    <a:pt x="8" y="190"/>
                    <a:pt x="8" y="190"/>
                    <a:pt x="8" y="190"/>
                  </a:cubicBezTo>
                  <a:cubicBezTo>
                    <a:pt x="7" y="185"/>
                    <a:pt x="6" y="177"/>
                    <a:pt x="6" y="167"/>
                  </a:cubicBezTo>
                  <a:cubicBezTo>
                    <a:pt x="6" y="167"/>
                    <a:pt x="6" y="167"/>
                    <a:pt x="6" y="167"/>
                  </a:cubicBezTo>
                  <a:cubicBezTo>
                    <a:pt x="5" y="149"/>
                    <a:pt x="3" y="125"/>
                    <a:pt x="3" y="101"/>
                  </a:cubicBezTo>
                  <a:cubicBezTo>
                    <a:pt x="3" y="101"/>
                    <a:pt x="3" y="101"/>
                    <a:pt x="3" y="101"/>
                  </a:cubicBezTo>
                  <a:cubicBezTo>
                    <a:pt x="1" y="52"/>
                    <a:pt x="0" y="5"/>
                    <a:pt x="0" y="5"/>
                  </a:cubicBezTo>
                  <a:cubicBezTo>
                    <a:pt x="0" y="5"/>
                    <a:pt x="0" y="5"/>
                    <a:pt x="0" y="5"/>
                  </a:cubicBezTo>
                  <a:cubicBezTo>
                    <a:pt x="0" y="2"/>
                    <a:pt x="0" y="2"/>
                    <a:pt x="0" y="2"/>
                  </a:cubicBezTo>
                  <a:cubicBezTo>
                    <a:pt x="1" y="2"/>
                    <a:pt x="1" y="2"/>
                    <a:pt x="1" y="2"/>
                  </a:cubicBezTo>
                  <a:cubicBezTo>
                    <a:pt x="1" y="1"/>
                    <a:pt x="2" y="0"/>
                    <a:pt x="4" y="0"/>
                  </a:cubicBezTo>
                  <a:cubicBezTo>
                    <a:pt x="4" y="0"/>
                    <a:pt x="4" y="0"/>
                    <a:pt x="4" y="0"/>
                  </a:cubicBezTo>
                  <a:cubicBezTo>
                    <a:pt x="4" y="0"/>
                    <a:pt x="4" y="0"/>
                    <a:pt x="4" y="0"/>
                  </a:cubicBezTo>
                  <a:cubicBezTo>
                    <a:pt x="4" y="0"/>
                    <a:pt x="4" y="0"/>
                    <a:pt x="4" y="0"/>
                  </a:cubicBezTo>
                  <a:cubicBezTo>
                    <a:pt x="6" y="0"/>
                    <a:pt x="8" y="2"/>
                    <a:pt x="8" y="5"/>
                  </a:cubicBezTo>
                  <a:cubicBezTo>
                    <a:pt x="8" y="5"/>
                    <a:pt x="8" y="5"/>
                    <a:pt x="8" y="5"/>
                  </a:cubicBezTo>
                  <a:cubicBezTo>
                    <a:pt x="8" y="5"/>
                    <a:pt x="11" y="108"/>
                    <a:pt x="14" y="164"/>
                  </a:cubicBezTo>
                  <a:cubicBezTo>
                    <a:pt x="14" y="164"/>
                    <a:pt x="14" y="164"/>
                    <a:pt x="14" y="164"/>
                  </a:cubicBezTo>
                  <a:cubicBezTo>
                    <a:pt x="15" y="173"/>
                    <a:pt x="15" y="181"/>
                    <a:pt x="16" y="187"/>
                  </a:cubicBezTo>
                  <a:cubicBezTo>
                    <a:pt x="16" y="187"/>
                    <a:pt x="16" y="187"/>
                    <a:pt x="16" y="187"/>
                  </a:cubicBezTo>
                  <a:cubicBezTo>
                    <a:pt x="16" y="192"/>
                    <a:pt x="17" y="196"/>
                    <a:pt x="17" y="197"/>
                  </a:cubicBezTo>
                  <a:cubicBezTo>
                    <a:pt x="17" y="197"/>
                    <a:pt x="17" y="197"/>
                    <a:pt x="17" y="197"/>
                  </a:cubicBezTo>
                  <a:cubicBezTo>
                    <a:pt x="20" y="199"/>
                    <a:pt x="28" y="200"/>
                    <a:pt x="31" y="199"/>
                  </a:cubicBezTo>
                  <a:cubicBezTo>
                    <a:pt x="31" y="199"/>
                    <a:pt x="31" y="199"/>
                    <a:pt x="31" y="199"/>
                  </a:cubicBezTo>
                  <a:cubicBezTo>
                    <a:pt x="31" y="199"/>
                    <a:pt x="31" y="199"/>
                    <a:pt x="32" y="199"/>
                  </a:cubicBezTo>
                  <a:cubicBezTo>
                    <a:pt x="32" y="199"/>
                    <a:pt x="32" y="199"/>
                    <a:pt x="32" y="199"/>
                  </a:cubicBezTo>
                  <a:cubicBezTo>
                    <a:pt x="32" y="199"/>
                    <a:pt x="33" y="199"/>
                    <a:pt x="33" y="199"/>
                  </a:cubicBezTo>
                  <a:cubicBezTo>
                    <a:pt x="33" y="199"/>
                    <a:pt x="33" y="199"/>
                    <a:pt x="33" y="199"/>
                  </a:cubicBezTo>
                  <a:cubicBezTo>
                    <a:pt x="33" y="199"/>
                    <a:pt x="33" y="199"/>
                    <a:pt x="33" y="199"/>
                  </a:cubicBezTo>
                  <a:cubicBezTo>
                    <a:pt x="33" y="199"/>
                    <a:pt x="33" y="199"/>
                    <a:pt x="33" y="199"/>
                  </a:cubicBezTo>
                  <a:cubicBezTo>
                    <a:pt x="33" y="199"/>
                    <a:pt x="33" y="199"/>
                    <a:pt x="33" y="199"/>
                  </a:cubicBezTo>
                  <a:cubicBezTo>
                    <a:pt x="33" y="199"/>
                    <a:pt x="33" y="199"/>
                    <a:pt x="33" y="199"/>
                  </a:cubicBezTo>
                  <a:cubicBezTo>
                    <a:pt x="33" y="199"/>
                    <a:pt x="33" y="199"/>
                    <a:pt x="33" y="199"/>
                  </a:cubicBezTo>
                  <a:cubicBezTo>
                    <a:pt x="33" y="199"/>
                    <a:pt x="33" y="199"/>
                    <a:pt x="33" y="199"/>
                  </a:cubicBezTo>
                  <a:cubicBezTo>
                    <a:pt x="33" y="199"/>
                    <a:pt x="33" y="199"/>
                    <a:pt x="33" y="199"/>
                  </a:cubicBezTo>
                  <a:cubicBezTo>
                    <a:pt x="33" y="199"/>
                    <a:pt x="33" y="199"/>
                    <a:pt x="33" y="199"/>
                  </a:cubicBezTo>
                  <a:cubicBezTo>
                    <a:pt x="33" y="199"/>
                    <a:pt x="33" y="199"/>
                    <a:pt x="33" y="199"/>
                  </a:cubicBezTo>
                  <a:cubicBezTo>
                    <a:pt x="33" y="199"/>
                    <a:pt x="33" y="199"/>
                    <a:pt x="33" y="199"/>
                  </a:cubicBezTo>
                  <a:cubicBezTo>
                    <a:pt x="36" y="200"/>
                    <a:pt x="38" y="201"/>
                    <a:pt x="38" y="204"/>
                  </a:cubicBezTo>
                  <a:cubicBezTo>
                    <a:pt x="38" y="204"/>
                    <a:pt x="38" y="204"/>
                    <a:pt x="38" y="204"/>
                  </a:cubicBezTo>
                  <a:cubicBezTo>
                    <a:pt x="38" y="204"/>
                    <a:pt x="38" y="204"/>
                    <a:pt x="38" y="204"/>
                  </a:cubicBezTo>
                  <a:cubicBezTo>
                    <a:pt x="38" y="206"/>
                    <a:pt x="36" y="208"/>
                    <a:pt x="33" y="208"/>
                  </a:cubicBezTo>
                  <a:cubicBezTo>
                    <a:pt x="33" y="208"/>
                    <a:pt x="33" y="208"/>
                    <a:pt x="33" y="208"/>
                  </a:cubicBezTo>
                  <a:cubicBezTo>
                    <a:pt x="33" y="208"/>
                    <a:pt x="33" y="208"/>
                    <a:pt x="32" y="208"/>
                  </a:cubicBezTo>
                  <a:cubicBezTo>
                    <a:pt x="32" y="208"/>
                    <a:pt x="32" y="208"/>
                    <a:pt x="32" y="208"/>
                  </a:cubicBezTo>
                  <a:cubicBezTo>
                    <a:pt x="28" y="208"/>
                    <a:pt x="18" y="208"/>
                    <a:pt x="11" y="203"/>
                  </a:cubicBezTo>
                  <a:close/>
                  <a:moveTo>
                    <a:pt x="32" y="204"/>
                  </a:moveTo>
                  <a:cubicBezTo>
                    <a:pt x="33" y="204"/>
                    <a:pt x="33" y="204"/>
                    <a:pt x="33" y="204"/>
                  </a:cubicBezTo>
                  <a:cubicBezTo>
                    <a:pt x="33" y="204"/>
                    <a:pt x="33" y="204"/>
                    <a:pt x="33" y="204"/>
                  </a:cubicBezTo>
                  <a:cubicBezTo>
                    <a:pt x="33" y="204"/>
                    <a:pt x="34" y="204"/>
                    <a:pt x="34" y="204"/>
                  </a:cubicBezTo>
                  <a:cubicBezTo>
                    <a:pt x="34" y="204"/>
                    <a:pt x="34" y="204"/>
                    <a:pt x="34" y="204"/>
                  </a:cubicBezTo>
                  <a:cubicBezTo>
                    <a:pt x="34" y="204"/>
                    <a:pt x="33" y="204"/>
                    <a:pt x="33" y="203"/>
                  </a:cubicBezTo>
                  <a:cubicBezTo>
                    <a:pt x="33" y="203"/>
                    <a:pt x="33" y="203"/>
                    <a:pt x="33" y="203"/>
                  </a:cubicBezTo>
                  <a:cubicBezTo>
                    <a:pt x="33" y="204"/>
                    <a:pt x="33" y="204"/>
                    <a:pt x="33" y="204"/>
                  </a:cubicBezTo>
                  <a:cubicBezTo>
                    <a:pt x="33" y="203"/>
                    <a:pt x="33" y="203"/>
                    <a:pt x="33" y="203"/>
                  </a:cubicBezTo>
                  <a:cubicBezTo>
                    <a:pt x="32" y="203"/>
                    <a:pt x="32" y="203"/>
                    <a:pt x="32" y="203"/>
                  </a:cubicBezTo>
                  <a:cubicBezTo>
                    <a:pt x="32" y="203"/>
                    <a:pt x="32" y="203"/>
                    <a:pt x="32" y="203"/>
                  </a:cubicBezTo>
                  <a:cubicBezTo>
                    <a:pt x="32" y="203"/>
                    <a:pt x="31" y="203"/>
                    <a:pt x="31" y="203"/>
                  </a:cubicBezTo>
                  <a:cubicBezTo>
                    <a:pt x="31" y="203"/>
                    <a:pt x="31" y="203"/>
                    <a:pt x="31" y="203"/>
                  </a:cubicBezTo>
                  <a:cubicBezTo>
                    <a:pt x="27" y="203"/>
                    <a:pt x="19" y="203"/>
                    <a:pt x="14" y="200"/>
                  </a:cubicBezTo>
                  <a:cubicBezTo>
                    <a:pt x="14" y="200"/>
                    <a:pt x="14" y="200"/>
                    <a:pt x="14" y="200"/>
                  </a:cubicBezTo>
                  <a:cubicBezTo>
                    <a:pt x="14" y="199"/>
                    <a:pt x="14" y="199"/>
                    <a:pt x="14" y="199"/>
                  </a:cubicBezTo>
                  <a:cubicBezTo>
                    <a:pt x="14" y="199"/>
                    <a:pt x="14" y="199"/>
                    <a:pt x="14" y="199"/>
                  </a:cubicBezTo>
                  <a:cubicBezTo>
                    <a:pt x="13" y="197"/>
                    <a:pt x="13" y="193"/>
                    <a:pt x="12" y="187"/>
                  </a:cubicBezTo>
                  <a:cubicBezTo>
                    <a:pt x="12" y="187"/>
                    <a:pt x="12" y="187"/>
                    <a:pt x="12" y="187"/>
                  </a:cubicBezTo>
                  <a:cubicBezTo>
                    <a:pt x="11" y="181"/>
                    <a:pt x="11" y="173"/>
                    <a:pt x="10" y="164"/>
                  </a:cubicBezTo>
                  <a:cubicBezTo>
                    <a:pt x="10" y="164"/>
                    <a:pt x="10" y="164"/>
                    <a:pt x="10" y="164"/>
                  </a:cubicBezTo>
                  <a:cubicBezTo>
                    <a:pt x="7" y="109"/>
                    <a:pt x="5" y="9"/>
                    <a:pt x="4" y="5"/>
                  </a:cubicBezTo>
                  <a:cubicBezTo>
                    <a:pt x="4" y="5"/>
                    <a:pt x="4" y="5"/>
                    <a:pt x="4" y="5"/>
                  </a:cubicBezTo>
                  <a:cubicBezTo>
                    <a:pt x="4" y="5"/>
                    <a:pt x="4" y="5"/>
                    <a:pt x="4" y="5"/>
                  </a:cubicBezTo>
                  <a:cubicBezTo>
                    <a:pt x="4" y="5"/>
                    <a:pt x="4" y="5"/>
                    <a:pt x="4" y="5"/>
                  </a:cubicBezTo>
                  <a:cubicBezTo>
                    <a:pt x="5" y="5"/>
                    <a:pt x="5" y="5"/>
                    <a:pt x="5" y="5"/>
                  </a:cubicBezTo>
                  <a:cubicBezTo>
                    <a:pt x="4" y="5"/>
                    <a:pt x="4" y="5"/>
                    <a:pt x="4" y="5"/>
                  </a:cubicBezTo>
                  <a:cubicBezTo>
                    <a:pt x="4" y="5"/>
                    <a:pt x="4" y="4"/>
                    <a:pt x="4" y="4"/>
                  </a:cubicBezTo>
                  <a:cubicBezTo>
                    <a:pt x="4" y="4"/>
                    <a:pt x="4" y="4"/>
                    <a:pt x="4" y="4"/>
                  </a:cubicBezTo>
                  <a:cubicBezTo>
                    <a:pt x="4" y="4"/>
                    <a:pt x="4" y="4"/>
                    <a:pt x="4" y="4"/>
                  </a:cubicBezTo>
                  <a:cubicBezTo>
                    <a:pt x="4" y="4"/>
                    <a:pt x="4" y="5"/>
                    <a:pt x="4" y="5"/>
                  </a:cubicBezTo>
                  <a:cubicBezTo>
                    <a:pt x="4" y="5"/>
                    <a:pt x="4" y="5"/>
                    <a:pt x="4" y="5"/>
                  </a:cubicBezTo>
                  <a:cubicBezTo>
                    <a:pt x="4" y="8"/>
                    <a:pt x="4" y="8"/>
                    <a:pt x="4" y="8"/>
                  </a:cubicBezTo>
                  <a:cubicBezTo>
                    <a:pt x="4" y="8"/>
                    <a:pt x="4" y="8"/>
                    <a:pt x="4" y="8"/>
                  </a:cubicBezTo>
                  <a:cubicBezTo>
                    <a:pt x="4" y="20"/>
                    <a:pt x="5" y="60"/>
                    <a:pt x="7" y="100"/>
                  </a:cubicBezTo>
                  <a:cubicBezTo>
                    <a:pt x="7" y="100"/>
                    <a:pt x="7" y="100"/>
                    <a:pt x="7" y="100"/>
                  </a:cubicBezTo>
                  <a:cubicBezTo>
                    <a:pt x="7" y="124"/>
                    <a:pt x="9" y="149"/>
                    <a:pt x="10" y="167"/>
                  </a:cubicBezTo>
                  <a:cubicBezTo>
                    <a:pt x="10" y="167"/>
                    <a:pt x="10" y="167"/>
                    <a:pt x="10" y="167"/>
                  </a:cubicBezTo>
                  <a:cubicBezTo>
                    <a:pt x="10" y="176"/>
                    <a:pt x="11" y="184"/>
                    <a:pt x="12" y="190"/>
                  </a:cubicBezTo>
                  <a:cubicBezTo>
                    <a:pt x="12" y="190"/>
                    <a:pt x="12" y="190"/>
                    <a:pt x="12" y="190"/>
                  </a:cubicBezTo>
                  <a:cubicBezTo>
                    <a:pt x="12" y="193"/>
                    <a:pt x="12" y="195"/>
                    <a:pt x="12" y="197"/>
                  </a:cubicBezTo>
                  <a:cubicBezTo>
                    <a:pt x="12" y="197"/>
                    <a:pt x="12" y="197"/>
                    <a:pt x="12" y="197"/>
                  </a:cubicBezTo>
                  <a:cubicBezTo>
                    <a:pt x="13" y="199"/>
                    <a:pt x="13" y="199"/>
                    <a:pt x="14" y="200"/>
                  </a:cubicBezTo>
                  <a:cubicBezTo>
                    <a:pt x="14" y="200"/>
                    <a:pt x="14" y="200"/>
                    <a:pt x="14" y="200"/>
                  </a:cubicBezTo>
                  <a:cubicBezTo>
                    <a:pt x="18" y="204"/>
                    <a:pt x="28" y="204"/>
                    <a:pt x="32" y="204"/>
                  </a:cubicBezTo>
                  <a:close/>
                  <a:moveTo>
                    <a:pt x="34" y="204"/>
                  </a:moveTo>
                  <a:cubicBezTo>
                    <a:pt x="34" y="204"/>
                    <a:pt x="34" y="204"/>
                    <a:pt x="34" y="204"/>
                  </a:cubicBezTo>
                  <a:cubicBezTo>
                    <a:pt x="34" y="204"/>
                    <a:pt x="34" y="204"/>
                    <a:pt x="34" y="204"/>
                  </a:cubicBezTo>
                  <a:cubicBezTo>
                    <a:pt x="34" y="204"/>
                    <a:pt x="34" y="204"/>
                    <a:pt x="34" y="2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4" name="椭圆 163"/>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098" y="384102"/>
            <a:ext cx="11233449" cy="5877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19048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rot="1192981">
            <a:off x="400243" y="127158"/>
            <a:ext cx="909196" cy="921005"/>
            <a:chOff x="2118580" y="4342651"/>
            <a:chExt cx="672245" cy="680977"/>
          </a:xfrm>
        </p:grpSpPr>
        <p:grpSp>
          <p:nvGrpSpPr>
            <p:cNvPr id="53" name="组合 52"/>
            <p:cNvGrpSpPr/>
            <p:nvPr/>
          </p:nvGrpSpPr>
          <p:grpSpPr>
            <a:xfrm>
              <a:off x="2124539" y="4342651"/>
              <a:ext cx="641611" cy="680977"/>
              <a:chOff x="2124539" y="4342651"/>
              <a:chExt cx="641611" cy="680977"/>
            </a:xfrm>
          </p:grpSpPr>
          <p:sp>
            <p:nvSpPr>
              <p:cNvPr id="71" name="任意多边形 70"/>
              <p:cNvSpPr/>
              <p:nvPr/>
            </p:nvSpPr>
            <p:spPr>
              <a:xfrm>
                <a:off x="2124539" y="4342651"/>
                <a:ext cx="641611"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文本框 76"/>
          <p:cNvSpPr txBox="1"/>
          <p:nvPr/>
        </p:nvSpPr>
        <p:spPr>
          <a:xfrm>
            <a:off x="1659243" y="122261"/>
            <a:ext cx="10181574" cy="1938992"/>
          </a:xfrm>
          <a:prstGeom prst="rect">
            <a:avLst/>
          </a:prstGeom>
          <a:noFill/>
          <a:effectLst/>
        </p:spPr>
        <p:txBody>
          <a:bodyPr wrap="square" rtlCol="0">
            <a:spAutoFit/>
          </a:bodyPr>
          <a:lstStyle/>
          <a:p>
            <a:r>
              <a:rPr lang="en-US" altLang="zh-CN" sz="2400" b="1" dirty="0">
                <a:solidFill>
                  <a:schemeClr val="tx1">
                    <a:lumMod val="75000"/>
                    <a:lumOff val="25000"/>
                  </a:schemeClr>
                </a:solidFill>
                <a:latin typeface="幼圆" panose="02010509060101010101" pitchFamily="49" charset="-122"/>
                <a:ea typeface="幼圆" panose="02010509060101010101" pitchFamily="49" charset="-122"/>
              </a:rPr>
              <a:t>Your reference list should be completed in alphabetical order by author’s surname, regardless of the type of source. Only sources that you have directly cited in your work should be included; a separate bibliography is not required. </a:t>
            </a:r>
          </a:p>
          <a:p>
            <a:r>
              <a:rPr lang="en-US" altLang="zh-CN" sz="2400" b="1" dirty="0">
                <a:solidFill>
                  <a:schemeClr val="tx1">
                    <a:lumMod val="75000"/>
                    <a:lumOff val="25000"/>
                  </a:schemeClr>
                </a:solidFill>
                <a:latin typeface="幼圆" panose="02010509060101010101" pitchFamily="49" charset="-122"/>
                <a:ea typeface="幼圆" panose="02010509060101010101" pitchFamily="49" charset="-122"/>
              </a:rPr>
              <a:t>            </a:t>
            </a:r>
            <a:endParaRPr lang="zh-CN" altLang="en-US" sz="2400" b="1" dirty="0">
              <a:solidFill>
                <a:schemeClr val="tx1">
                  <a:lumMod val="75000"/>
                  <a:lumOff val="25000"/>
                </a:schemeClr>
              </a:solidFill>
              <a:latin typeface="幼圆" panose="02010509060101010101" pitchFamily="49" charset="-122"/>
              <a:ea typeface="幼圆" panose="02010509060101010101" pitchFamily="49" charset="-122"/>
            </a:endParaRPr>
          </a:p>
        </p:txBody>
      </p:sp>
      <p:sp>
        <p:nvSpPr>
          <p:cNvPr id="78" name="椭圆 77"/>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309052" y="1535454"/>
            <a:ext cx="1155313" cy="1619988"/>
            <a:chOff x="1289955" y="1628061"/>
            <a:chExt cx="3941631" cy="5174701"/>
          </a:xfrm>
        </p:grpSpPr>
        <p:sp>
          <p:nvSpPr>
            <p:cNvPr id="32" name="Shape 209"/>
            <p:cNvSpPr/>
            <p:nvPr/>
          </p:nvSpPr>
          <p:spPr>
            <a:xfrm rot="3758493">
              <a:off x="2721879" y="4293055"/>
              <a:ext cx="2954498" cy="2064916"/>
            </a:xfrm>
            <a:custGeom>
              <a:avLst/>
              <a:gdLst/>
              <a:ahLst/>
              <a:cxnLst>
                <a:cxn ang="0">
                  <a:pos x="wd2" y="hd2"/>
                </a:cxn>
                <a:cxn ang="5400000">
                  <a:pos x="wd2" y="hd2"/>
                </a:cxn>
                <a:cxn ang="10800000">
                  <a:pos x="wd2" y="hd2"/>
                </a:cxn>
                <a:cxn ang="16200000">
                  <a:pos x="wd2" y="hd2"/>
                </a:cxn>
              </a:cxnLst>
              <a:rect l="0" t="0" r="r" b="b"/>
              <a:pathLst>
                <a:path w="21600" h="21014" extrusionOk="0">
                  <a:moveTo>
                    <a:pt x="0" y="11730"/>
                  </a:moveTo>
                  <a:cubicBezTo>
                    <a:pt x="550" y="11385"/>
                    <a:pt x="818" y="11200"/>
                    <a:pt x="1446" y="10869"/>
                  </a:cubicBezTo>
                  <a:cubicBezTo>
                    <a:pt x="3278" y="9905"/>
                    <a:pt x="4075" y="10600"/>
                    <a:pt x="4893" y="12949"/>
                  </a:cubicBezTo>
                  <a:cubicBezTo>
                    <a:pt x="5476" y="14623"/>
                    <a:pt x="6411" y="21325"/>
                    <a:pt x="8440" y="21003"/>
                  </a:cubicBezTo>
                  <a:cubicBezTo>
                    <a:pt x="10807" y="20628"/>
                    <a:pt x="9528" y="13017"/>
                    <a:pt x="9431" y="11082"/>
                  </a:cubicBezTo>
                  <a:cubicBezTo>
                    <a:pt x="9316" y="8800"/>
                    <a:pt x="8806" y="3250"/>
                    <a:pt x="11582" y="4352"/>
                  </a:cubicBezTo>
                  <a:cubicBezTo>
                    <a:pt x="13589" y="5149"/>
                    <a:pt x="14535" y="10567"/>
                    <a:pt x="16445" y="10863"/>
                  </a:cubicBezTo>
                  <a:cubicBezTo>
                    <a:pt x="18644" y="11204"/>
                    <a:pt x="17737" y="6638"/>
                    <a:pt x="17704" y="4600"/>
                  </a:cubicBezTo>
                  <a:cubicBezTo>
                    <a:pt x="17639" y="584"/>
                    <a:pt x="18794" y="-275"/>
                    <a:pt x="21600" y="69"/>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nvGrpSpPr>
            <p:cNvPr id="33" name="组 13"/>
            <p:cNvGrpSpPr/>
            <p:nvPr/>
          </p:nvGrpSpPr>
          <p:grpSpPr>
            <a:xfrm>
              <a:off x="1289955" y="1628061"/>
              <a:ext cx="2187025" cy="2569107"/>
              <a:chOff x="5943842" y="1013911"/>
              <a:chExt cx="2187025" cy="2569107"/>
            </a:xfrm>
          </p:grpSpPr>
          <p:sp>
            <p:nvSpPr>
              <p:cNvPr id="34" name="Shape 202"/>
              <p:cNvSpPr/>
              <p:nvPr/>
            </p:nvSpPr>
            <p:spPr>
              <a:xfrm rot="3758493">
                <a:off x="6440283" y="1924630"/>
                <a:ext cx="1816414" cy="510440"/>
              </a:xfrm>
              <a:custGeom>
                <a:avLst/>
                <a:gdLst/>
                <a:ahLst/>
                <a:cxnLst>
                  <a:cxn ang="0">
                    <a:pos x="wd2" y="hd2"/>
                  </a:cxn>
                  <a:cxn ang="5400000">
                    <a:pos x="wd2" y="hd2"/>
                  </a:cxn>
                  <a:cxn ang="10800000">
                    <a:pos x="wd2" y="hd2"/>
                  </a:cxn>
                  <a:cxn ang="16200000">
                    <a:pos x="wd2" y="hd2"/>
                  </a:cxn>
                </a:cxnLst>
                <a:rect l="0" t="0" r="r" b="b"/>
                <a:pathLst>
                  <a:path w="21600" h="20522" extrusionOk="0">
                    <a:moveTo>
                      <a:pt x="21600" y="743"/>
                    </a:moveTo>
                    <a:cubicBezTo>
                      <a:pt x="19799" y="-786"/>
                      <a:pt x="18140" y="461"/>
                      <a:pt x="16279" y="823"/>
                    </a:cubicBezTo>
                    <a:cubicBezTo>
                      <a:pt x="10853" y="1876"/>
                      <a:pt x="5372" y="1461"/>
                      <a:pt x="0" y="4698"/>
                    </a:cubicBezTo>
                    <a:lnTo>
                      <a:pt x="0" y="20521"/>
                    </a:lnTo>
                    <a:lnTo>
                      <a:pt x="1843" y="19747"/>
                    </a:lnTo>
                    <a:cubicBezTo>
                      <a:pt x="4727" y="19759"/>
                      <a:pt x="13025" y="19305"/>
                      <a:pt x="15903" y="19016"/>
                    </a:cubicBezTo>
                    <a:cubicBezTo>
                      <a:pt x="17715" y="18834"/>
                      <a:pt x="19629" y="20814"/>
                      <a:pt x="21376" y="20485"/>
                    </a:cubicBezTo>
                  </a:path>
                </a:pathLst>
              </a:custGeom>
              <a:solidFill>
                <a:schemeClr val="bg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35" name="Shape 203"/>
              <p:cNvSpPr/>
              <p:nvPr/>
            </p:nvSpPr>
            <p:spPr>
              <a:xfrm rot="3758493">
                <a:off x="7743128" y="2715926"/>
                <a:ext cx="42879" cy="488621"/>
              </a:xfrm>
              <a:custGeom>
                <a:avLst/>
                <a:gdLst/>
                <a:ahLst/>
                <a:cxnLst>
                  <a:cxn ang="0">
                    <a:pos x="wd2" y="hd2"/>
                  </a:cxn>
                  <a:cxn ang="5400000">
                    <a:pos x="wd2" y="hd2"/>
                  </a:cxn>
                  <a:cxn ang="10800000">
                    <a:pos x="wd2" y="hd2"/>
                  </a:cxn>
                  <a:cxn ang="16200000">
                    <a:pos x="wd2" y="hd2"/>
                  </a:cxn>
                </a:cxnLst>
                <a:rect l="0" t="0" r="r" b="b"/>
                <a:pathLst>
                  <a:path w="17274" h="21600" extrusionOk="0">
                    <a:moveTo>
                      <a:pt x="0" y="0"/>
                    </a:moveTo>
                    <a:cubicBezTo>
                      <a:pt x="21600" y="2677"/>
                      <a:pt x="19974" y="16418"/>
                      <a:pt x="11161" y="2160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36" name="Shape 204"/>
              <p:cNvSpPr/>
              <p:nvPr/>
            </p:nvSpPr>
            <p:spPr>
              <a:xfrm rot="3758493">
                <a:off x="6688919" y="1820269"/>
                <a:ext cx="124286" cy="3417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761" y="15753"/>
                      <a:pt x="1840" y="7112"/>
                      <a:pt x="0"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37" name="Shape 205"/>
              <p:cNvSpPr/>
              <p:nvPr/>
            </p:nvSpPr>
            <p:spPr>
              <a:xfrm rot="3758493">
                <a:off x="6847335" y="1900060"/>
                <a:ext cx="869668" cy="1031590"/>
              </a:xfrm>
              <a:custGeom>
                <a:avLst/>
                <a:gdLst/>
                <a:ahLst/>
                <a:cxnLst>
                  <a:cxn ang="0">
                    <a:pos x="wd2" y="hd2"/>
                  </a:cxn>
                  <a:cxn ang="5400000">
                    <a:pos x="wd2" y="hd2"/>
                  </a:cxn>
                  <a:cxn ang="10800000">
                    <a:pos x="wd2" y="hd2"/>
                  </a:cxn>
                  <a:cxn ang="16200000">
                    <a:pos x="wd2" y="hd2"/>
                  </a:cxn>
                </a:cxnLst>
                <a:rect l="0" t="0" r="r" b="b"/>
                <a:pathLst>
                  <a:path w="19469" h="16954" extrusionOk="0">
                    <a:moveTo>
                      <a:pt x="0" y="11121"/>
                    </a:moveTo>
                    <a:cubicBezTo>
                      <a:pt x="167" y="10786"/>
                      <a:pt x="-956" y="-4646"/>
                      <a:pt x="4852" y="2248"/>
                    </a:cubicBezTo>
                    <a:cubicBezTo>
                      <a:pt x="5261" y="461"/>
                      <a:pt x="6192" y="-121"/>
                      <a:pt x="7478" y="78"/>
                    </a:cubicBezTo>
                    <a:cubicBezTo>
                      <a:pt x="8279" y="78"/>
                      <a:pt x="9110" y="711"/>
                      <a:pt x="9174" y="2178"/>
                    </a:cubicBezTo>
                    <a:cubicBezTo>
                      <a:pt x="10318" y="734"/>
                      <a:pt x="10808" y="-213"/>
                      <a:pt x="12478" y="41"/>
                    </a:cubicBezTo>
                    <a:cubicBezTo>
                      <a:pt x="13434" y="0"/>
                      <a:pt x="13608" y="1386"/>
                      <a:pt x="13442" y="1960"/>
                    </a:cubicBezTo>
                    <a:cubicBezTo>
                      <a:pt x="19959" y="-3583"/>
                      <a:pt x="20644" y="13929"/>
                      <a:pt x="18086" y="16954"/>
                    </a:cubicBezTo>
                  </a:path>
                </a:pathLst>
              </a:custGeom>
              <a:solidFill>
                <a:schemeClr val="bg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38" name="Shape 206"/>
              <p:cNvSpPr/>
              <p:nvPr/>
            </p:nvSpPr>
            <p:spPr>
              <a:xfrm rot="3758493">
                <a:off x="6164716" y="2541971"/>
                <a:ext cx="1046419" cy="281861"/>
              </a:xfrm>
              <a:custGeom>
                <a:avLst/>
                <a:gdLst/>
                <a:ahLst/>
                <a:cxnLst>
                  <a:cxn ang="0">
                    <a:pos x="wd2" y="hd2"/>
                  </a:cxn>
                  <a:cxn ang="5400000">
                    <a:pos x="wd2" y="hd2"/>
                  </a:cxn>
                  <a:cxn ang="10800000">
                    <a:pos x="wd2" y="hd2"/>
                  </a:cxn>
                  <a:cxn ang="16200000">
                    <a:pos x="wd2" y="hd2"/>
                  </a:cxn>
                </a:cxnLst>
                <a:rect l="0" t="0" r="r" b="b"/>
                <a:pathLst>
                  <a:path w="21600" h="21574" extrusionOk="0">
                    <a:moveTo>
                      <a:pt x="1076" y="12061"/>
                    </a:moveTo>
                    <a:cubicBezTo>
                      <a:pt x="497" y="8498"/>
                      <a:pt x="228" y="3669"/>
                      <a:pt x="0" y="0"/>
                    </a:cubicBezTo>
                    <a:cubicBezTo>
                      <a:pt x="6860" y="545"/>
                      <a:pt x="13608" y="-26"/>
                      <a:pt x="20206" y="3388"/>
                    </a:cubicBezTo>
                    <a:cubicBezTo>
                      <a:pt x="20298" y="9884"/>
                      <a:pt x="21430" y="15807"/>
                      <a:pt x="21600" y="21574"/>
                    </a:cubicBezTo>
                  </a:path>
                </a:pathLst>
              </a:custGeom>
              <a:solidFill>
                <a:srgbClr val="E7E4EA"/>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39" name="Shape 207"/>
              <p:cNvSpPr/>
              <p:nvPr/>
            </p:nvSpPr>
            <p:spPr>
              <a:xfrm rot="3758493">
                <a:off x="5742745" y="2584036"/>
                <a:ext cx="1200079" cy="797886"/>
              </a:xfrm>
              <a:custGeom>
                <a:avLst/>
                <a:gdLst/>
                <a:ahLst/>
                <a:cxnLst>
                  <a:cxn ang="0">
                    <a:pos x="wd2" y="hd2"/>
                  </a:cxn>
                  <a:cxn ang="5400000">
                    <a:pos x="wd2" y="hd2"/>
                  </a:cxn>
                  <a:cxn ang="10800000">
                    <a:pos x="wd2" y="hd2"/>
                  </a:cxn>
                  <a:cxn ang="16200000">
                    <a:pos x="wd2" y="hd2"/>
                  </a:cxn>
                </a:cxnLst>
                <a:rect l="0" t="0" r="r" b="b"/>
                <a:pathLst>
                  <a:path w="21600" h="20676" extrusionOk="0">
                    <a:moveTo>
                      <a:pt x="1467" y="19871"/>
                    </a:moveTo>
                    <a:cubicBezTo>
                      <a:pt x="2596" y="15187"/>
                      <a:pt x="1342" y="5194"/>
                      <a:pt x="0" y="486"/>
                    </a:cubicBezTo>
                    <a:cubicBezTo>
                      <a:pt x="6032" y="-924"/>
                      <a:pt x="11979" y="1155"/>
                      <a:pt x="18133" y="1422"/>
                    </a:cubicBezTo>
                    <a:cubicBezTo>
                      <a:pt x="19277" y="7634"/>
                      <a:pt x="21219" y="14259"/>
                      <a:pt x="21600" y="20676"/>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40" name="Shape 208"/>
              <p:cNvSpPr/>
              <p:nvPr/>
            </p:nvSpPr>
            <p:spPr>
              <a:xfrm rot="3758493">
                <a:off x="6601321" y="998391"/>
                <a:ext cx="383966" cy="415006"/>
              </a:xfrm>
              <a:custGeom>
                <a:avLst/>
                <a:gdLst/>
                <a:ahLst/>
                <a:cxnLst>
                  <a:cxn ang="0">
                    <a:pos x="wd2" y="hd2"/>
                  </a:cxn>
                  <a:cxn ang="5400000">
                    <a:pos x="wd2" y="hd2"/>
                  </a:cxn>
                  <a:cxn ang="10800000">
                    <a:pos x="wd2" y="hd2"/>
                  </a:cxn>
                  <a:cxn ang="16200000">
                    <a:pos x="wd2" y="hd2"/>
                  </a:cxn>
                </a:cxnLst>
                <a:rect l="0" t="0" r="r" b="b"/>
                <a:pathLst>
                  <a:path w="21399" h="21600" extrusionOk="0">
                    <a:moveTo>
                      <a:pt x="21399" y="0"/>
                    </a:moveTo>
                    <a:cubicBezTo>
                      <a:pt x="14641" y="0"/>
                      <a:pt x="6540" y="886"/>
                      <a:pt x="325" y="1003"/>
                    </a:cubicBezTo>
                    <a:cubicBezTo>
                      <a:pt x="-42" y="7726"/>
                      <a:pt x="-201" y="14997"/>
                      <a:pt x="411" y="21600"/>
                    </a:cubicBezTo>
                    <a:cubicBezTo>
                      <a:pt x="6724" y="20829"/>
                      <a:pt x="13779" y="19988"/>
                      <a:pt x="20126" y="20284"/>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41" name="Shape 210"/>
              <p:cNvSpPr/>
              <p:nvPr/>
            </p:nvSpPr>
            <p:spPr>
              <a:xfrm rot="3758493">
                <a:off x="7598750" y="2950768"/>
                <a:ext cx="573187" cy="491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302" y="21128"/>
                      <a:pt x="15635" y="15045"/>
                      <a:pt x="21600" y="9996"/>
                    </a:cubicBezTo>
                    <a:cubicBezTo>
                      <a:pt x="14594" y="7013"/>
                      <a:pt x="7961" y="2130"/>
                      <a:pt x="709"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43" name="椭圆 31"/>
          <p:cNvSpPr/>
          <p:nvPr/>
        </p:nvSpPr>
        <p:spPr>
          <a:xfrm>
            <a:off x="1928200" y="1893489"/>
            <a:ext cx="1139678" cy="48315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rgbClr val="F7B63E"/>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spc="-300" dirty="0">
                <a:solidFill>
                  <a:srgbClr val="F7B63E"/>
                </a:solidFill>
                <a:latin typeface="方正静蕾简体" panose="02000000000000000000" pitchFamily="2" charset="-122"/>
                <a:ea typeface="方正静蕾简体" panose="02000000000000000000" pitchFamily="2" charset="-122"/>
              </a:rPr>
              <a:t>Books</a:t>
            </a:r>
            <a:endParaRPr lang="zh-CN" altLang="en-US" b="1" spc="-300" dirty="0">
              <a:solidFill>
                <a:srgbClr val="F7B63E"/>
              </a:solidFill>
              <a:latin typeface="方正静蕾简体" panose="02000000000000000000" pitchFamily="2" charset="-122"/>
              <a:ea typeface="方正静蕾简体" panose="02000000000000000000" pitchFamily="2" charset="-122"/>
            </a:endParaRPr>
          </a:p>
        </p:txBody>
      </p:sp>
      <p:sp>
        <p:nvSpPr>
          <p:cNvPr id="44" name="任意多边形 43"/>
          <p:cNvSpPr/>
          <p:nvPr/>
        </p:nvSpPr>
        <p:spPr>
          <a:xfrm>
            <a:off x="6973576" y="3745022"/>
            <a:ext cx="324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31"/>
          <p:cNvSpPr/>
          <p:nvPr/>
        </p:nvSpPr>
        <p:spPr>
          <a:xfrm>
            <a:off x="5764704" y="3336595"/>
            <a:ext cx="904457" cy="48315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rgbClr val="FF3E3E"/>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dirty="0">
                <a:solidFill>
                  <a:srgbClr val="FF3E3E"/>
                </a:solidFill>
                <a:latin typeface="方正静蕾简体" panose="02000000000000000000" pitchFamily="2" charset="-122"/>
                <a:ea typeface="方正静蕾简体" panose="02000000000000000000" pitchFamily="2" charset="-122"/>
              </a:rPr>
              <a:t>二季度</a:t>
            </a:r>
          </a:p>
        </p:txBody>
      </p:sp>
      <p:sp>
        <p:nvSpPr>
          <p:cNvPr id="47" name="椭圆 31"/>
          <p:cNvSpPr/>
          <p:nvPr/>
        </p:nvSpPr>
        <p:spPr>
          <a:xfrm>
            <a:off x="1958956" y="3960778"/>
            <a:ext cx="1055914" cy="48315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rgbClr val="76AADB"/>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spc="-300" dirty="0">
                <a:solidFill>
                  <a:srgbClr val="76AADB"/>
                </a:solidFill>
                <a:latin typeface="方正静蕾简体" panose="02000000000000000000" pitchFamily="2" charset="-122"/>
                <a:ea typeface="方正静蕾简体" panose="02000000000000000000" pitchFamily="2" charset="-122"/>
              </a:rPr>
              <a:t>Chapters   </a:t>
            </a:r>
            <a:endParaRPr lang="zh-CN" altLang="en-US" b="1" spc="-300" dirty="0">
              <a:solidFill>
                <a:srgbClr val="76AADB"/>
              </a:solidFill>
              <a:latin typeface="方正静蕾简体" panose="02000000000000000000" pitchFamily="2" charset="-122"/>
              <a:ea typeface="方正静蕾简体" panose="02000000000000000000" pitchFamily="2" charset="-122"/>
            </a:endParaRPr>
          </a:p>
        </p:txBody>
      </p:sp>
      <p:sp>
        <p:nvSpPr>
          <p:cNvPr id="51" name="文本框 50"/>
          <p:cNvSpPr txBox="1"/>
          <p:nvPr/>
        </p:nvSpPr>
        <p:spPr>
          <a:xfrm>
            <a:off x="6828855" y="3313743"/>
            <a:ext cx="4585784" cy="438582"/>
          </a:xfrm>
          <a:prstGeom prst="rect">
            <a:avLst/>
          </a:prstGeom>
          <a:noFill/>
        </p:spPr>
        <p:txBody>
          <a:bodyPr wrap="square" rtlCol="0">
            <a:spAutoFit/>
          </a:bodyPr>
          <a:lstStyle/>
          <a:p>
            <a:pPr algn="just">
              <a:lnSpc>
                <a:spcPct val="125000"/>
              </a:lnSpc>
            </a:pPr>
            <a:r>
              <a:rPr lang="zh-CN" altLang="en-US" dirty="0">
                <a:solidFill>
                  <a:schemeClr val="tx1">
                    <a:lumMod val="85000"/>
                    <a:lumOff val="15000"/>
                  </a:schemeClr>
                </a:solidFill>
                <a:latin typeface="方正静蕾简体" panose="02000000000000000000" pitchFamily="2" charset="-122"/>
                <a:ea typeface="方正静蕾简体" panose="02000000000000000000" pitchFamily="2" charset="-122"/>
              </a:rPr>
              <a:t>请在这里输入文字请在</a:t>
            </a:r>
            <a:r>
              <a:rPr lang="zh-CN" altLang="en-US">
                <a:solidFill>
                  <a:schemeClr val="tx1">
                    <a:lumMod val="85000"/>
                    <a:lumOff val="15000"/>
                  </a:schemeClr>
                </a:solidFill>
                <a:latin typeface="方正静蕾简体" panose="02000000000000000000" pitchFamily="2" charset="-122"/>
                <a:ea typeface="方正静蕾简体" panose="02000000000000000000" pitchFamily="2" charset="-122"/>
              </a:rPr>
              <a:t>这里输入</a:t>
            </a:r>
            <a:endParaRPr lang="zh-CN" altLang="en-US" dirty="0">
              <a:solidFill>
                <a:schemeClr val="tx1">
                  <a:lumMod val="85000"/>
                  <a:lumOff val="15000"/>
                </a:schemeClr>
              </a:solidFill>
              <a:latin typeface="方正静蕾简体" panose="02000000000000000000" pitchFamily="2" charset="-122"/>
              <a:ea typeface="方正静蕾简体" panose="02000000000000000000" pitchFamily="2"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461" y="2557101"/>
            <a:ext cx="10439400" cy="128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3905" y="4504568"/>
            <a:ext cx="10629900" cy="90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5405" y="5518012"/>
            <a:ext cx="10509250" cy="84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6858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randombar(horizontal)">
                                      <p:cBhvr>
                                        <p:cTn id="7" dur="500"/>
                                        <p:tgtEl>
                                          <p:spTgt spid="31"/>
                                        </p:tgtEl>
                                      </p:cBhvr>
                                    </p:animEffect>
                                  </p:childTnLst>
                                </p:cTn>
                              </p:par>
                            </p:childTnLst>
                          </p:cTn>
                        </p:par>
                        <p:par>
                          <p:cTn id="8" fill="hold">
                            <p:stCondLst>
                              <p:cond delay="500"/>
                            </p:stCondLst>
                            <p:childTnLst>
                              <p:par>
                                <p:cTn id="9" presetID="25"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14" dur="1000" fill="hold"/>
                                        <p:tgtEl>
                                          <p:spTgt spid="43"/>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43"/>
                                        </p:tgtEl>
                                      </p:cBhvr>
                                    </p:animEffect>
                                  </p:childTnLst>
                                </p:cTn>
                              </p:par>
                              <p:par>
                                <p:cTn id="19" presetID="25" presetClass="entr" presetSubtype="0" fill="hold" grpId="0" nodeType="withEffect">
                                  <p:stCondLst>
                                    <p:cond delay="250"/>
                                  </p:stCondLst>
                                  <p:childTnLst>
                                    <p:set>
                                      <p:cBhvr>
                                        <p:cTn id="20" dur="1" fill="hold">
                                          <p:stCondLst>
                                            <p:cond delay="0"/>
                                          </p:stCondLst>
                                        </p:cTn>
                                        <p:tgtEl>
                                          <p:spTgt spid="45"/>
                                        </p:tgtEl>
                                        <p:attrNameLst>
                                          <p:attrName>style.visibility</p:attrName>
                                        </p:attrNameLst>
                                      </p:cBhvr>
                                      <p:to>
                                        <p:strVal val="visible"/>
                                      </p:to>
                                    </p:set>
                                    <p:anim calcmode="lin" valueType="num">
                                      <p:cBhvr>
                                        <p:cTn id="21"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4" dur="1000" fill="hold"/>
                                        <p:tgtEl>
                                          <p:spTgt spid="45"/>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45"/>
                                        </p:tgtEl>
                                      </p:cBhvr>
                                    </p:animEffect>
                                  </p:childTnLst>
                                </p:cTn>
                              </p:par>
                              <p:par>
                                <p:cTn id="29" presetID="25" presetClass="entr" presetSubtype="0" fill="hold" grpId="0" nodeType="withEffect">
                                  <p:stCondLst>
                                    <p:cond delay="500"/>
                                  </p:stCondLst>
                                  <p:childTnLst>
                                    <p:set>
                                      <p:cBhvr>
                                        <p:cTn id="30" dur="1" fill="hold">
                                          <p:stCondLst>
                                            <p:cond delay="0"/>
                                          </p:stCondLst>
                                        </p:cTn>
                                        <p:tgtEl>
                                          <p:spTgt spid="47"/>
                                        </p:tgtEl>
                                        <p:attrNameLst>
                                          <p:attrName>style.visibility</p:attrName>
                                        </p:attrNameLst>
                                      </p:cBhvr>
                                      <p:to>
                                        <p:strVal val="visible"/>
                                      </p:to>
                                    </p:set>
                                    <p:anim calcmode="lin" valueType="num">
                                      <p:cBhvr>
                                        <p:cTn id="31" dur="500" decel="50000" fill="hold">
                                          <p:stCondLst>
                                            <p:cond delay="0"/>
                                          </p:stCondLst>
                                        </p:cTn>
                                        <p:tgtEl>
                                          <p:spTgt spid="47"/>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47"/>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47"/>
                                        </p:tgtEl>
                                        <p:attrNameLst>
                                          <p:attrName>ppt_w</p:attrName>
                                        </p:attrNameLst>
                                      </p:cBhvr>
                                      <p:tavLst>
                                        <p:tav tm="0">
                                          <p:val>
                                            <p:strVal val="#ppt_w*.05"/>
                                          </p:val>
                                        </p:tav>
                                        <p:tav tm="100000">
                                          <p:val>
                                            <p:strVal val="#ppt_w"/>
                                          </p:val>
                                        </p:tav>
                                      </p:tavLst>
                                    </p:anim>
                                    <p:anim calcmode="lin" valueType="num">
                                      <p:cBhvr>
                                        <p:cTn id="34" dur="1000" fill="hold"/>
                                        <p:tgtEl>
                                          <p:spTgt spid="47"/>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47"/>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47"/>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47"/>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4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left)">
                                      <p:cBhvr>
                                        <p:cTn id="41" dur="500"/>
                                        <p:tgtEl>
                                          <p:spTgt spid="4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7" grpId="0" animBg="1"/>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rot="1192981">
            <a:off x="400243" y="127158"/>
            <a:ext cx="909196" cy="921005"/>
            <a:chOff x="2118580" y="4342651"/>
            <a:chExt cx="672245" cy="680977"/>
          </a:xfrm>
        </p:grpSpPr>
        <p:grpSp>
          <p:nvGrpSpPr>
            <p:cNvPr id="53" name="组合 52"/>
            <p:cNvGrpSpPr/>
            <p:nvPr/>
          </p:nvGrpSpPr>
          <p:grpSpPr>
            <a:xfrm>
              <a:off x="2124539" y="4342651"/>
              <a:ext cx="641611" cy="680977"/>
              <a:chOff x="2124539" y="4342651"/>
              <a:chExt cx="641611" cy="680977"/>
            </a:xfrm>
          </p:grpSpPr>
          <p:sp>
            <p:nvSpPr>
              <p:cNvPr id="71" name="任意多边形 70"/>
              <p:cNvSpPr/>
              <p:nvPr/>
            </p:nvSpPr>
            <p:spPr>
              <a:xfrm>
                <a:off x="2124539" y="4342651"/>
                <a:ext cx="641611"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椭圆 77"/>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Group 44"/>
          <p:cNvGrpSpPr/>
          <p:nvPr/>
        </p:nvGrpSpPr>
        <p:grpSpPr>
          <a:xfrm>
            <a:off x="229226" y="1088255"/>
            <a:ext cx="550206" cy="582441"/>
            <a:chOff x="0" y="0"/>
            <a:chExt cx="807366" cy="906807"/>
          </a:xfrm>
          <a:noFill/>
        </p:grpSpPr>
        <p:sp>
          <p:nvSpPr>
            <p:cNvPr id="32"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grpFill/>
            <a:ln w="38100" cap="flat">
              <a:solidFill>
                <a:srgbClr val="F7B63E"/>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33"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grpFill/>
            <a:ln w="38100" cap="flat">
              <a:solidFill>
                <a:srgbClr val="F7B63E"/>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37" name="Group 44"/>
          <p:cNvGrpSpPr/>
          <p:nvPr/>
        </p:nvGrpSpPr>
        <p:grpSpPr>
          <a:xfrm>
            <a:off x="304753" y="4360815"/>
            <a:ext cx="635817" cy="738493"/>
            <a:chOff x="0" y="0"/>
            <a:chExt cx="807366" cy="906807"/>
          </a:xfrm>
        </p:grpSpPr>
        <p:sp>
          <p:nvSpPr>
            <p:cNvPr id="38"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rgbClr val="76AADB"/>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39"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rgbClr val="76AADB"/>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sp>
        <p:nvSpPr>
          <p:cNvPr id="50" name="文本框 49"/>
          <p:cNvSpPr txBox="1"/>
          <p:nvPr/>
        </p:nvSpPr>
        <p:spPr>
          <a:xfrm>
            <a:off x="2222161" y="3495667"/>
            <a:ext cx="4115476" cy="679289"/>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dirty="0">
                <a:solidFill>
                  <a:schemeClr val="tx1">
                    <a:lumMod val="85000"/>
                    <a:lumOff val="15000"/>
                  </a:schemeClr>
                </a:solidFill>
                <a:latin typeface="方正静蕾简体" panose="02000000000000000000" pitchFamily="2" charset="-122"/>
                <a:ea typeface="方正静蕾简体" panose="02000000000000000000" pitchFamily="2" charset="-122"/>
              </a:rPr>
              <a:t>请在这里输入文字请在这里输入文字请在这里输入文字请在这里输入文字</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332" y="873202"/>
            <a:ext cx="10674350" cy="340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9802" y="4502150"/>
            <a:ext cx="10661650" cy="214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3504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30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anim calcmode="lin" valueType="num">
                                      <p:cBhvr>
                                        <p:cTn id="8" dur="500" fill="hold"/>
                                        <p:tgtEl>
                                          <p:spTgt spid="31"/>
                                        </p:tgtEl>
                                        <p:attrNameLst>
                                          <p:attrName>ppt_x</p:attrName>
                                        </p:attrNameLst>
                                      </p:cBhvr>
                                      <p:tavLst>
                                        <p:tav tm="0">
                                          <p:val>
                                            <p:strVal val="#ppt_x"/>
                                          </p:val>
                                        </p:tav>
                                        <p:tav tm="100000">
                                          <p:val>
                                            <p:strVal val="#ppt_x"/>
                                          </p:val>
                                        </p:tav>
                                      </p:tavLst>
                                    </p:anim>
                                    <p:anim calcmode="lin" valueType="num">
                                      <p:cBhvr>
                                        <p:cTn id="9" dur="500" fill="hold"/>
                                        <p:tgtEl>
                                          <p:spTgt spid="3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30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anim calcmode="lin" valueType="num">
                                      <p:cBhvr>
                                        <p:cTn id="13" dur="500" fill="hold"/>
                                        <p:tgtEl>
                                          <p:spTgt spid="37"/>
                                        </p:tgtEl>
                                        <p:attrNameLst>
                                          <p:attrName>ppt_x</p:attrName>
                                        </p:attrNameLst>
                                      </p:cBhvr>
                                      <p:tavLst>
                                        <p:tav tm="0">
                                          <p:val>
                                            <p:strVal val="#ppt_x"/>
                                          </p:val>
                                        </p:tav>
                                        <p:tav tm="100000">
                                          <p:val>
                                            <p:strVal val="#ppt_x"/>
                                          </p:val>
                                        </p:tav>
                                      </p:tavLst>
                                    </p:anim>
                                    <p:anim calcmode="lin" valueType="num">
                                      <p:cBhvr>
                                        <p:cTn id="14" dur="500" fill="hold"/>
                                        <p:tgtEl>
                                          <p:spTgt spid="37"/>
                                        </p:tgtEl>
                                        <p:attrNameLst>
                                          <p:attrName>ppt_y</p:attrName>
                                        </p:attrNameLst>
                                      </p:cBhvr>
                                      <p:tavLst>
                                        <p:tav tm="0">
                                          <p:val>
                                            <p:strVal val="#ppt_y-.1"/>
                                          </p:val>
                                        </p:tav>
                                        <p:tav tm="100000">
                                          <p:val>
                                            <p:strVal val="#ppt_y"/>
                                          </p:val>
                                        </p:tav>
                                      </p:tavLst>
                                    </p:anim>
                                  </p:childTnLst>
                                </p:cTn>
                              </p:par>
                              <p:par>
                                <p:cTn id="15" presetID="22" presetClass="entr" presetSubtype="8"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59563" y="445678"/>
            <a:ext cx="9643394" cy="3801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5560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173"/>
          <p:cNvGrpSpPr>
            <a:grpSpLocks noChangeAspect="1"/>
          </p:cNvGrpSpPr>
          <p:nvPr/>
        </p:nvGrpSpPr>
        <p:grpSpPr bwMode="auto">
          <a:xfrm>
            <a:off x="10960761" y="5361778"/>
            <a:ext cx="807784" cy="1089955"/>
            <a:chOff x="3106" y="2648"/>
            <a:chExt cx="438" cy="591"/>
          </a:xfrm>
          <a:solidFill>
            <a:srgbClr val="F7B63E"/>
          </a:solidFill>
        </p:grpSpPr>
        <p:sp>
          <p:nvSpPr>
            <p:cNvPr id="95" name="Freeform 174"/>
            <p:cNvSpPr/>
            <p:nvPr/>
          </p:nvSpPr>
          <p:spPr bwMode="auto">
            <a:xfrm>
              <a:off x="3258" y="2648"/>
              <a:ext cx="13" cy="35"/>
            </a:xfrm>
            <a:custGeom>
              <a:avLst/>
              <a:gdLst>
                <a:gd name="T0" fmla="*/ 3 w 3"/>
                <a:gd name="T1" fmla="*/ 4 h 8"/>
                <a:gd name="T2" fmla="*/ 3 w 3"/>
                <a:gd name="T3" fmla="*/ 3 h 8"/>
                <a:gd name="T4" fmla="*/ 0 w 3"/>
                <a:gd name="T5" fmla="*/ 4 h 8"/>
                <a:gd name="T6" fmla="*/ 0 w 3"/>
                <a:gd name="T7" fmla="*/ 6 h 8"/>
                <a:gd name="T8" fmla="*/ 3 w 3"/>
                <a:gd name="T9" fmla="*/ 4 h 8"/>
              </a:gdLst>
              <a:ahLst/>
              <a:cxnLst>
                <a:cxn ang="0">
                  <a:pos x="T0" y="T1"/>
                </a:cxn>
                <a:cxn ang="0">
                  <a:pos x="T2" y="T3"/>
                </a:cxn>
                <a:cxn ang="0">
                  <a:pos x="T4" y="T5"/>
                </a:cxn>
                <a:cxn ang="0">
                  <a:pos x="T6" y="T7"/>
                </a:cxn>
                <a:cxn ang="0">
                  <a:pos x="T8" y="T9"/>
                </a:cxn>
              </a:cxnLst>
              <a:rect l="0" t="0" r="r" b="b"/>
              <a:pathLst>
                <a:path w="3" h="8">
                  <a:moveTo>
                    <a:pt x="3" y="4"/>
                  </a:moveTo>
                  <a:cubicBezTo>
                    <a:pt x="3" y="4"/>
                    <a:pt x="3" y="3"/>
                    <a:pt x="3" y="3"/>
                  </a:cubicBezTo>
                  <a:cubicBezTo>
                    <a:pt x="3" y="0"/>
                    <a:pt x="0" y="2"/>
                    <a:pt x="0" y="4"/>
                  </a:cubicBezTo>
                  <a:cubicBezTo>
                    <a:pt x="0" y="4"/>
                    <a:pt x="0" y="5"/>
                    <a:pt x="0" y="6"/>
                  </a:cubicBezTo>
                  <a:cubicBezTo>
                    <a:pt x="0" y="8"/>
                    <a:pt x="3" y="6"/>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75"/>
            <p:cNvSpPr/>
            <p:nvPr/>
          </p:nvSpPr>
          <p:spPr bwMode="auto">
            <a:xfrm>
              <a:off x="3197" y="2700"/>
              <a:ext cx="26" cy="13"/>
            </a:xfrm>
            <a:custGeom>
              <a:avLst/>
              <a:gdLst>
                <a:gd name="T0" fmla="*/ 3 w 6"/>
                <a:gd name="T1" fmla="*/ 3 h 3"/>
                <a:gd name="T2" fmla="*/ 3 w 6"/>
                <a:gd name="T3" fmla="*/ 3 h 3"/>
                <a:gd name="T4" fmla="*/ 4 w 6"/>
                <a:gd name="T5" fmla="*/ 0 h 3"/>
                <a:gd name="T6" fmla="*/ 3 w 6"/>
                <a:gd name="T7" fmla="*/ 0 h 3"/>
                <a:gd name="T8" fmla="*/ 3 w 6"/>
                <a:gd name="T9" fmla="*/ 3 h 3"/>
              </a:gdLst>
              <a:ahLst/>
              <a:cxnLst>
                <a:cxn ang="0">
                  <a:pos x="T0" y="T1"/>
                </a:cxn>
                <a:cxn ang="0">
                  <a:pos x="T2" y="T3"/>
                </a:cxn>
                <a:cxn ang="0">
                  <a:pos x="T4" y="T5"/>
                </a:cxn>
                <a:cxn ang="0">
                  <a:pos x="T6" y="T7"/>
                </a:cxn>
                <a:cxn ang="0">
                  <a:pos x="T8" y="T9"/>
                </a:cxn>
              </a:cxnLst>
              <a:rect l="0" t="0" r="r" b="b"/>
              <a:pathLst>
                <a:path w="6" h="3">
                  <a:moveTo>
                    <a:pt x="3" y="3"/>
                  </a:moveTo>
                  <a:cubicBezTo>
                    <a:pt x="3" y="3"/>
                    <a:pt x="3" y="3"/>
                    <a:pt x="3" y="3"/>
                  </a:cubicBezTo>
                  <a:cubicBezTo>
                    <a:pt x="5" y="3"/>
                    <a:pt x="6" y="0"/>
                    <a:pt x="4" y="0"/>
                  </a:cubicBezTo>
                  <a:cubicBezTo>
                    <a:pt x="4" y="0"/>
                    <a:pt x="4" y="0"/>
                    <a:pt x="3" y="0"/>
                  </a:cubicBezTo>
                  <a:cubicBezTo>
                    <a:pt x="2" y="0"/>
                    <a:pt x="0"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76"/>
            <p:cNvSpPr/>
            <p:nvPr/>
          </p:nvSpPr>
          <p:spPr bwMode="auto">
            <a:xfrm>
              <a:off x="3175" y="2700"/>
              <a:ext cx="26" cy="26"/>
            </a:xfrm>
            <a:custGeom>
              <a:avLst/>
              <a:gdLst>
                <a:gd name="T0" fmla="*/ 4 w 6"/>
                <a:gd name="T1" fmla="*/ 4 h 6"/>
                <a:gd name="T2" fmla="*/ 4 w 6"/>
                <a:gd name="T3" fmla="*/ 4 h 6"/>
                <a:gd name="T4" fmla="*/ 3 w 6"/>
                <a:gd name="T5" fmla="*/ 2 h 6"/>
                <a:gd name="T6" fmla="*/ 2 w 6"/>
                <a:gd name="T7" fmla="*/ 2 h 6"/>
                <a:gd name="T8" fmla="*/ 4 w 6"/>
                <a:gd name="T9" fmla="*/ 4 h 6"/>
              </a:gdLst>
              <a:ahLst/>
              <a:cxnLst>
                <a:cxn ang="0">
                  <a:pos x="T0" y="T1"/>
                </a:cxn>
                <a:cxn ang="0">
                  <a:pos x="T2" y="T3"/>
                </a:cxn>
                <a:cxn ang="0">
                  <a:pos x="T4" y="T5"/>
                </a:cxn>
                <a:cxn ang="0">
                  <a:pos x="T6" y="T7"/>
                </a:cxn>
                <a:cxn ang="0">
                  <a:pos x="T8" y="T9"/>
                </a:cxn>
              </a:cxnLst>
              <a:rect l="0" t="0" r="r" b="b"/>
              <a:pathLst>
                <a:path w="6" h="6">
                  <a:moveTo>
                    <a:pt x="4" y="4"/>
                  </a:moveTo>
                  <a:cubicBezTo>
                    <a:pt x="4" y="4"/>
                    <a:pt x="4" y="4"/>
                    <a:pt x="4" y="4"/>
                  </a:cubicBezTo>
                  <a:cubicBezTo>
                    <a:pt x="6" y="2"/>
                    <a:pt x="4" y="0"/>
                    <a:pt x="3" y="2"/>
                  </a:cubicBezTo>
                  <a:cubicBezTo>
                    <a:pt x="2" y="2"/>
                    <a:pt x="2" y="2"/>
                    <a:pt x="2" y="2"/>
                  </a:cubicBezTo>
                  <a:cubicBezTo>
                    <a:pt x="0" y="4"/>
                    <a:pt x="2"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77"/>
            <p:cNvSpPr/>
            <p:nvPr/>
          </p:nvSpPr>
          <p:spPr bwMode="auto">
            <a:xfrm>
              <a:off x="3153" y="2739"/>
              <a:ext cx="27" cy="39"/>
            </a:xfrm>
            <a:custGeom>
              <a:avLst/>
              <a:gdLst>
                <a:gd name="T0" fmla="*/ 3 w 6"/>
                <a:gd name="T1" fmla="*/ 7 h 9"/>
                <a:gd name="T2" fmla="*/ 5 w 6"/>
                <a:gd name="T3" fmla="*/ 3 h 9"/>
                <a:gd name="T4" fmla="*/ 2 w 6"/>
                <a:gd name="T5" fmla="*/ 2 h 9"/>
                <a:gd name="T6" fmla="*/ 1 w 6"/>
                <a:gd name="T7" fmla="*/ 5 h 9"/>
                <a:gd name="T8" fmla="*/ 3 w 6"/>
                <a:gd name="T9" fmla="*/ 7 h 9"/>
              </a:gdLst>
              <a:ahLst/>
              <a:cxnLst>
                <a:cxn ang="0">
                  <a:pos x="T0" y="T1"/>
                </a:cxn>
                <a:cxn ang="0">
                  <a:pos x="T2" y="T3"/>
                </a:cxn>
                <a:cxn ang="0">
                  <a:pos x="T4" y="T5"/>
                </a:cxn>
                <a:cxn ang="0">
                  <a:pos x="T6" y="T7"/>
                </a:cxn>
                <a:cxn ang="0">
                  <a:pos x="T8" y="T9"/>
                </a:cxn>
              </a:cxnLst>
              <a:rect l="0" t="0" r="r" b="b"/>
              <a:pathLst>
                <a:path w="6" h="9">
                  <a:moveTo>
                    <a:pt x="3" y="7"/>
                  </a:moveTo>
                  <a:cubicBezTo>
                    <a:pt x="4" y="6"/>
                    <a:pt x="5" y="4"/>
                    <a:pt x="5" y="3"/>
                  </a:cubicBezTo>
                  <a:cubicBezTo>
                    <a:pt x="6" y="0"/>
                    <a:pt x="3" y="0"/>
                    <a:pt x="2" y="2"/>
                  </a:cubicBezTo>
                  <a:cubicBezTo>
                    <a:pt x="2" y="3"/>
                    <a:pt x="1" y="4"/>
                    <a:pt x="1" y="5"/>
                  </a:cubicBezTo>
                  <a:cubicBezTo>
                    <a:pt x="0" y="7"/>
                    <a:pt x="2" y="9"/>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78"/>
            <p:cNvSpPr/>
            <p:nvPr/>
          </p:nvSpPr>
          <p:spPr bwMode="auto">
            <a:xfrm>
              <a:off x="3123" y="2760"/>
              <a:ext cx="26" cy="22"/>
            </a:xfrm>
            <a:custGeom>
              <a:avLst/>
              <a:gdLst>
                <a:gd name="T0" fmla="*/ 2 w 6"/>
                <a:gd name="T1" fmla="*/ 5 h 5"/>
                <a:gd name="T2" fmla="*/ 4 w 6"/>
                <a:gd name="T3" fmla="*/ 4 h 5"/>
                <a:gd name="T4" fmla="*/ 3 w 6"/>
                <a:gd name="T5" fmla="*/ 1 h 5"/>
                <a:gd name="T6" fmla="*/ 2 w 6"/>
                <a:gd name="T7" fmla="*/ 1 h 5"/>
                <a:gd name="T8" fmla="*/ 0 w 6"/>
                <a:gd name="T9" fmla="*/ 4 h 5"/>
                <a:gd name="T10" fmla="*/ 2 w 6"/>
                <a:gd name="T11" fmla="*/ 5 h 5"/>
              </a:gdLst>
              <a:ahLst/>
              <a:cxnLst>
                <a:cxn ang="0">
                  <a:pos x="T0" y="T1"/>
                </a:cxn>
                <a:cxn ang="0">
                  <a:pos x="T2" y="T3"/>
                </a:cxn>
                <a:cxn ang="0">
                  <a:pos x="T4" y="T5"/>
                </a:cxn>
                <a:cxn ang="0">
                  <a:pos x="T6" y="T7"/>
                </a:cxn>
                <a:cxn ang="0">
                  <a:pos x="T8" y="T9"/>
                </a:cxn>
                <a:cxn ang="0">
                  <a:pos x="T10" y="T11"/>
                </a:cxn>
              </a:cxnLst>
              <a:rect l="0" t="0" r="r" b="b"/>
              <a:pathLst>
                <a:path w="6" h="5">
                  <a:moveTo>
                    <a:pt x="2" y="5"/>
                  </a:moveTo>
                  <a:cubicBezTo>
                    <a:pt x="3" y="5"/>
                    <a:pt x="4" y="4"/>
                    <a:pt x="4" y="4"/>
                  </a:cubicBezTo>
                  <a:cubicBezTo>
                    <a:pt x="6" y="2"/>
                    <a:pt x="5" y="0"/>
                    <a:pt x="3" y="1"/>
                  </a:cubicBezTo>
                  <a:cubicBezTo>
                    <a:pt x="3" y="1"/>
                    <a:pt x="2" y="2"/>
                    <a:pt x="2" y="1"/>
                  </a:cubicBezTo>
                  <a:cubicBezTo>
                    <a:pt x="1" y="2"/>
                    <a:pt x="0" y="3"/>
                    <a:pt x="0" y="4"/>
                  </a:cubicBezTo>
                  <a:cubicBezTo>
                    <a:pt x="0" y="5"/>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79"/>
            <p:cNvSpPr>
              <a:spLocks noEditPoints="1"/>
            </p:cNvSpPr>
            <p:nvPr/>
          </p:nvSpPr>
          <p:spPr bwMode="auto">
            <a:xfrm>
              <a:off x="3149" y="2769"/>
              <a:ext cx="22" cy="21"/>
            </a:xfrm>
            <a:custGeom>
              <a:avLst/>
              <a:gdLst>
                <a:gd name="T0" fmla="*/ 2 w 5"/>
                <a:gd name="T1" fmla="*/ 5 h 5"/>
                <a:gd name="T2" fmla="*/ 3 w 5"/>
                <a:gd name="T3" fmla="*/ 2 h 5"/>
                <a:gd name="T4" fmla="*/ 0 w 5"/>
                <a:gd name="T5" fmla="*/ 3 h 5"/>
                <a:gd name="T6" fmla="*/ 2 w 5"/>
                <a:gd name="T7" fmla="*/ 5 h 5"/>
                <a:gd name="T8" fmla="*/ 3 w 5"/>
                <a:gd name="T9" fmla="*/ 2 h 5"/>
                <a:gd name="T10" fmla="*/ 3 w 5"/>
                <a:gd name="T11" fmla="*/ 2 h 5"/>
                <a:gd name="T12" fmla="*/ 3 w 5"/>
                <a:gd name="T13" fmla="*/ 2 h 5"/>
                <a:gd name="T14" fmla="*/ 3 w 5"/>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5"/>
                  </a:moveTo>
                  <a:cubicBezTo>
                    <a:pt x="3" y="5"/>
                    <a:pt x="5" y="2"/>
                    <a:pt x="3" y="2"/>
                  </a:cubicBezTo>
                  <a:cubicBezTo>
                    <a:pt x="3" y="0"/>
                    <a:pt x="0" y="2"/>
                    <a:pt x="0" y="3"/>
                  </a:cubicBezTo>
                  <a:cubicBezTo>
                    <a:pt x="0" y="5"/>
                    <a:pt x="1" y="5"/>
                    <a:pt x="2" y="5"/>
                  </a:cubicBezTo>
                  <a:close/>
                  <a:moveTo>
                    <a:pt x="3" y="2"/>
                  </a:moveTo>
                  <a:cubicBezTo>
                    <a:pt x="3" y="2"/>
                    <a:pt x="3" y="2"/>
                    <a:pt x="3" y="2"/>
                  </a:cubicBezTo>
                  <a:cubicBezTo>
                    <a:pt x="3" y="2"/>
                    <a:pt x="3" y="2"/>
                    <a:pt x="3" y="2"/>
                  </a:cubicBezTo>
                  <a:cubicBezTo>
                    <a:pt x="3" y="2"/>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80"/>
            <p:cNvSpPr/>
            <p:nvPr/>
          </p:nvSpPr>
          <p:spPr bwMode="auto">
            <a:xfrm>
              <a:off x="3127" y="2786"/>
              <a:ext cx="22" cy="43"/>
            </a:xfrm>
            <a:custGeom>
              <a:avLst/>
              <a:gdLst>
                <a:gd name="T0" fmla="*/ 2 w 5"/>
                <a:gd name="T1" fmla="*/ 3 h 10"/>
                <a:gd name="T2" fmla="*/ 2 w 5"/>
                <a:gd name="T3" fmla="*/ 6 h 10"/>
                <a:gd name="T4" fmla="*/ 1 w 5"/>
                <a:gd name="T5" fmla="*/ 7 h 10"/>
                <a:gd name="T6" fmla="*/ 1 w 5"/>
                <a:gd name="T7" fmla="*/ 10 h 10"/>
                <a:gd name="T8" fmla="*/ 4 w 5"/>
                <a:gd name="T9" fmla="*/ 8 h 10"/>
                <a:gd name="T10" fmla="*/ 4 w 5"/>
                <a:gd name="T11" fmla="*/ 7 h 10"/>
                <a:gd name="T12" fmla="*/ 5 w 5"/>
                <a:gd name="T13" fmla="*/ 6 h 10"/>
                <a:gd name="T14" fmla="*/ 5 w 5"/>
                <a:gd name="T15" fmla="*/ 2 h 10"/>
                <a:gd name="T16" fmla="*/ 2 w 5"/>
                <a:gd name="T1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2" y="3"/>
                  </a:moveTo>
                  <a:cubicBezTo>
                    <a:pt x="2" y="4"/>
                    <a:pt x="2" y="5"/>
                    <a:pt x="2" y="6"/>
                  </a:cubicBezTo>
                  <a:cubicBezTo>
                    <a:pt x="1" y="6"/>
                    <a:pt x="1" y="7"/>
                    <a:pt x="1" y="7"/>
                  </a:cubicBezTo>
                  <a:cubicBezTo>
                    <a:pt x="0" y="8"/>
                    <a:pt x="0" y="9"/>
                    <a:pt x="1" y="10"/>
                  </a:cubicBezTo>
                  <a:cubicBezTo>
                    <a:pt x="2" y="10"/>
                    <a:pt x="3" y="9"/>
                    <a:pt x="4" y="8"/>
                  </a:cubicBezTo>
                  <a:cubicBezTo>
                    <a:pt x="4" y="8"/>
                    <a:pt x="4" y="8"/>
                    <a:pt x="4" y="7"/>
                  </a:cubicBezTo>
                  <a:cubicBezTo>
                    <a:pt x="5" y="7"/>
                    <a:pt x="5" y="6"/>
                    <a:pt x="5" y="6"/>
                  </a:cubicBezTo>
                  <a:cubicBezTo>
                    <a:pt x="5" y="4"/>
                    <a:pt x="5" y="3"/>
                    <a:pt x="5" y="2"/>
                  </a:cubicBezTo>
                  <a:cubicBezTo>
                    <a:pt x="5" y="0"/>
                    <a:pt x="2" y="1"/>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81"/>
            <p:cNvSpPr/>
            <p:nvPr/>
          </p:nvSpPr>
          <p:spPr bwMode="auto">
            <a:xfrm>
              <a:off x="3132" y="2855"/>
              <a:ext cx="21"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82"/>
            <p:cNvSpPr/>
            <p:nvPr/>
          </p:nvSpPr>
          <p:spPr bwMode="auto">
            <a:xfrm>
              <a:off x="3149" y="2885"/>
              <a:ext cx="17" cy="35"/>
            </a:xfrm>
            <a:custGeom>
              <a:avLst/>
              <a:gdLst>
                <a:gd name="T0" fmla="*/ 4 w 4"/>
                <a:gd name="T1" fmla="*/ 4 h 8"/>
                <a:gd name="T2" fmla="*/ 4 w 4"/>
                <a:gd name="T3" fmla="*/ 2 h 8"/>
                <a:gd name="T4" fmla="*/ 1 w 4"/>
                <a:gd name="T5" fmla="*/ 4 h 8"/>
                <a:gd name="T6" fmla="*/ 1 w 4"/>
                <a:gd name="T7" fmla="*/ 5 h 8"/>
                <a:gd name="T8" fmla="*/ 4 w 4"/>
                <a:gd name="T9" fmla="*/ 4 h 8"/>
              </a:gdLst>
              <a:ahLst/>
              <a:cxnLst>
                <a:cxn ang="0">
                  <a:pos x="T0" y="T1"/>
                </a:cxn>
                <a:cxn ang="0">
                  <a:pos x="T2" y="T3"/>
                </a:cxn>
                <a:cxn ang="0">
                  <a:pos x="T4" y="T5"/>
                </a:cxn>
                <a:cxn ang="0">
                  <a:pos x="T6" y="T7"/>
                </a:cxn>
                <a:cxn ang="0">
                  <a:pos x="T8" y="T9"/>
                </a:cxn>
              </a:cxnLst>
              <a:rect l="0" t="0" r="r" b="b"/>
              <a:pathLst>
                <a:path w="4" h="8">
                  <a:moveTo>
                    <a:pt x="4" y="4"/>
                  </a:moveTo>
                  <a:cubicBezTo>
                    <a:pt x="4" y="3"/>
                    <a:pt x="4" y="3"/>
                    <a:pt x="4" y="2"/>
                  </a:cubicBezTo>
                  <a:cubicBezTo>
                    <a:pt x="2" y="0"/>
                    <a:pt x="0" y="3"/>
                    <a:pt x="1" y="4"/>
                  </a:cubicBezTo>
                  <a:cubicBezTo>
                    <a:pt x="1" y="5"/>
                    <a:pt x="1" y="5"/>
                    <a:pt x="1" y="5"/>
                  </a:cubicBezTo>
                  <a:cubicBezTo>
                    <a:pt x="1" y="8"/>
                    <a:pt x="4"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83"/>
            <p:cNvSpPr/>
            <p:nvPr/>
          </p:nvSpPr>
          <p:spPr bwMode="auto">
            <a:xfrm>
              <a:off x="3127" y="2954"/>
              <a:ext cx="26" cy="52"/>
            </a:xfrm>
            <a:custGeom>
              <a:avLst/>
              <a:gdLst>
                <a:gd name="T0" fmla="*/ 5 w 6"/>
                <a:gd name="T1" fmla="*/ 8 h 12"/>
                <a:gd name="T2" fmla="*/ 4 w 6"/>
                <a:gd name="T3" fmla="*/ 4 h 12"/>
                <a:gd name="T4" fmla="*/ 3 w 6"/>
                <a:gd name="T5" fmla="*/ 4 h 12"/>
                <a:gd name="T6" fmla="*/ 3 w 6"/>
                <a:gd name="T7" fmla="*/ 0 h 12"/>
                <a:gd name="T8" fmla="*/ 2 w 6"/>
                <a:gd name="T9" fmla="*/ 4 h 12"/>
                <a:gd name="T10" fmla="*/ 0 w 6"/>
                <a:gd name="T11" fmla="*/ 6 h 12"/>
                <a:gd name="T12" fmla="*/ 2 w 6"/>
                <a:gd name="T13" fmla="*/ 10 h 12"/>
                <a:gd name="T14" fmla="*/ 5 w 6"/>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5" y="8"/>
                  </a:moveTo>
                  <a:cubicBezTo>
                    <a:pt x="5" y="7"/>
                    <a:pt x="4" y="6"/>
                    <a:pt x="4" y="4"/>
                  </a:cubicBezTo>
                  <a:cubicBezTo>
                    <a:pt x="4" y="4"/>
                    <a:pt x="3" y="4"/>
                    <a:pt x="3" y="4"/>
                  </a:cubicBezTo>
                  <a:cubicBezTo>
                    <a:pt x="4" y="3"/>
                    <a:pt x="5" y="0"/>
                    <a:pt x="3" y="0"/>
                  </a:cubicBezTo>
                  <a:cubicBezTo>
                    <a:pt x="1" y="0"/>
                    <a:pt x="0" y="3"/>
                    <a:pt x="2" y="4"/>
                  </a:cubicBezTo>
                  <a:cubicBezTo>
                    <a:pt x="1" y="4"/>
                    <a:pt x="0" y="5"/>
                    <a:pt x="0" y="6"/>
                  </a:cubicBezTo>
                  <a:cubicBezTo>
                    <a:pt x="1" y="8"/>
                    <a:pt x="1" y="9"/>
                    <a:pt x="2" y="10"/>
                  </a:cubicBezTo>
                  <a:cubicBezTo>
                    <a:pt x="2" y="12"/>
                    <a:pt x="6" y="10"/>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84"/>
            <p:cNvSpPr>
              <a:spLocks noEditPoints="1"/>
            </p:cNvSpPr>
            <p:nvPr/>
          </p:nvSpPr>
          <p:spPr bwMode="auto">
            <a:xfrm>
              <a:off x="3158" y="3006"/>
              <a:ext cx="48" cy="43"/>
            </a:xfrm>
            <a:custGeom>
              <a:avLst/>
              <a:gdLst>
                <a:gd name="T0" fmla="*/ 8 w 11"/>
                <a:gd name="T1" fmla="*/ 8 h 10"/>
                <a:gd name="T2" fmla="*/ 10 w 11"/>
                <a:gd name="T3" fmla="*/ 5 h 10"/>
                <a:gd name="T4" fmla="*/ 9 w 11"/>
                <a:gd name="T5" fmla="*/ 4 h 10"/>
                <a:gd name="T6" fmla="*/ 10 w 11"/>
                <a:gd name="T7" fmla="*/ 3 h 10"/>
                <a:gd name="T8" fmla="*/ 10 w 11"/>
                <a:gd name="T9" fmla="*/ 2 h 10"/>
                <a:gd name="T10" fmla="*/ 7 w 11"/>
                <a:gd name="T11" fmla="*/ 3 h 10"/>
                <a:gd name="T12" fmla="*/ 7 w 11"/>
                <a:gd name="T13" fmla="*/ 4 h 10"/>
                <a:gd name="T14" fmla="*/ 7 w 11"/>
                <a:gd name="T15" fmla="*/ 5 h 10"/>
                <a:gd name="T16" fmla="*/ 5 w 11"/>
                <a:gd name="T17" fmla="*/ 5 h 10"/>
                <a:gd name="T18" fmla="*/ 4 w 11"/>
                <a:gd name="T19" fmla="*/ 3 h 10"/>
                <a:gd name="T20" fmla="*/ 4 w 11"/>
                <a:gd name="T21" fmla="*/ 3 h 10"/>
                <a:gd name="T22" fmla="*/ 3 w 11"/>
                <a:gd name="T23" fmla="*/ 7 h 10"/>
                <a:gd name="T24" fmla="*/ 4 w 11"/>
                <a:gd name="T25" fmla="*/ 7 h 10"/>
                <a:gd name="T26" fmla="*/ 5 w 11"/>
                <a:gd name="T27" fmla="*/ 6 h 10"/>
                <a:gd name="T28" fmla="*/ 5 w 11"/>
                <a:gd name="T29" fmla="*/ 8 h 10"/>
                <a:gd name="T30" fmla="*/ 6 w 11"/>
                <a:gd name="T31" fmla="*/ 9 h 10"/>
                <a:gd name="T32" fmla="*/ 8 w 11"/>
                <a:gd name="T33" fmla="*/ 8 h 10"/>
                <a:gd name="T34" fmla="*/ 9 w 11"/>
                <a:gd name="T35" fmla="*/ 5 h 10"/>
                <a:gd name="T36" fmla="*/ 9 w 11"/>
                <a:gd name="T37" fmla="*/ 5 h 10"/>
                <a:gd name="T38" fmla="*/ 9 w 11"/>
                <a:gd name="T39" fmla="*/ 5 h 10"/>
                <a:gd name="T40" fmla="*/ 9 w 11"/>
                <a:gd name="T4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0">
                  <a:moveTo>
                    <a:pt x="8" y="8"/>
                  </a:moveTo>
                  <a:cubicBezTo>
                    <a:pt x="10" y="8"/>
                    <a:pt x="11" y="6"/>
                    <a:pt x="10" y="5"/>
                  </a:cubicBezTo>
                  <a:cubicBezTo>
                    <a:pt x="10" y="5"/>
                    <a:pt x="10" y="5"/>
                    <a:pt x="9" y="4"/>
                  </a:cubicBezTo>
                  <a:cubicBezTo>
                    <a:pt x="10" y="4"/>
                    <a:pt x="10" y="4"/>
                    <a:pt x="10" y="3"/>
                  </a:cubicBezTo>
                  <a:cubicBezTo>
                    <a:pt x="10" y="3"/>
                    <a:pt x="10" y="2"/>
                    <a:pt x="10" y="2"/>
                  </a:cubicBezTo>
                  <a:cubicBezTo>
                    <a:pt x="10" y="0"/>
                    <a:pt x="7" y="1"/>
                    <a:pt x="7" y="3"/>
                  </a:cubicBezTo>
                  <a:cubicBezTo>
                    <a:pt x="7" y="4"/>
                    <a:pt x="7" y="4"/>
                    <a:pt x="7" y="4"/>
                  </a:cubicBezTo>
                  <a:cubicBezTo>
                    <a:pt x="7" y="4"/>
                    <a:pt x="7" y="5"/>
                    <a:pt x="7" y="5"/>
                  </a:cubicBezTo>
                  <a:cubicBezTo>
                    <a:pt x="6" y="5"/>
                    <a:pt x="6" y="5"/>
                    <a:pt x="5" y="5"/>
                  </a:cubicBezTo>
                  <a:cubicBezTo>
                    <a:pt x="6" y="4"/>
                    <a:pt x="6" y="3"/>
                    <a:pt x="4" y="3"/>
                  </a:cubicBezTo>
                  <a:cubicBezTo>
                    <a:pt x="4" y="3"/>
                    <a:pt x="4" y="3"/>
                    <a:pt x="4" y="3"/>
                  </a:cubicBezTo>
                  <a:cubicBezTo>
                    <a:pt x="2" y="3"/>
                    <a:pt x="0" y="7"/>
                    <a:pt x="3" y="7"/>
                  </a:cubicBezTo>
                  <a:cubicBezTo>
                    <a:pt x="3" y="7"/>
                    <a:pt x="3" y="7"/>
                    <a:pt x="4" y="7"/>
                  </a:cubicBezTo>
                  <a:cubicBezTo>
                    <a:pt x="4" y="7"/>
                    <a:pt x="4" y="7"/>
                    <a:pt x="5" y="6"/>
                  </a:cubicBezTo>
                  <a:cubicBezTo>
                    <a:pt x="4" y="7"/>
                    <a:pt x="4" y="7"/>
                    <a:pt x="5" y="8"/>
                  </a:cubicBezTo>
                  <a:cubicBezTo>
                    <a:pt x="5" y="8"/>
                    <a:pt x="5" y="9"/>
                    <a:pt x="6" y="9"/>
                  </a:cubicBezTo>
                  <a:cubicBezTo>
                    <a:pt x="6" y="10"/>
                    <a:pt x="8" y="9"/>
                    <a:pt x="8" y="8"/>
                  </a:cubicBezTo>
                  <a:close/>
                  <a:moveTo>
                    <a:pt x="9" y="5"/>
                  </a:moveTo>
                  <a:cubicBezTo>
                    <a:pt x="9" y="5"/>
                    <a:pt x="9" y="5"/>
                    <a:pt x="9" y="5"/>
                  </a:cubicBezTo>
                  <a:cubicBezTo>
                    <a:pt x="9" y="5"/>
                    <a:pt x="9" y="5"/>
                    <a:pt x="9" y="5"/>
                  </a:cubicBezTo>
                  <a:cubicBezTo>
                    <a:pt x="9" y="5"/>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85"/>
            <p:cNvSpPr/>
            <p:nvPr/>
          </p:nvSpPr>
          <p:spPr bwMode="auto">
            <a:xfrm>
              <a:off x="3240" y="3071"/>
              <a:ext cx="22" cy="30"/>
            </a:xfrm>
            <a:custGeom>
              <a:avLst/>
              <a:gdLst>
                <a:gd name="T0" fmla="*/ 1 w 5"/>
                <a:gd name="T1" fmla="*/ 2 h 7"/>
                <a:gd name="T2" fmla="*/ 0 w 5"/>
                <a:gd name="T3" fmla="*/ 5 h 7"/>
                <a:gd name="T4" fmla="*/ 3 w 5"/>
                <a:gd name="T5" fmla="*/ 4 h 7"/>
                <a:gd name="T6" fmla="*/ 3 w 5"/>
                <a:gd name="T7" fmla="*/ 4 h 7"/>
                <a:gd name="T8" fmla="*/ 1 w 5"/>
                <a:gd name="T9" fmla="*/ 2 h 7"/>
              </a:gdLst>
              <a:ahLst/>
              <a:cxnLst>
                <a:cxn ang="0">
                  <a:pos x="T0" y="T1"/>
                </a:cxn>
                <a:cxn ang="0">
                  <a:pos x="T2" y="T3"/>
                </a:cxn>
                <a:cxn ang="0">
                  <a:pos x="T4" y="T5"/>
                </a:cxn>
                <a:cxn ang="0">
                  <a:pos x="T6" y="T7"/>
                </a:cxn>
                <a:cxn ang="0">
                  <a:pos x="T8" y="T9"/>
                </a:cxn>
              </a:cxnLst>
              <a:rect l="0" t="0" r="r" b="b"/>
              <a:pathLst>
                <a:path w="5" h="7">
                  <a:moveTo>
                    <a:pt x="1" y="2"/>
                  </a:moveTo>
                  <a:cubicBezTo>
                    <a:pt x="0" y="3"/>
                    <a:pt x="0" y="4"/>
                    <a:pt x="0" y="5"/>
                  </a:cubicBezTo>
                  <a:cubicBezTo>
                    <a:pt x="0" y="7"/>
                    <a:pt x="3" y="6"/>
                    <a:pt x="3" y="4"/>
                  </a:cubicBezTo>
                  <a:cubicBezTo>
                    <a:pt x="3" y="4"/>
                    <a:pt x="3" y="4"/>
                    <a:pt x="3" y="4"/>
                  </a:cubicBezTo>
                  <a:cubicBezTo>
                    <a:pt x="5" y="2"/>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86"/>
            <p:cNvSpPr/>
            <p:nvPr/>
          </p:nvSpPr>
          <p:spPr bwMode="auto">
            <a:xfrm>
              <a:off x="3210" y="3032"/>
              <a:ext cx="169" cy="203"/>
            </a:xfrm>
            <a:custGeom>
              <a:avLst/>
              <a:gdLst>
                <a:gd name="T0" fmla="*/ 36 w 39"/>
                <a:gd name="T1" fmla="*/ 13 h 47"/>
                <a:gd name="T2" fmla="*/ 37 w 39"/>
                <a:gd name="T3" fmla="*/ 13 h 47"/>
                <a:gd name="T4" fmla="*/ 38 w 39"/>
                <a:gd name="T5" fmla="*/ 9 h 47"/>
                <a:gd name="T6" fmla="*/ 37 w 39"/>
                <a:gd name="T7" fmla="*/ 8 h 47"/>
                <a:gd name="T8" fmla="*/ 36 w 39"/>
                <a:gd name="T9" fmla="*/ 6 h 47"/>
                <a:gd name="T10" fmla="*/ 37 w 39"/>
                <a:gd name="T11" fmla="*/ 4 h 47"/>
                <a:gd name="T12" fmla="*/ 35 w 39"/>
                <a:gd name="T13" fmla="*/ 2 h 47"/>
                <a:gd name="T14" fmla="*/ 32 w 39"/>
                <a:gd name="T15" fmla="*/ 5 h 47"/>
                <a:gd name="T16" fmla="*/ 33 w 39"/>
                <a:gd name="T17" fmla="*/ 9 h 47"/>
                <a:gd name="T18" fmla="*/ 33 w 39"/>
                <a:gd name="T19" fmla="*/ 10 h 47"/>
                <a:gd name="T20" fmla="*/ 32 w 39"/>
                <a:gd name="T21" fmla="*/ 13 h 47"/>
                <a:gd name="T22" fmla="*/ 31 w 39"/>
                <a:gd name="T23" fmla="*/ 12 h 47"/>
                <a:gd name="T24" fmla="*/ 28 w 39"/>
                <a:gd name="T25" fmla="*/ 12 h 47"/>
                <a:gd name="T26" fmla="*/ 27 w 39"/>
                <a:gd name="T27" fmla="*/ 8 h 47"/>
                <a:gd name="T28" fmla="*/ 23 w 39"/>
                <a:gd name="T29" fmla="*/ 10 h 47"/>
                <a:gd name="T30" fmla="*/ 21 w 39"/>
                <a:gd name="T31" fmla="*/ 13 h 47"/>
                <a:gd name="T32" fmla="*/ 21 w 39"/>
                <a:gd name="T33" fmla="*/ 13 h 47"/>
                <a:gd name="T34" fmla="*/ 21 w 39"/>
                <a:gd name="T35" fmla="*/ 11 h 47"/>
                <a:gd name="T36" fmla="*/ 18 w 39"/>
                <a:gd name="T37" fmla="*/ 7 h 47"/>
                <a:gd name="T38" fmla="*/ 15 w 39"/>
                <a:gd name="T39" fmla="*/ 9 h 47"/>
                <a:gd name="T40" fmla="*/ 15 w 39"/>
                <a:gd name="T41" fmla="*/ 10 h 47"/>
                <a:gd name="T42" fmla="*/ 14 w 39"/>
                <a:gd name="T43" fmla="*/ 11 h 47"/>
                <a:gd name="T44" fmla="*/ 14 w 39"/>
                <a:gd name="T45" fmla="*/ 7 h 47"/>
                <a:gd name="T46" fmla="*/ 13 w 39"/>
                <a:gd name="T47" fmla="*/ 5 h 47"/>
                <a:gd name="T48" fmla="*/ 17 w 39"/>
                <a:gd name="T49" fmla="*/ 3 h 47"/>
                <a:gd name="T50" fmla="*/ 13 w 39"/>
                <a:gd name="T51" fmla="*/ 4 h 47"/>
                <a:gd name="T52" fmla="*/ 9 w 39"/>
                <a:gd name="T53" fmla="*/ 7 h 47"/>
                <a:gd name="T54" fmla="*/ 11 w 39"/>
                <a:gd name="T55" fmla="*/ 9 h 47"/>
                <a:gd name="T56" fmla="*/ 12 w 39"/>
                <a:gd name="T57" fmla="*/ 12 h 47"/>
                <a:gd name="T58" fmla="*/ 14 w 39"/>
                <a:gd name="T59" fmla="*/ 16 h 47"/>
                <a:gd name="T60" fmla="*/ 13 w 39"/>
                <a:gd name="T61" fmla="*/ 32 h 47"/>
                <a:gd name="T62" fmla="*/ 6 w 39"/>
                <a:gd name="T63" fmla="*/ 45 h 47"/>
                <a:gd name="T64" fmla="*/ 9 w 39"/>
                <a:gd name="T65" fmla="*/ 43 h 47"/>
                <a:gd name="T66" fmla="*/ 16 w 39"/>
                <a:gd name="T67" fmla="*/ 40 h 47"/>
                <a:gd name="T68" fmla="*/ 20 w 39"/>
                <a:gd name="T69" fmla="*/ 44 h 47"/>
                <a:gd name="T70" fmla="*/ 22 w 39"/>
                <a:gd name="T71" fmla="*/ 36 h 47"/>
                <a:gd name="T72" fmla="*/ 20 w 39"/>
                <a:gd name="T73" fmla="*/ 27 h 47"/>
                <a:gd name="T74" fmla="*/ 23 w 39"/>
                <a:gd name="T75" fmla="*/ 15 h 47"/>
                <a:gd name="T76" fmla="*/ 23 w 39"/>
                <a:gd name="T77" fmla="*/ 14 h 47"/>
                <a:gd name="T78" fmla="*/ 28 w 39"/>
                <a:gd name="T79" fmla="*/ 14 h 47"/>
                <a:gd name="T80" fmla="*/ 30 w 39"/>
                <a:gd name="T81" fmla="*/ 16 h 47"/>
                <a:gd name="T82" fmla="*/ 33 w 39"/>
                <a:gd name="T83" fmla="*/ 14 h 47"/>
                <a:gd name="T84" fmla="*/ 34 w 39"/>
                <a:gd name="T85" fmla="*/ 16 h 47"/>
                <a:gd name="T86" fmla="*/ 37 w 39"/>
                <a:gd name="T87"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 h="47">
                  <a:moveTo>
                    <a:pt x="37" y="14"/>
                  </a:moveTo>
                  <a:cubicBezTo>
                    <a:pt x="37" y="13"/>
                    <a:pt x="36" y="13"/>
                    <a:pt x="36" y="13"/>
                  </a:cubicBezTo>
                  <a:cubicBezTo>
                    <a:pt x="36" y="13"/>
                    <a:pt x="36" y="13"/>
                    <a:pt x="36" y="13"/>
                  </a:cubicBezTo>
                  <a:cubicBezTo>
                    <a:pt x="36" y="13"/>
                    <a:pt x="37" y="13"/>
                    <a:pt x="37" y="13"/>
                  </a:cubicBezTo>
                  <a:cubicBezTo>
                    <a:pt x="38" y="13"/>
                    <a:pt x="39" y="12"/>
                    <a:pt x="39" y="11"/>
                  </a:cubicBezTo>
                  <a:cubicBezTo>
                    <a:pt x="39" y="10"/>
                    <a:pt x="39" y="9"/>
                    <a:pt x="38" y="9"/>
                  </a:cubicBezTo>
                  <a:cubicBezTo>
                    <a:pt x="37" y="9"/>
                    <a:pt x="37" y="9"/>
                    <a:pt x="36" y="9"/>
                  </a:cubicBezTo>
                  <a:cubicBezTo>
                    <a:pt x="37" y="9"/>
                    <a:pt x="37" y="9"/>
                    <a:pt x="37" y="8"/>
                  </a:cubicBezTo>
                  <a:cubicBezTo>
                    <a:pt x="37" y="8"/>
                    <a:pt x="37" y="8"/>
                    <a:pt x="37" y="8"/>
                  </a:cubicBezTo>
                  <a:cubicBezTo>
                    <a:pt x="37" y="7"/>
                    <a:pt x="37" y="7"/>
                    <a:pt x="36" y="6"/>
                  </a:cubicBezTo>
                  <a:cubicBezTo>
                    <a:pt x="37" y="6"/>
                    <a:pt x="37" y="5"/>
                    <a:pt x="37" y="5"/>
                  </a:cubicBezTo>
                  <a:cubicBezTo>
                    <a:pt x="37" y="4"/>
                    <a:pt x="37" y="4"/>
                    <a:pt x="37" y="4"/>
                  </a:cubicBezTo>
                  <a:cubicBezTo>
                    <a:pt x="37" y="3"/>
                    <a:pt x="36" y="3"/>
                    <a:pt x="36" y="3"/>
                  </a:cubicBezTo>
                  <a:cubicBezTo>
                    <a:pt x="36" y="2"/>
                    <a:pt x="35" y="2"/>
                    <a:pt x="35" y="2"/>
                  </a:cubicBezTo>
                  <a:cubicBezTo>
                    <a:pt x="33" y="2"/>
                    <a:pt x="32" y="3"/>
                    <a:pt x="32" y="5"/>
                  </a:cubicBezTo>
                  <a:cubicBezTo>
                    <a:pt x="32" y="5"/>
                    <a:pt x="32" y="5"/>
                    <a:pt x="32" y="5"/>
                  </a:cubicBezTo>
                  <a:cubicBezTo>
                    <a:pt x="31" y="6"/>
                    <a:pt x="30" y="9"/>
                    <a:pt x="32" y="9"/>
                  </a:cubicBezTo>
                  <a:cubicBezTo>
                    <a:pt x="32" y="9"/>
                    <a:pt x="32" y="9"/>
                    <a:pt x="33" y="9"/>
                  </a:cubicBezTo>
                  <a:cubicBezTo>
                    <a:pt x="33" y="9"/>
                    <a:pt x="33" y="10"/>
                    <a:pt x="33" y="10"/>
                  </a:cubicBezTo>
                  <a:cubicBezTo>
                    <a:pt x="33" y="10"/>
                    <a:pt x="33" y="10"/>
                    <a:pt x="33" y="10"/>
                  </a:cubicBezTo>
                  <a:cubicBezTo>
                    <a:pt x="33" y="11"/>
                    <a:pt x="33" y="11"/>
                    <a:pt x="32" y="11"/>
                  </a:cubicBezTo>
                  <a:cubicBezTo>
                    <a:pt x="32" y="12"/>
                    <a:pt x="32" y="13"/>
                    <a:pt x="32" y="13"/>
                  </a:cubicBezTo>
                  <a:cubicBezTo>
                    <a:pt x="32" y="13"/>
                    <a:pt x="32" y="13"/>
                    <a:pt x="32" y="13"/>
                  </a:cubicBezTo>
                  <a:cubicBezTo>
                    <a:pt x="32" y="13"/>
                    <a:pt x="31" y="12"/>
                    <a:pt x="31" y="12"/>
                  </a:cubicBezTo>
                  <a:cubicBezTo>
                    <a:pt x="30" y="11"/>
                    <a:pt x="29" y="12"/>
                    <a:pt x="28" y="13"/>
                  </a:cubicBezTo>
                  <a:cubicBezTo>
                    <a:pt x="28" y="13"/>
                    <a:pt x="28" y="12"/>
                    <a:pt x="28" y="12"/>
                  </a:cubicBezTo>
                  <a:cubicBezTo>
                    <a:pt x="27" y="12"/>
                    <a:pt x="27" y="12"/>
                    <a:pt x="27" y="12"/>
                  </a:cubicBezTo>
                  <a:cubicBezTo>
                    <a:pt x="28" y="11"/>
                    <a:pt x="29" y="8"/>
                    <a:pt x="27" y="8"/>
                  </a:cubicBezTo>
                  <a:cubicBezTo>
                    <a:pt x="26" y="8"/>
                    <a:pt x="25" y="9"/>
                    <a:pt x="24" y="10"/>
                  </a:cubicBezTo>
                  <a:cubicBezTo>
                    <a:pt x="24" y="10"/>
                    <a:pt x="24" y="10"/>
                    <a:pt x="23" y="10"/>
                  </a:cubicBezTo>
                  <a:cubicBezTo>
                    <a:pt x="22" y="10"/>
                    <a:pt x="21" y="11"/>
                    <a:pt x="21" y="13"/>
                  </a:cubicBezTo>
                  <a:cubicBezTo>
                    <a:pt x="21" y="13"/>
                    <a:pt x="21" y="13"/>
                    <a:pt x="21" y="13"/>
                  </a:cubicBezTo>
                  <a:cubicBezTo>
                    <a:pt x="21" y="13"/>
                    <a:pt x="21" y="13"/>
                    <a:pt x="21" y="13"/>
                  </a:cubicBezTo>
                  <a:cubicBezTo>
                    <a:pt x="21" y="13"/>
                    <a:pt x="21" y="13"/>
                    <a:pt x="21" y="13"/>
                  </a:cubicBezTo>
                  <a:cubicBezTo>
                    <a:pt x="21" y="12"/>
                    <a:pt x="22" y="11"/>
                    <a:pt x="21" y="11"/>
                  </a:cubicBezTo>
                  <a:cubicBezTo>
                    <a:pt x="21" y="11"/>
                    <a:pt x="21" y="11"/>
                    <a:pt x="21" y="11"/>
                  </a:cubicBezTo>
                  <a:cubicBezTo>
                    <a:pt x="21" y="8"/>
                    <a:pt x="20" y="7"/>
                    <a:pt x="18" y="7"/>
                  </a:cubicBezTo>
                  <a:cubicBezTo>
                    <a:pt x="18" y="7"/>
                    <a:pt x="18" y="7"/>
                    <a:pt x="18" y="7"/>
                  </a:cubicBezTo>
                  <a:cubicBezTo>
                    <a:pt x="18" y="5"/>
                    <a:pt x="15" y="6"/>
                    <a:pt x="15" y="8"/>
                  </a:cubicBezTo>
                  <a:cubicBezTo>
                    <a:pt x="15" y="8"/>
                    <a:pt x="15" y="9"/>
                    <a:pt x="15" y="9"/>
                  </a:cubicBezTo>
                  <a:cubicBezTo>
                    <a:pt x="15" y="9"/>
                    <a:pt x="15" y="10"/>
                    <a:pt x="15" y="10"/>
                  </a:cubicBezTo>
                  <a:cubicBezTo>
                    <a:pt x="15" y="10"/>
                    <a:pt x="15" y="10"/>
                    <a:pt x="15" y="10"/>
                  </a:cubicBezTo>
                  <a:cubicBezTo>
                    <a:pt x="15" y="11"/>
                    <a:pt x="15" y="11"/>
                    <a:pt x="14" y="11"/>
                  </a:cubicBezTo>
                  <a:cubicBezTo>
                    <a:pt x="14" y="11"/>
                    <a:pt x="14" y="11"/>
                    <a:pt x="14" y="11"/>
                  </a:cubicBezTo>
                  <a:cubicBezTo>
                    <a:pt x="14" y="11"/>
                    <a:pt x="15" y="10"/>
                    <a:pt x="14" y="10"/>
                  </a:cubicBezTo>
                  <a:cubicBezTo>
                    <a:pt x="14" y="9"/>
                    <a:pt x="14" y="8"/>
                    <a:pt x="14" y="7"/>
                  </a:cubicBezTo>
                  <a:cubicBezTo>
                    <a:pt x="14" y="7"/>
                    <a:pt x="14" y="6"/>
                    <a:pt x="13" y="6"/>
                  </a:cubicBezTo>
                  <a:cubicBezTo>
                    <a:pt x="13" y="6"/>
                    <a:pt x="14" y="5"/>
                    <a:pt x="13" y="5"/>
                  </a:cubicBezTo>
                  <a:cubicBezTo>
                    <a:pt x="14" y="5"/>
                    <a:pt x="14" y="5"/>
                    <a:pt x="14" y="5"/>
                  </a:cubicBezTo>
                  <a:cubicBezTo>
                    <a:pt x="15" y="8"/>
                    <a:pt x="18" y="5"/>
                    <a:pt x="17" y="3"/>
                  </a:cubicBezTo>
                  <a:cubicBezTo>
                    <a:pt x="17" y="3"/>
                    <a:pt x="17" y="3"/>
                    <a:pt x="17" y="2"/>
                  </a:cubicBezTo>
                  <a:cubicBezTo>
                    <a:pt x="16" y="0"/>
                    <a:pt x="13" y="3"/>
                    <a:pt x="13" y="4"/>
                  </a:cubicBezTo>
                  <a:cubicBezTo>
                    <a:pt x="13" y="3"/>
                    <a:pt x="12" y="3"/>
                    <a:pt x="11" y="4"/>
                  </a:cubicBezTo>
                  <a:cubicBezTo>
                    <a:pt x="10" y="5"/>
                    <a:pt x="10" y="6"/>
                    <a:pt x="9" y="7"/>
                  </a:cubicBezTo>
                  <a:cubicBezTo>
                    <a:pt x="9" y="7"/>
                    <a:pt x="9" y="9"/>
                    <a:pt x="10" y="9"/>
                  </a:cubicBezTo>
                  <a:cubicBezTo>
                    <a:pt x="10" y="9"/>
                    <a:pt x="10" y="9"/>
                    <a:pt x="11" y="9"/>
                  </a:cubicBezTo>
                  <a:cubicBezTo>
                    <a:pt x="11" y="9"/>
                    <a:pt x="11" y="10"/>
                    <a:pt x="11" y="11"/>
                  </a:cubicBezTo>
                  <a:cubicBezTo>
                    <a:pt x="11" y="12"/>
                    <a:pt x="12" y="12"/>
                    <a:pt x="12" y="12"/>
                  </a:cubicBezTo>
                  <a:cubicBezTo>
                    <a:pt x="11" y="13"/>
                    <a:pt x="11" y="14"/>
                    <a:pt x="12" y="14"/>
                  </a:cubicBezTo>
                  <a:cubicBezTo>
                    <a:pt x="12" y="15"/>
                    <a:pt x="13" y="16"/>
                    <a:pt x="14" y="16"/>
                  </a:cubicBezTo>
                  <a:cubicBezTo>
                    <a:pt x="13" y="21"/>
                    <a:pt x="14" y="26"/>
                    <a:pt x="13" y="30"/>
                  </a:cubicBezTo>
                  <a:cubicBezTo>
                    <a:pt x="13" y="31"/>
                    <a:pt x="13" y="31"/>
                    <a:pt x="13" y="32"/>
                  </a:cubicBezTo>
                  <a:cubicBezTo>
                    <a:pt x="10" y="33"/>
                    <a:pt x="7" y="37"/>
                    <a:pt x="4" y="39"/>
                  </a:cubicBezTo>
                  <a:cubicBezTo>
                    <a:pt x="0" y="41"/>
                    <a:pt x="1" y="47"/>
                    <a:pt x="6" y="45"/>
                  </a:cubicBezTo>
                  <a:cubicBezTo>
                    <a:pt x="7" y="44"/>
                    <a:pt x="8" y="43"/>
                    <a:pt x="9" y="42"/>
                  </a:cubicBezTo>
                  <a:cubicBezTo>
                    <a:pt x="9" y="42"/>
                    <a:pt x="9" y="42"/>
                    <a:pt x="9" y="43"/>
                  </a:cubicBezTo>
                  <a:cubicBezTo>
                    <a:pt x="9" y="47"/>
                    <a:pt x="14" y="45"/>
                    <a:pt x="15" y="42"/>
                  </a:cubicBezTo>
                  <a:cubicBezTo>
                    <a:pt x="16" y="42"/>
                    <a:pt x="16" y="41"/>
                    <a:pt x="16" y="40"/>
                  </a:cubicBezTo>
                  <a:cubicBezTo>
                    <a:pt x="17" y="41"/>
                    <a:pt x="17" y="41"/>
                    <a:pt x="18" y="42"/>
                  </a:cubicBezTo>
                  <a:cubicBezTo>
                    <a:pt x="18" y="43"/>
                    <a:pt x="19" y="43"/>
                    <a:pt x="20" y="44"/>
                  </a:cubicBezTo>
                  <a:cubicBezTo>
                    <a:pt x="23" y="46"/>
                    <a:pt x="28" y="39"/>
                    <a:pt x="24" y="37"/>
                  </a:cubicBezTo>
                  <a:cubicBezTo>
                    <a:pt x="24" y="37"/>
                    <a:pt x="23" y="36"/>
                    <a:pt x="22" y="36"/>
                  </a:cubicBezTo>
                  <a:cubicBezTo>
                    <a:pt x="21" y="35"/>
                    <a:pt x="21" y="33"/>
                    <a:pt x="20" y="33"/>
                  </a:cubicBezTo>
                  <a:cubicBezTo>
                    <a:pt x="19" y="31"/>
                    <a:pt x="20" y="28"/>
                    <a:pt x="20" y="27"/>
                  </a:cubicBezTo>
                  <a:cubicBezTo>
                    <a:pt x="21" y="24"/>
                    <a:pt x="20" y="20"/>
                    <a:pt x="20" y="17"/>
                  </a:cubicBezTo>
                  <a:cubicBezTo>
                    <a:pt x="21" y="17"/>
                    <a:pt x="23" y="16"/>
                    <a:pt x="23" y="15"/>
                  </a:cubicBezTo>
                  <a:cubicBezTo>
                    <a:pt x="23" y="15"/>
                    <a:pt x="23" y="14"/>
                    <a:pt x="23" y="14"/>
                  </a:cubicBezTo>
                  <a:cubicBezTo>
                    <a:pt x="23" y="14"/>
                    <a:pt x="23" y="14"/>
                    <a:pt x="23" y="14"/>
                  </a:cubicBezTo>
                  <a:cubicBezTo>
                    <a:pt x="24" y="15"/>
                    <a:pt x="25" y="15"/>
                    <a:pt x="26" y="16"/>
                  </a:cubicBezTo>
                  <a:cubicBezTo>
                    <a:pt x="27" y="16"/>
                    <a:pt x="28" y="15"/>
                    <a:pt x="28" y="14"/>
                  </a:cubicBezTo>
                  <a:cubicBezTo>
                    <a:pt x="28" y="15"/>
                    <a:pt x="28" y="15"/>
                    <a:pt x="29" y="15"/>
                  </a:cubicBezTo>
                  <a:cubicBezTo>
                    <a:pt x="29" y="16"/>
                    <a:pt x="29" y="16"/>
                    <a:pt x="30" y="16"/>
                  </a:cubicBezTo>
                  <a:cubicBezTo>
                    <a:pt x="31" y="17"/>
                    <a:pt x="33" y="15"/>
                    <a:pt x="32" y="14"/>
                  </a:cubicBezTo>
                  <a:cubicBezTo>
                    <a:pt x="32" y="14"/>
                    <a:pt x="33" y="14"/>
                    <a:pt x="33" y="14"/>
                  </a:cubicBezTo>
                  <a:cubicBezTo>
                    <a:pt x="34" y="14"/>
                    <a:pt x="34" y="14"/>
                    <a:pt x="35" y="14"/>
                  </a:cubicBezTo>
                  <a:cubicBezTo>
                    <a:pt x="34" y="15"/>
                    <a:pt x="34" y="15"/>
                    <a:pt x="34" y="16"/>
                  </a:cubicBezTo>
                  <a:cubicBezTo>
                    <a:pt x="35" y="17"/>
                    <a:pt x="35" y="17"/>
                    <a:pt x="36" y="17"/>
                  </a:cubicBezTo>
                  <a:cubicBezTo>
                    <a:pt x="38" y="17"/>
                    <a:pt x="39" y="14"/>
                    <a:pt x="3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87"/>
            <p:cNvSpPr/>
            <p:nvPr/>
          </p:nvSpPr>
          <p:spPr bwMode="auto">
            <a:xfrm>
              <a:off x="3436" y="3045"/>
              <a:ext cx="30" cy="30"/>
            </a:xfrm>
            <a:custGeom>
              <a:avLst/>
              <a:gdLst>
                <a:gd name="T0" fmla="*/ 5 w 7"/>
                <a:gd name="T1" fmla="*/ 1 h 7"/>
                <a:gd name="T2" fmla="*/ 3 w 7"/>
                <a:gd name="T3" fmla="*/ 0 h 7"/>
                <a:gd name="T4" fmla="*/ 1 w 7"/>
                <a:gd name="T5" fmla="*/ 3 h 7"/>
                <a:gd name="T6" fmla="*/ 3 w 7"/>
                <a:gd name="T7" fmla="*/ 5 h 7"/>
                <a:gd name="T8" fmla="*/ 4 w 7"/>
                <a:gd name="T9" fmla="*/ 5 h 7"/>
                <a:gd name="T10" fmla="*/ 5 w 7"/>
                <a:gd name="T11" fmla="*/ 1 h 7"/>
              </a:gdLst>
              <a:ahLst/>
              <a:cxnLst>
                <a:cxn ang="0">
                  <a:pos x="T0" y="T1"/>
                </a:cxn>
                <a:cxn ang="0">
                  <a:pos x="T2" y="T3"/>
                </a:cxn>
                <a:cxn ang="0">
                  <a:pos x="T4" y="T5"/>
                </a:cxn>
                <a:cxn ang="0">
                  <a:pos x="T6" y="T7"/>
                </a:cxn>
                <a:cxn ang="0">
                  <a:pos x="T8" y="T9"/>
                </a:cxn>
                <a:cxn ang="0">
                  <a:pos x="T10" y="T11"/>
                </a:cxn>
              </a:cxnLst>
              <a:rect l="0" t="0" r="r" b="b"/>
              <a:pathLst>
                <a:path w="7" h="7">
                  <a:moveTo>
                    <a:pt x="5" y="1"/>
                  </a:moveTo>
                  <a:cubicBezTo>
                    <a:pt x="5" y="1"/>
                    <a:pt x="4" y="0"/>
                    <a:pt x="3" y="0"/>
                  </a:cubicBezTo>
                  <a:cubicBezTo>
                    <a:pt x="2" y="0"/>
                    <a:pt x="1" y="2"/>
                    <a:pt x="1" y="3"/>
                  </a:cubicBezTo>
                  <a:cubicBezTo>
                    <a:pt x="0" y="5"/>
                    <a:pt x="2" y="7"/>
                    <a:pt x="3" y="5"/>
                  </a:cubicBezTo>
                  <a:cubicBezTo>
                    <a:pt x="3" y="5"/>
                    <a:pt x="4" y="5"/>
                    <a:pt x="4" y="5"/>
                  </a:cubicBezTo>
                  <a:cubicBezTo>
                    <a:pt x="6" y="5"/>
                    <a:pt x="7"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88"/>
            <p:cNvSpPr/>
            <p:nvPr/>
          </p:nvSpPr>
          <p:spPr bwMode="auto">
            <a:xfrm>
              <a:off x="3471" y="3036"/>
              <a:ext cx="26" cy="17"/>
            </a:xfrm>
            <a:custGeom>
              <a:avLst/>
              <a:gdLst>
                <a:gd name="T0" fmla="*/ 3 w 6"/>
                <a:gd name="T1" fmla="*/ 0 h 4"/>
                <a:gd name="T2" fmla="*/ 3 w 6"/>
                <a:gd name="T3" fmla="*/ 4 h 4"/>
                <a:gd name="T4" fmla="*/ 3 w 6"/>
                <a:gd name="T5" fmla="*/ 0 h 4"/>
              </a:gdLst>
              <a:ahLst/>
              <a:cxnLst>
                <a:cxn ang="0">
                  <a:pos x="T0" y="T1"/>
                </a:cxn>
                <a:cxn ang="0">
                  <a:pos x="T2" y="T3"/>
                </a:cxn>
                <a:cxn ang="0">
                  <a:pos x="T4" y="T5"/>
                </a:cxn>
              </a:cxnLst>
              <a:rect l="0" t="0" r="r" b="b"/>
              <a:pathLst>
                <a:path w="6" h="4">
                  <a:moveTo>
                    <a:pt x="3" y="0"/>
                  </a:moveTo>
                  <a:cubicBezTo>
                    <a:pt x="1" y="0"/>
                    <a:pt x="0" y="4"/>
                    <a:pt x="3" y="4"/>
                  </a:cubicBezTo>
                  <a:cubicBezTo>
                    <a:pt x="4" y="4"/>
                    <a:pt x="6"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89"/>
            <p:cNvSpPr/>
            <p:nvPr/>
          </p:nvSpPr>
          <p:spPr bwMode="auto">
            <a:xfrm>
              <a:off x="3453" y="3023"/>
              <a:ext cx="18" cy="30"/>
            </a:xfrm>
            <a:custGeom>
              <a:avLst/>
              <a:gdLst>
                <a:gd name="T0" fmla="*/ 1 w 4"/>
                <a:gd name="T1" fmla="*/ 2 h 7"/>
                <a:gd name="T2" fmla="*/ 1 w 4"/>
                <a:gd name="T3" fmla="*/ 6 h 7"/>
                <a:gd name="T4" fmla="*/ 4 w 4"/>
                <a:gd name="T5" fmla="*/ 3 h 7"/>
                <a:gd name="T6" fmla="*/ 1 w 4"/>
                <a:gd name="T7" fmla="*/ 2 h 7"/>
              </a:gdLst>
              <a:ahLst/>
              <a:cxnLst>
                <a:cxn ang="0">
                  <a:pos x="T0" y="T1"/>
                </a:cxn>
                <a:cxn ang="0">
                  <a:pos x="T2" y="T3"/>
                </a:cxn>
                <a:cxn ang="0">
                  <a:pos x="T4" y="T5"/>
                </a:cxn>
                <a:cxn ang="0">
                  <a:pos x="T6" y="T7"/>
                </a:cxn>
              </a:cxnLst>
              <a:rect l="0" t="0" r="r" b="b"/>
              <a:pathLst>
                <a:path w="4" h="7">
                  <a:moveTo>
                    <a:pt x="1" y="2"/>
                  </a:moveTo>
                  <a:cubicBezTo>
                    <a:pt x="0" y="3"/>
                    <a:pt x="0" y="4"/>
                    <a:pt x="1" y="6"/>
                  </a:cubicBezTo>
                  <a:cubicBezTo>
                    <a:pt x="2" y="7"/>
                    <a:pt x="4" y="5"/>
                    <a:pt x="4" y="3"/>
                  </a:cubicBezTo>
                  <a:cubicBezTo>
                    <a:pt x="4" y="1"/>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90"/>
            <p:cNvSpPr>
              <a:spLocks noEditPoints="1"/>
            </p:cNvSpPr>
            <p:nvPr/>
          </p:nvSpPr>
          <p:spPr bwMode="auto">
            <a:xfrm>
              <a:off x="3462" y="2984"/>
              <a:ext cx="39" cy="35"/>
            </a:xfrm>
            <a:custGeom>
              <a:avLst/>
              <a:gdLst>
                <a:gd name="T0" fmla="*/ 6 w 9"/>
                <a:gd name="T1" fmla="*/ 1 h 8"/>
                <a:gd name="T2" fmla="*/ 5 w 9"/>
                <a:gd name="T3" fmla="*/ 4 h 8"/>
                <a:gd name="T4" fmla="*/ 5 w 9"/>
                <a:gd name="T5" fmla="*/ 4 h 8"/>
                <a:gd name="T6" fmla="*/ 5 w 9"/>
                <a:gd name="T7" fmla="*/ 4 h 8"/>
                <a:gd name="T8" fmla="*/ 4 w 9"/>
                <a:gd name="T9" fmla="*/ 4 h 8"/>
                <a:gd name="T10" fmla="*/ 1 w 9"/>
                <a:gd name="T11" fmla="*/ 4 h 8"/>
                <a:gd name="T12" fmla="*/ 0 w 9"/>
                <a:gd name="T13" fmla="*/ 7 h 8"/>
                <a:gd name="T14" fmla="*/ 1 w 9"/>
                <a:gd name="T15" fmla="*/ 8 h 8"/>
                <a:gd name="T16" fmla="*/ 1 w 9"/>
                <a:gd name="T17" fmla="*/ 8 h 8"/>
                <a:gd name="T18" fmla="*/ 4 w 9"/>
                <a:gd name="T19" fmla="*/ 8 h 8"/>
                <a:gd name="T20" fmla="*/ 5 w 9"/>
                <a:gd name="T21" fmla="*/ 7 h 8"/>
                <a:gd name="T22" fmla="*/ 5 w 9"/>
                <a:gd name="T23" fmla="*/ 7 h 8"/>
                <a:gd name="T24" fmla="*/ 7 w 9"/>
                <a:gd name="T25" fmla="*/ 5 h 8"/>
                <a:gd name="T26" fmla="*/ 7 w 9"/>
                <a:gd name="T27" fmla="*/ 5 h 8"/>
                <a:gd name="T28" fmla="*/ 9 w 9"/>
                <a:gd name="T29" fmla="*/ 3 h 8"/>
                <a:gd name="T30" fmla="*/ 9 w 9"/>
                <a:gd name="T31" fmla="*/ 2 h 8"/>
                <a:gd name="T32" fmla="*/ 6 w 9"/>
                <a:gd name="T33" fmla="*/ 1 h 8"/>
                <a:gd name="T34" fmla="*/ 6 w 9"/>
                <a:gd name="T35" fmla="*/ 3 h 8"/>
                <a:gd name="T36" fmla="*/ 6 w 9"/>
                <a:gd name="T37" fmla="*/ 3 h 8"/>
                <a:gd name="T38" fmla="*/ 6 w 9"/>
                <a:gd name="T39" fmla="*/ 3 h 8"/>
                <a:gd name="T40" fmla="*/ 6 w 9"/>
                <a:gd name="T4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8">
                  <a:moveTo>
                    <a:pt x="6" y="1"/>
                  </a:moveTo>
                  <a:cubicBezTo>
                    <a:pt x="6" y="2"/>
                    <a:pt x="6" y="3"/>
                    <a:pt x="5" y="4"/>
                  </a:cubicBezTo>
                  <a:cubicBezTo>
                    <a:pt x="5" y="4"/>
                    <a:pt x="5" y="4"/>
                    <a:pt x="5" y="4"/>
                  </a:cubicBezTo>
                  <a:cubicBezTo>
                    <a:pt x="5" y="4"/>
                    <a:pt x="5" y="4"/>
                    <a:pt x="5" y="4"/>
                  </a:cubicBezTo>
                  <a:cubicBezTo>
                    <a:pt x="4" y="4"/>
                    <a:pt x="4" y="4"/>
                    <a:pt x="4" y="4"/>
                  </a:cubicBezTo>
                  <a:cubicBezTo>
                    <a:pt x="3" y="3"/>
                    <a:pt x="2" y="2"/>
                    <a:pt x="1" y="4"/>
                  </a:cubicBezTo>
                  <a:cubicBezTo>
                    <a:pt x="0" y="5"/>
                    <a:pt x="0" y="6"/>
                    <a:pt x="0" y="7"/>
                  </a:cubicBezTo>
                  <a:cubicBezTo>
                    <a:pt x="0" y="8"/>
                    <a:pt x="0" y="8"/>
                    <a:pt x="1" y="8"/>
                  </a:cubicBezTo>
                  <a:cubicBezTo>
                    <a:pt x="1" y="8"/>
                    <a:pt x="1" y="8"/>
                    <a:pt x="1" y="8"/>
                  </a:cubicBezTo>
                  <a:cubicBezTo>
                    <a:pt x="2" y="8"/>
                    <a:pt x="3" y="8"/>
                    <a:pt x="4" y="8"/>
                  </a:cubicBezTo>
                  <a:cubicBezTo>
                    <a:pt x="4" y="8"/>
                    <a:pt x="5" y="8"/>
                    <a:pt x="5" y="7"/>
                  </a:cubicBezTo>
                  <a:cubicBezTo>
                    <a:pt x="5" y="7"/>
                    <a:pt x="5" y="7"/>
                    <a:pt x="5" y="7"/>
                  </a:cubicBezTo>
                  <a:cubicBezTo>
                    <a:pt x="6" y="7"/>
                    <a:pt x="7" y="6"/>
                    <a:pt x="7" y="5"/>
                  </a:cubicBezTo>
                  <a:cubicBezTo>
                    <a:pt x="7" y="5"/>
                    <a:pt x="7" y="5"/>
                    <a:pt x="7" y="5"/>
                  </a:cubicBezTo>
                  <a:cubicBezTo>
                    <a:pt x="8" y="5"/>
                    <a:pt x="9" y="4"/>
                    <a:pt x="9" y="3"/>
                  </a:cubicBezTo>
                  <a:cubicBezTo>
                    <a:pt x="9" y="3"/>
                    <a:pt x="9" y="2"/>
                    <a:pt x="9" y="2"/>
                  </a:cubicBezTo>
                  <a:cubicBezTo>
                    <a:pt x="9" y="1"/>
                    <a:pt x="8" y="0"/>
                    <a:pt x="6" y="1"/>
                  </a:cubicBezTo>
                  <a:close/>
                  <a:moveTo>
                    <a:pt x="6" y="3"/>
                  </a:moveTo>
                  <a:cubicBezTo>
                    <a:pt x="6" y="3"/>
                    <a:pt x="6" y="3"/>
                    <a:pt x="6" y="3"/>
                  </a:cubicBezTo>
                  <a:cubicBezTo>
                    <a:pt x="6" y="3"/>
                    <a:pt x="6" y="3"/>
                    <a:pt x="6" y="3"/>
                  </a:cubicBezTo>
                  <a:cubicBezTo>
                    <a:pt x="6" y="3"/>
                    <a:pt x="6" y="3"/>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91"/>
            <p:cNvSpPr/>
            <p:nvPr/>
          </p:nvSpPr>
          <p:spPr bwMode="auto">
            <a:xfrm>
              <a:off x="3497" y="2972"/>
              <a:ext cx="26" cy="21"/>
            </a:xfrm>
            <a:custGeom>
              <a:avLst/>
              <a:gdLst>
                <a:gd name="T0" fmla="*/ 3 w 6"/>
                <a:gd name="T1" fmla="*/ 1 h 5"/>
                <a:gd name="T2" fmla="*/ 3 w 6"/>
                <a:gd name="T3" fmla="*/ 5 h 5"/>
                <a:gd name="T4" fmla="*/ 5 w 6"/>
                <a:gd name="T5" fmla="*/ 3 h 5"/>
                <a:gd name="T6" fmla="*/ 3 w 6"/>
                <a:gd name="T7" fmla="*/ 1 h 5"/>
              </a:gdLst>
              <a:ahLst/>
              <a:cxnLst>
                <a:cxn ang="0">
                  <a:pos x="T0" y="T1"/>
                </a:cxn>
                <a:cxn ang="0">
                  <a:pos x="T2" y="T3"/>
                </a:cxn>
                <a:cxn ang="0">
                  <a:pos x="T4" y="T5"/>
                </a:cxn>
                <a:cxn ang="0">
                  <a:pos x="T6" y="T7"/>
                </a:cxn>
              </a:cxnLst>
              <a:rect l="0" t="0" r="r" b="b"/>
              <a:pathLst>
                <a:path w="6" h="5">
                  <a:moveTo>
                    <a:pt x="3" y="1"/>
                  </a:moveTo>
                  <a:cubicBezTo>
                    <a:pt x="1" y="1"/>
                    <a:pt x="0" y="5"/>
                    <a:pt x="3" y="5"/>
                  </a:cubicBezTo>
                  <a:cubicBezTo>
                    <a:pt x="4" y="4"/>
                    <a:pt x="5" y="4"/>
                    <a:pt x="5"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92"/>
            <p:cNvSpPr/>
            <p:nvPr/>
          </p:nvSpPr>
          <p:spPr bwMode="auto">
            <a:xfrm>
              <a:off x="3518" y="2937"/>
              <a:ext cx="13" cy="30"/>
            </a:xfrm>
            <a:custGeom>
              <a:avLst/>
              <a:gdLst>
                <a:gd name="T0" fmla="*/ 3 w 3"/>
                <a:gd name="T1" fmla="*/ 3 h 7"/>
                <a:gd name="T2" fmla="*/ 3 w 3"/>
                <a:gd name="T3" fmla="*/ 2 h 7"/>
                <a:gd name="T4" fmla="*/ 0 w 3"/>
                <a:gd name="T5" fmla="*/ 4 h 7"/>
                <a:gd name="T6" fmla="*/ 0 w 3"/>
                <a:gd name="T7" fmla="*/ 4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2"/>
                  </a:cubicBezTo>
                  <a:cubicBezTo>
                    <a:pt x="3" y="0"/>
                    <a:pt x="0" y="2"/>
                    <a:pt x="0" y="4"/>
                  </a:cubicBezTo>
                  <a:cubicBezTo>
                    <a:pt x="0" y="4"/>
                    <a:pt x="0" y="4"/>
                    <a:pt x="0" y="4"/>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93"/>
            <p:cNvSpPr/>
            <p:nvPr/>
          </p:nvSpPr>
          <p:spPr bwMode="auto">
            <a:xfrm>
              <a:off x="3501" y="2877"/>
              <a:ext cx="43" cy="51"/>
            </a:xfrm>
            <a:custGeom>
              <a:avLst/>
              <a:gdLst>
                <a:gd name="T0" fmla="*/ 6 w 10"/>
                <a:gd name="T1" fmla="*/ 3 h 12"/>
                <a:gd name="T2" fmla="*/ 6 w 10"/>
                <a:gd name="T3" fmla="*/ 4 h 12"/>
                <a:gd name="T4" fmla="*/ 6 w 10"/>
                <a:gd name="T5" fmla="*/ 6 h 12"/>
                <a:gd name="T6" fmla="*/ 7 w 10"/>
                <a:gd name="T7" fmla="*/ 6 h 12"/>
                <a:gd name="T8" fmla="*/ 7 w 10"/>
                <a:gd name="T9" fmla="*/ 6 h 12"/>
                <a:gd name="T10" fmla="*/ 7 w 10"/>
                <a:gd name="T11" fmla="*/ 7 h 12"/>
                <a:gd name="T12" fmla="*/ 7 w 10"/>
                <a:gd name="T13" fmla="*/ 7 h 12"/>
                <a:gd name="T14" fmla="*/ 5 w 10"/>
                <a:gd name="T15" fmla="*/ 6 h 12"/>
                <a:gd name="T16" fmla="*/ 4 w 10"/>
                <a:gd name="T17" fmla="*/ 5 h 12"/>
                <a:gd name="T18" fmla="*/ 3 w 10"/>
                <a:gd name="T19" fmla="*/ 5 h 12"/>
                <a:gd name="T20" fmla="*/ 3 w 10"/>
                <a:gd name="T21" fmla="*/ 9 h 12"/>
                <a:gd name="T22" fmla="*/ 3 w 10"/>
                <a:gd name="T23" fmla="*/ 9 h 12"/>
                <a:gd name="T24" fmla="*/ 4 w 10"/>
                <a:gd name="T25" fmla="*/ 9 h 12"/>
                <a:gd name="T26" fmla="*/ 4 w 10"/>
                <a:gd name="T27" fmla="*/ 9 h 12"/>
                <a:gd name="T28" fmla="*/ 7 w 10"/>
                <a:gd name="T29" fmla="*/ 8 h 12"/>
                <a:gd name="T30" fmla="*/ 7 w 10"/>
                <a:gd name="T31" fmla="*/ 8 h 12"/>
                <a:gd name="T32" fmla="*/ 7 w 10"/>
                <a:gd name="T33" fmla="*/ 8 h 12"/>
                <a:gd name="T34" fmla="*/ 10 w 10"/>
                <a:gd name="T35" fmla="*/ 5 h 12"/>
                <a:gd name="T36" fmla="*/ 10 w 10"/>
                <a:gd name="T37" fmla="*/ 5 h 12"/>
                <a:gd name="T38" fmla="*/ 10 w 10"/>
                <a:gd name="T39" fmla="*/ 4 h 12"/>
                <a:gd name="T40" fmla="*/ 10 w 10"/>
                <a:gd name="T41" fmla="*/ 2 h 12"/>
                <a:gd name="T42" fmla="*/ 6 w 10"/>
                <a:gd name="T4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2">
                  <a:moveTo>
                    <a:pt x="6" y="3"/>
                  </a:moveTo>
                  <a:cubicBezTo>
                    <a:pt x="6" y="3"/>
                    <a:pt x="6" y="4"/>
                    <a:pt x="6" y="4"/>
                  </a:cubicBezTo>
                  <a:cubicBezTo>
                    <a:pt x="6" y="5"/>
                    <a:pt x="6" y="5"/>
                    <a:pt x="6" y="6"/>
                  </a:cubicBezTo>
                  <a:cubicBezTo>
                    <a:pt x="6" y="6"/>
                    <a:pt x="6" y="6"/>
                    <a:pt x="7" y="6"/>
                  </a:cubicBezTo>
                  <a:cubicBezTo>
                    <a:pt x="7" y="6"/>
                    <a:pt x="7" y="6"/>
                    <a:pt x="7" y="6"/>
                  </a:cubicBezTo>
                  <a:cubicBezTo>
                    <a:pt x="7" y="6"/>
                    <a:pt x="7" y="6"/>
                    <a:pt x="7" y="7"/>
                  </a:cubicBezTo>
                  <a:cubicBezTo>
                    <a:pt x="7" y="7"/>
                    <a:pt x="7" y="7"/>
                    <a:pt x="7" y="7"/>
                  </a:cubicBezTo>
                  <a:cubicBezTo>
                    <a:pt x="6" y="6"/>
                    <a:pt x="6" y="6"/>
                    <a:pt x="5" y="6"/>
                  </a:cubicBezTo>
                  <a:cubicBezTo>
                    <a:pt x="5" y="6"/>
                    <a:pt x="5" y="5"/>
                    <a:pt x="4" y="5"/>
                  </a:cubicBezTo>
                  <a:cubicBezTo>
                    <a:pt x="4" y="5"/>
                    <a:pt x="4" y="5"/>
                    <a:pt x="3" y="5"/>
                  </a:cubicBezTo>
                  <a:cubicBezTo>
                    <a:pt x="1" y="5"/>
                    <a:pt x="0" y="9"/>
                    <a:pt x="3" y="9"/>
                  </a:cubicBezTo>
                  <a:cubicBezTo>
                    <a:pt x="3" y="9"/>
                    <a:pt x="3" y="9"/>
                    <a:pt x="3" y="9"/>
                  </a:cubicBezTo>
                  <a:cubicBezTo>
                    <a:pt x="4" y="9"/>
                    <a:pt x="4" y="9"/>
                    <a:pt x="4" y="9"/>
                  </a:cubicBezTo>
                  <a:cubicBezTo>
                    <a:pt x="4" y="9"/>
                    <a:pt x="4" y="9"/>
                    <a:pt x="4" y="9"/>
                  </a:cubicBezTo>
                  <a:cubicBezTo>
                    <a:pt x="4" y="12"/>
                    <a:pt x="7" y="10"/>
                    <a:pt x="7" y="8"/>
                  </a:cubicBezTo>
                  <a:cubicBezTo>
                    <a:pt x="7" y="8"/>
                    <a:pt x="7" y="8"/>
                    <a:pt x="7" y="8"/>
                  </a:cubicBezTo>
                  <a:cubicBezTo>
                    <a:pt x="7" y="8"/>
                    <a:pt x="7" y="8"/>
                    <a:pt x="7" y="8"/>
                  </a:cubicBezTo>
                  <a:cubicBezTo>
                    <a:pt x="8" y="8"/>
                    <a:pt x="10" y="7"/>
                    <a:pt x="10" y="5"/>
                  </a:cubicBezTo>
                  <a:cubicBezTo>
                    <a:pt x="10" y="5"/>
                    <a:pt x="10" y="5"/>
                    <a:pt x="10" y="5"/>
                  </a:cubicBezTo>
                  <a:cubicBezTo>
                    <a:pt x="10" y="5"/>
                    <a:pt x="10" y="4"/>
                    <a:pt x="10" y="4"/>
                  </a:cubicBezTo>
                  <a:cubicBezTo>
                    <a:pt x="10" y="3"/>
                    <a:pt x="10" y="3"/>
                    <a:pt x="10" y="2"/>
                  </a:cubicBezTo>
                  <a:cubicBezTo>
                    <a:pt x="10" y="0"/>
                    <a:pt x="7" y="1"/>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94"/>
            <p:cNvSpPr/>
            <p:nvPr/>
          </p:nvSpPr>
          <p:spPr bwMode="auto">
            <a:xfrm>
              <a:off x="3514" y="2924"/>
              <a:ext cx="26" cy="13"/>
            </a:xfrm>
            <a:custGeom>
              <a:avLst/>
              <a:gdLst>
                <a:gd name="T0" fmla="*/ 4 w 6"/>
                <a:gd name="T1" fmla="*/ 0 h 3"/>
                <a:gd name="T2" fmla="*/ 3 w 6"/>
                <a:gd name="T3" fmla="*/ 3 h 3"/>
                <a:gd name="T4" fmla="*/ 4 w 6"/>
                <a:gd name="T5" fmla="*/ 0 h 3"/>
              </a:gdLst>
              <a:ahLst/>
              <a:cxnLst>
                <a:cxn ang="0">
                  <a:pos x="T0" y="T1"/>
                </a:cxn>
                <a:cxn ang="0">
                  <a:pos x="T2" y="T3"/>
                </a:cxn>
                <a:cxn ang="0">
                  <a:pos x="T4" y="T5"/>
                </a:cxn>
              </a:cxnLst>
              <a:rect l="0" t="0" r="r" b="b"/>
              <a:pathLst>
                <a:path w="6" h="3">
                  <a:moveTo>
                    <a:pt x="4" y="0"/>
                  </a:moveTo>
                  <a:cubicBezTo>
                    <a:pt x="2" y="0"/>
                    <a:pt x="0" y="3"/>
                    <a:pt x="3" y="3"/>
                  </a:cubicBezTo>
                  <a:cubicBezTo>
                    <a:pt x="5" y="3"/>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95"/>
            <p:cNvSpPr/>
            <p:nvPr/>
          </p:nvSpPr>
          <p:spPr bwMode="auto">
            <a:xfrm>
              <a:off x="3505" y="2838"/>
              <a:ext cx="18" cy="21"/>
            </a:xfrm>
            <a:custGeom>
              <a:avLst/>
              <a:gdLst>
                <a:gd name="T0" fmla="*/ 4 w 4"/>
                <a:gd name="T1" fmla="*/ 3 h 5"/>
                <a:gd name="T2" fmla="*/ 4 w 4"/>
                <a:gd name="T3" fmla="*/ 1 h 5"/>
                <a:gd name="T4" fmla="*/ 3 w 4"/>
                <a:gd name="T5" fmla="*/ 0 h 5"/>
                <a:gd name="T6" fmla="*/ 1 w 4"/>
                <a:gd name="T7" fmla="*/ 3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2"/>
                    <a:pt x="4" y="2"/>
                    <a:pt x="4" y="1"/>
                  </a:cubicBezTo>
                  <a:cubicBezTo>
                    <a:pt x="4" y="0"/>
                    <a:pt x="3" y="0"/>
                    <a:pt x="3" y="0"/>
                  </a:cubicBezTo>
                  <a:cubicBezTo>
                    <a:pt x="1" y="1"/>
                    <a:pt x="1" y="2"/>
                    <a:pt x="1" y="3"/>
                  </a:cubicBezTo>
                  <a:cubicBezTo>
                    <a:pt x="0" y="5"/>
                    <a:pt x="3" y="4"/>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96"/>
            <p:cNvSpPr/>
            <p:nvPr/>
          </p:nvSpPr>
          <p:spPr bwMode="auto">
            <a:xfrm>
              <a:off x="3510" y="2851"/>
              <a:ext cx="30" cy="26"/>
            </a:xfrm>
            <a:custGeom>
              <a:avLst/>
              <a:gdLst>
                <a:gd name="T0" fmla="*/ 6 w 7"/>
                <a:gd name="T1" fmla="*/ 0 h 6"/>
                <a:gd name="T2" fmla="*/ 5 w 7"/>
                <a:gd name="T3" fmla="*/ 1 h 6"/>
                <a:gd name="T4" fmla="*/ 1 w 7"/>
                <a:gd name="T5" fmla="*/ 5 h 6"/>
                <a:gd name="T6" fmla="*/ 4 w 7"/>
                <a:gd name="T7" fmla="*/ 5 h 6"/>
                <a:gd name="T8" fmla="*/ 7 w 7"/>
                <a:gd name="T9" fmla="*/ 3 h 6"/>
                <a:gd name="T10" fmla="*/ 7 w 7"/>
                <a:gd name="T11" fmla="*/ 2 h 6"/>
                <a:gd name="T12" fmla="*/ 6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6" y="0"/>
                  </a:moveTo>
                  <a:cubicBezTo>
                    <a:pt x="5" y="0"/>
                    <a:pt x="5" y="0"/>
                    <a:pt x="5" y="1"/>
                  </a:cubicBezTo>
                  <a:cubicBezTo>
                    <a:pt x="3" y="1"/>
                    <a:pt x="0" y="3"/>
                    <a:pt x="1" y="5"/>
                  </a:cubicBezTo>
                  <a:cubicBezTo>
                    <a:pt x="1" y="6"/>
                    <a:pt x="3" y="6"/>
                    <a:pt x="4" y="5"/>
                  </a:cubicBezTo>
                  <a:cubicBezTo>
                    <a:pt x="5" y="5"/>
                    <a:pt x="7" y="4"/>
                    <a:pt x="7" y="3"/>
                  </a:cubicBezTo>
                  <a:cubicBezTo>
                    <a:pt x="7" y="2"/>
                    <a:pt x="7" y="2"/>
                    <a:pt x="7" y="2"/>
                  </a:cubicBezTo>
                  <a:cubicBezTo>
                    <a:pt x="7" y="1"/>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97"/>
            <p:cNvSpPr/>
            <p:nvPr/>
          </p:nvSpPr>
          <p:spPr bwMode="auto">
            <a:xfrm>
              <a:off x="3501" y="2799"/>
              <a:ext cx="43" cy="35"/>
            </a:xfrm>
            <a:custGeom>
              <a:avLst/>
              <a:gdLst>
                <a:gd name="T0" fmla="*/ 3 w 10"/>
                <a:gd name="T1" fmla="*/ 7 h 8"/>
                <a:gd name="T2" fmla="*/ 6 w 10"/>
                <a:gd name="T3" fmla="*/ 6 h 8"/>
                <a:gd name="T4" fmla="*/ 6 w 10"/>
                <a:gd name="T5" fmla="*/ 6 h 8"/>
                <a:gd name="T6" fmla="*/ 7 w 10"/>
                <a:gd name="T7" fmla="*/ 8 h 8"/>
                <a:gd name="T8" fmla="*/ 7 w 10"/>
                <a:gd name="T9" fmla="*/ 5 h 8"/>
                <a:gd name="T10" fmla="*/ 6 w 10"/>
                <a:gd name="T11" fmla="*/ 5 h 8"/>
                <a:gd name="T12" fmla="*/ 5 w 10"/>
                <a:gd name="T13" fmla="*/ 3 h 8"/>
                <a:gd name="T14" fmla="*/ 5 w 10"/>
                <a:gd name="T15" fmla="*/ 3 h 8"/>
                <a:gd name="T16" fmla="*/ 4 w 10"/>
                <a:gd name="T17" fmla="*/ 2 h 8"/>
                <a:gd name="T18" fmla="*/ 1 w 10"/>
                <a:gd name="T19" fmla="*/ 5 h 8"/>
                <a:gd name="T20" fmla="*/ 3 w 10"/>
                <a:gd name="T2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8">
                  <a:moveTo>
                    <a:pt x="3" y="7"/>
                  </a:moveTo>
                  <a:cubicBezTo>
                    <a:pt x="4" y="8"/>
                    <a:pt x="5" y="7"/>
                    <a:pt x="6" y="6"/>
                  </a:cubicBezTo>
                  <a:cubicBezTo>
                    <a:pt x="6" y="6"/>
                    <a:pt x="6" y="6"/>
                    <a:pt x="6" y="6"/>
                  </a:cubicBezTo>
                  <a:cubicBezTo>
                    <a:pt x="5" y="7"/>
                    <a:pt x="5" y="8"/>
                    <a:pt x="7" y="8"/>
                  </a:cubicBezTo>
                  <a:cubicBezTo>
                    <a:pt x="9" y="8"/>
                    <a:pt x="10" y="5"/>
                    <a:pt x="7" y="5"/>
                  </a:cubicBezTo>
                  <a:cubicBezTo>
                    <a:pt x="7" y="5"/>
                    <a:pt x="7" y="5"/>
                    <a:pt x="6" y="5"/>
                  </a:cubicBezTo>
                  <a:cubicBezTo>
                    <a:pt x="7" y="4"/>
                    <a:pt x="7" y="3"/>
                    <a:pt x="5" y="3"/>
                  </a:cubicBezTo>
                  <a:cubicBezTo>
                    <a:pt x="5" y="3"/>
                    <a:pt x="5" y="3"/>
                    <a:pt x="5" y="3"/>
                  </a:cubicBezTo>
                  <a:cubicBezTo>
                    <a:pt x="5" y="3"/>
                    <a:pt x="4" y="2"/>
                    <a:pt x="4" y="2"/>
                  </a:cubicBezTo>
                  <a:cubicBezTo>
                    <a:pt x="3" y="0"/>
                    <a:pt x="0" y="3"/>
                    <a:pt x="1" y="5"/>
                  </a:cubicBezTo>
                  <a:cubicBezTo>
                    <a:pt x="2" y="5"/>
                    <a:pt x="2" y="6"/>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98"/>
            <p:cNvSpPr/>
            <p:nvPr/>
          </p:nvSpPr>
          <p:spPr bwMode="auto">
            <a:xfrm>
              <a:off x="3479" y="2803"/>
              <a:ext cx="22" cy="18"/>
            </a:xfrm>
            <a:custGeom>
              <a:avLst/>
              <a:gdLst>
                <a:gd name="T0" fmla="*/ 2 w 5"/>
                <a:gd name="T1" fmla="*/ 4 h 4"/>
                <a:gd name="T2" fmla="*/ 3 w 5"/>
                <a:gd name="T3" fmla="*/ 0 h 4"/>
                <a:gd name="T4" fmla="*/ 3 w 5"/>
                <a:gd name="T5" fmla="*/ 0 h 4"/>
                <a:gd name="T6" fmla="*/ 2 w 5"/>
                <a:gd name="T7" fmla="*/ 4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4" y="4"/>
                    <a:pt x="5" y="0"/>
                    <a:pt x="3" y="0"/>
                  </a:cubicBezTo>
                  <a:cubicBezTo>
                    <a:pt x="3" y="0"/>
                    <a:pt x="3" y="0"/>
                    <a:pt x="3" y="0"/>
                  </a:cubicBezTo>
                  <a:cubicBezTo>
                    <a:pt x="1" y="0"/>
                    <a:pt x="0" y="4"/>
                    <a:pt x="2" y="4"/>
                  </a:cubicBezTo>
                  <a:cubicBezTo>
                    <a:pt x="2" y="4"/>
                    <a:pt x="2"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99"/>
            <p:cNvSpPr/>
            <p:nvPr/>
          </p:nvSpPr>
          <p:spPr bwMode="auto">
            <a:xfrm>
              <a:off x="3471" y="2756"/>
              <a:ext cx="34" cy="43"/>
            </a:xfrm>
            <a:custGeom>
              <a:avLst/>
              <a:gdLst>
                <a:gd name="T0" fmla="*/ 4 w 8"/>
                <a:gd name="T1" fmla="*/ 7 h 10"/>
                <a:gd name="T2" fmla="*/ 5 w 8"/>
                <a:gd name="T3" fmla="*/ 10 h 10"/>
                <a:gd name="T4" fmla="*/ 6 w 8"/>
                <a:gd name="T5" fmla="*/ 6 h 10"/>
                <a:gd name="T6" fmla="*/ 7 w 8"/>
                <a:gd name="T7" fmla="*/ 5 h 10"/>
                <a:gd name="T8" fmla="*/ 6 w 8"/>
                <a:gd name="T9" fmla="*/ 2 h 10"/>
                <a:gd name="T10" fmla="*/ 4 w 8"/>
                <a:gd name="T11" fmla="*/ 1 h 10"/>
                <a:gd name="T12" fmla="*/ 2 w 8"/>
                <a:gd name="T13" fmla="*/ 4 h 10"/>
                <a:gd name="T14" fmla="*/ 4 w 8"/>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4" y="7"/>
                  </a:moveTo>
                  <a:cubicBezTo>
                    <a:pt x="3" y="8"/>
                    <a:pt x="3" y="10"/>
                    <a:pt x="5" y="10"/>
                  </a:cubicBezTo>
                  <a:cubicBezTo>
                    <a:pt x="6" y="10"/>
                    <a:pt x="7" y="7"/>
                    <a:pt x="6" y="6"/>
                  </a:cubicBezTo>
                  <a:cubicBezTo>
                    <a:pt x="7" y="6"/>
                    <a:pt x="7" y="6"/>
                    <a:pt x="7" y="5"/>
                  </a:cubicBezTo>
                  <a:cubicBezTo>
                    <a:pt x="8" y="4"/>
                    <a:pt x="7" y="2"/>
                    <a:pt x="6" y="2"/>
                  </a:cubicBezTo>
                  <a:cubicBezTo>
                    <a:pt x="5" y="2"/>
                    <a:pt x="5" y="1"/>
                    <a:pt x="4" y="1"/>
                  </a:cubicBezTo>
                  <a:cubicBezTo>
                    <a:pt x="3" y="0"/>
                    <a:pt x="0" y="3"/>
                    <a:pt x="2" y="4"/>
                  </a:cubicBezTo>
                  <a:cubicBezTo>
                    <a:pt x="3" y="5"/>
                    <a:pt x="4" y="6"/>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200"/>
            <p:cNvSpPr/>
            <p:nvPr/>
          </p:nvSpPr>
          <p:spPr bwMode="auto">
            <a:xfrm>
              <a:off x="3458" y="2765"/>
              <a:ext cx="13" cy="25"/>
            </a:xfrm>
            <a:custGeom>
              <a:avLst/>
              <a:gdLst>
                <a:gd name="T0" fmla="*/ 3 w 3"/>
                <a:gd name="T1" fmla="*/ 3 h 6"/>
                <a:gd name="T2" fmla="*/ 3 w 3"/>
                <a:gd name="T3" fmla="*/ 2 h 6"/>
                <a:gd name="T4" fmla="*/ 0 w 3"/>
                <a:gd name="T5" fmla="*/ 3 h 6"/>
                <a:gd name="T6" fmla="*/ 0 w 3"/>
                <a:gd name="T7" fmla="*/ 4 h 6"/>
                <a:gd name="T8" fmla="*/ 3 w 3"/>
                <a:gd name="T9" fmla="*/ 3 h 6"/>
              </a:gdLst>
              <a:ahLst/>
              <a:cxnLst>
                <a:cxn ang="0">
                  <a:pos x="T0" y="T1"/>
                </a:cxn>
                <a:cxn ang="0">
                  <a:pos x="T2" y="T3"/>
                </a:cxn>
                <a:cxn ang="0">
                  <a:pos x="T4" y="T5"/>
                </a:cxn>
                <a:cxn ang="0">
                  <a:pos x="T6" y="T7"/>
                </a:cxn>
                <a:cxn ang="0">
                  <a:pos x="T8" y="T9"/>
                </a:cxn>
              </a:cxnLst>
              <a:rect l="0" t="0" r="r" b="b"/>
              <a:pathLst>
                <a:path w="3" h="6">
                  <a:moveTo>
                    <a:pt x="3" y="3"/>
                  </a:moveTo>
                  <a:cubicBezTo>
                    <a:pt x="3" y="2"/>
                    <a:pt x="3" y="2"/>
                    <a:pt x="3" y="2"/>
                  </a:cubicBezTo>
                  <a:cubicBezTo>
                    <a:pt x="3" y="0"/>
                    <a:pt x="0" y="1"/>
                    <a:pt x="0" y="3"/>
                  </a:cubicBezTo>
                  <a:cubicBezTo>
                    <a:pt x="0" y="3"/>
                    <a:pt x="0" y="3"/>
                    <a:pt x="0" y="4"/>
                  </a:cubicBezTo>
                  <a:cubicBezTo>
                    <a:pt x="0" y="6"/>
                    <a:pt x="3" y="4"/>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201"/>
            <p:cNvSpPr/>
            <p:nvPr/>
          </p:nvSpPr>
          <p:spPr bwMode="auto">
            <a:xfrm>
              <a:off x="3445" y="2709"/>
              <a:ext cx="26" cy="25"/>
            </a:xfrm>
            <a:custGeom>
              <a:avLst/>
              <a:gdLst>
                <a:gd name="T0" fmla="*/ 3 w 6"/>
                <a:gd name="T1" fmla="*/ 6 h 6"/>
                <a:gd name="T2" fmla="*/ 4 w 6"/>
                <a:gd name="T3" fmla="*/ 6 h 6"/>
                <a:gd name="T4" fmla="*/ 6 w 6"/>
                <a:gd name="T5" fmla="*/ 3 h 6"/>
                <a:gd name="T6" fmla="*/ 6 w 6"/>
                <a:gd name="T7" fmla="*/ 2 h 6"/>
                <a:gd name="T8" fmla="*/ 3 w 6"/>
                <a:gd name="T9" fmla="*/ 3 h 6"/>
                <a:gd name="T10" fmla="*/ 3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3" y="6"/>
                  </a:moveTo>
                  <a:cubicBezTo>
                    <a:pt x="3" y="6"/>
                    <a:pt x="4" y="6"/>
                    <a:pt x="4" y="6"/>
                  </a:cubicBezTo>
                  <a:cubicBezTo>
                    <a:pt x="5" y="5"/>
                    <a:pt x="6" y="4"/>
                    <a:pt x="6" y="3"/>
                  </a:cubicBezTo>
                  <a:cubicBezTo>
                    <a:pt x="6" y="3"/>
                    <a:pt x="6" y="3"/>
                    <a:pt x="6" y="2"/>
                  </a:cubicBezTo>
                  <a:cubicBezTo>
                    <a:pt x="6" y="0"/>
                    <a:pt x="4" y="1"/>
                    <a:pt x="3" y="3"/>
                  </a:cubicBezTo>
                  <a:cubicBezTo>
                    <a:pt x="1" y="3"/>
                    <a:pt x="0"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202"/>
            <p:cNvSpPr/>
            <p:nvPr/>
          </p:nvSpPr>
          <p:spPr bwMode="auto">
            <a:xfrm>
              <a:off x="3431" y="2730"/>
              <a:ext cx="14" cy="26"/>
            </a:xfrm>
            <a:custGeom>
              <a:avLst/>
              <a:gdLst>
                <a:gd name="T0" fmla="*/ 3 w 3"/>
                <a:gd name="T1" fmla="*/ 3 h 6"/>
                <a:gd name="T2" fmla="*/ 3 w 3"/>
                <a:gd name="T3" fmla="*/ 2 h 6"/>
                <a:gd name="T4" fmla="*/ 2 w 3"/>
                <a:gd name="T5" fmla="*/ 0 h 6"/>
                <a:gd name="T6" fmla="*/ 0 w 3"/>
                <a:gd name="T7" fmla="*/ 4 h 6"/>
                <a:gd name="T8" fmla="*/ 3 w 3"/>
                <a:gd name="T9" fmla="*/ 3 h 6"/>
              </a:gdLst>
              <a:ahLst/>
              <a:cxnLst>
                <a:cxn ang="0">
                  <a:pos x="T0" y="T1"/>
                </a:cxn>
                <a:cxn ang="0">
                  <a:pos x="T2" y="T3"/>
                </a:cxn>
                <a:cxn ang="0">
                  <a:pos x="T4" y="T5"/>
                </a:cxn>
                <a:cxn ang="0">
                  <a:pos x="T6" y="T7"/>
                </a:cxn>
                <a:cxn ang="0">
                  <a:pos x="T8" y="T9"/>
                </a:cxn>
              </a:cxnLst>
              <a:rect l="0" t="0" r="r" b="b"/>
              <a:pathLst>
                <a:path w="3" h="6">
                  <a:moveTo>
                    <a:pt x="3" y="3"/>
                  </a:moveTo>
                  <a:cubicBezTo>
                    <a:pt x="3" y="3"/>
                    <a:pt x="3" y="2"/>
                    <a:pt x="3" y="2"/>
                  </a:cubicBezTo>
                  <a:cubicBezTo>
                    <a:pt x="3" y="1"/>
                    <a:pt x="3" y="0"/>
                    <a:pt x="2" y="0"/>
                  </a:cubicBezTo>
                  <a:cubicBezTo>
                    <a:pt x="0" y="1"/>
                    <a:pt x="0" y="2"/>
                    <a:pt x="0" y="4"/>
                  </a:cubicBezTo>
                  <a:cubicBezTo>
                    <a:pt x="0" y="6"/>
                    <a:pt x="2"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203"/>
            <p:cNvSpPr/>
            <p:nvPr/>
          </p:nvSpPr>
          <p:spPr bwMode="auto">
            <a:xfrm>
              <a:off x="3445" y="2739"/>
              <a:ext cx="34" cy="17"/>
            </a:xfrm>
            <a:custGeom>
              <a:avLst/>
              <a:gdLst>
                <a:gd name="T0" fmla="*/ 6 w 8"/>
                <a:gd name="T1" fmla="*/ 0 h 4"/>
                <a:gd name="T2" fmla="*/ 3 w 8"/>
                <a:gd name="T3" fmla="*/ 0 h 4"/>
                <a:gd name="T4" fmla="*/ 3 w 8"/>
                <a:gd name="T5" fmla="*/ 4 h 4"/>
                <a:gd name="T6" fmla="*/ 5 w 8"/>
                <a:gd name="T7" fmla="*/ 4 h 4"/>
                <a:gd name="T8" fmla="*/ 6 w 8"/>
                <a:gd name="T9" fmla="*/ 0 h 4"/>
              </a:gdLst>
              <a:ahLst/>
              <a:cxnLst>
                <a:cxn ang="0">
                  <a:pos x="T0" y="T1"/>
                </a:cxn>
                <a:cxn ang="0">
                  <a:pos x="T2" y="T3"/>
                </a:cxn>
                <a:cxn ang="0">
                  <a:pos x="T4" y="T5"/>
                </a:cxn>
                <a:cxn ang="0">
                  <a:pos x="T6" y="T7"/>
                </a:cxn>
                <a:cxn ang="0">
                  <a:pos x="T8" y="T9"/>
                </a:cxn>
              </a:cxnLst>
              <a:rect l="0" t="0" r="r" b="b"/>
              <a:pathLst>
                <a:path w="8" h="4">
                  <a:moveTo>
                    <a:pt x="6" y="0"/>
                  </a:moveTo>
                  <a:cubicBezTo>
                    <a:pt x="5" y="0"/>
                    <a:pt x="4" y="0"/>
                    <a:pt x="3" y="0"/>
                  </a:cubicBezTo>
                  <a:cubicBezTo>
                    <a:pt x="2" y="0"/>
                    <a:pt x="0" y="4"/>
                    <a:pt x="3" y="4"/>
                  </a:cubicBezTo>
                  <a:cubicBezTo>
                    <a:pt x="3" y="4"/>
                    <a:pt x="4" y="4"/>
                    <a:pt x="5" y="4"/>
                  </a:cubicBezTo>
                  <a:cubicBezTo>
                    <a:pt x="7" y="4"/>
                    <a:pt x="8"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204"/>
            <p:cNvSpPr/>
            <p:nvPr/>
          </p:nvSpPr>
          <p:spPr bwMode="auto">
            <a:xfrm>
              <a:off x="3436" y="2683"/>
              <a:ext cx="26" cy="30"/>
            </a:xfrm>
            <a:custGeom>
              <a:avLst/>
              <a:gdLst>
                <a:gd name="T0" fmla="*/ 2 w 6"/>
                <a:gd name="T1" fmla="*/ 5 h 7"/>
                <a:gd name="T2" fmla="*/ 4 w 6"/>
                <a:gd name="T3" fmla="*/ 2 h 7"/>
                <a:gd name="T4" fmla="*/ 4 w 6"/>
                <a:gd name="T5" fmla="*/ 2 h 7"/>
                <a:gd name="T6" fmla="*/ 2 w 6"/>
                <a:gd name="T7" fmla="*/ 5 h 7"/>
                <a:gd name="T8" fmla="*/ 2 w 6"/>
                <a:gd name="T9" fmla="*/ 5 h 7"/>
              </a:gdLst>
              <a:ahLst/>
              <a:cxnLst>
                <a:cxn ang="0">
                  <a:pos x="T0" y="T1"/>
                </a:cxn>
                <a:cxn ang="0">
                  <a:pos x="T2" y="T3"/>
                </a:cxn>
                <a:cxn ang="0">
                  <a:pos x="T4" y="T5"/>
                </a:cxn>
                <a:cxn ang="0">
                  <a:pos x="T6" y="T7"/>
                </a:cxn>
                <a:cxn ang="0">
                  <a:pos x="T8" y="T9"/>
                </a:cxn>
              </a:cxnLst>
              <a:rect l="0" t="0" r="r" b="b"/>
              <a:pathLst>
                <a:path w="6" h="7">
                  <a:moveTo>
                    <a:pt x="2" y="5"/>
                  </a:moveTo>
                  <a:cubicBezTo>
                    <a:pt x="4" y="7"/>
                    <a:pt x="6" y="4"/>
                    <a:pt x="4" y="2"/>
                  </a:cubicBezTo>
                  <a:cubicBezTo>
                    <a:pt x="4" y="2"/>
                    <a:pt x="4" y="2"/>
                    <a:pt x="4" y="2"/>
                  </a:cubicBezTo>
                  <a:cubicBezTo>
                    <a:pt x="3" y="0"/>
                    <a:pt x="0" y="4"/>
                    <a:pt x="2" y="5"/>
                  </a:cubicBezTo>
                  <a:cubicBezTo>
                    <a:pt x="2" y="5"/>
                    <a:pt x="2"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205"/>
            <p:cNvSpPr/>
            <p:nvPr/>
          </p:nvSpPr>
          <p:spPr bwMode="auto">
            <a:xfrm>
              <a:off x="3414" y="2683"/>
              <a:ext cx="31" cy="43"/>
            </a:xfrm>
            <a:custGeom>
              <a:avLst/>
              <a:gdLst>
                <a:gd name="T0" fmla="*/ 1 w 7"/>
                <a:gd name="T1" fmla="*/ 6 h 10"/>
                <a:gd name="T2" fmla="*/ 2 w 7"/>
                <a:gd name="T3" fmla="*/ 8 h 10"/>
                <a:gd name="T4" fmla="*/ 3 w 7"/>
                <a:gd name="T5" fmla="*/ 8 h 10"/>
                <a:gd name="T6" fmla="*/ 6 w 7"/>
                <a:gd name="T7" fmla="*/ 5 h 10"/>
                <a:gd name="T8" fmla="*/ 4 w 7"/>
                <a:gd name="T9" fmla="*/ 4 h 10"/>
                <a:gd name="T10" fmla="*/ 3 w 7"/>
                <a:gd name="T11" fmla="*/ 4 h 10"/>
                <a:gd name="T12" fmla="*/ 3 w 7"/>
                <a:gd name="T13" fmla="*/ 4 h 10"/>
                <a:gd name="T14" fmla="*/ 3 w 7"/>
                <a:gd name="T15" fmla="*/ 1 h 10"/>
                <a:gd name="T16" fmla="*/ 0 w 7"/>
                <a:gd name="T17" fmla="*/ 4 h 10"/>
                <a:gd name="T18" fmla="*/ 1 w 7"/>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1" y="6"/>
                  </a:moveTo>
                  <a:cubicBezTo>
                    <a:pt x="1" y="6"/>
                    <a:pt x="1" y="8"/>
                    <a:pt x="2" y="8"/>
                  </a:cubicBezTo>
                  <a:cubicBezTo>
                    <a:pt x="3" y="8"/>
                    <a:pt x="3" y="8"/>
                    <a:pt x="3" y="8"/>
                  </a:cubicBezTo>
                  <a:cubicBezTo>
                    <a:pt x="5" y="10"/>
                    <a:pt x="7" y="7"/>
                    <a:pt x="6" y="5"/>
                  </a:cubicBezTo>
                  <a:cubicBezTo>
                    <a:pt x="5" y="5"/>
                    <a:pt x="4" y="4"/>
                    <a:pt x="4" y="4"/>
                  </a:cubicBezTo>
                  <a:cubicBezTo>
                    <a:pt x="4" y="4"/>
                    <a:pt x="3" y="4"/>
                    <a:pt x="3" y="4"/>
                  </a:cubicBezTo>
                  <a:cubicBezTo>
                    <a:pt x="3" y="4"/>
                    <a:pt x="3" y="4"/>
                    <a:pt x="3" y="4"/>
                  </a:cubicBezTo>
                  <a:cubicBezTo>
                    <a:pt x="5" y="3"/>
                    <a:pt x="5" y="0"/>
                    <a:pt x="3" y="1"/>
                  </a:cubicBezTo>
                  <a:cubicBezTo>
                    <a:pt x="1" y="1"/>
                    <a:pt x="1" y="2"/>
                    <a:pt x="0" y="4"/>
                  </a:cubicBezTo>
                  <a:cubicBezTo>
                    <a:pt x="0" y="5"/>
                    <a:pt x="1"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206"/>
            <p:cNvSpPr/>
            <p:nvPr/>
          </p:nvSpPr>
          <p:spPr bwMode="auto">
            <a:xfrm>
              <a:off x="3397" y="2691"/>
              <a:ext cx="17" cy="35"/>
            </a:xfrm>
            <a:custGeom>
              <a:avLst/>
              <a:gdLst>
                <a:gd name="T0" fmla="*/ 4 w 4"/>
                <a:gd name="T1" fmla="*/ 4 h 8"/>
                <a:gd name="T2" fmla="*/ 4 w 4"/>
                <a:gd name="T3" fmla="*/ 3 h 8"/>
                <a:gd name="T4" fmla="*/ 0 w 4"/>
                <a:gd name="T5" fmla="*/ 4 h 8"/>
                <a:gd name="T6" fmla="*/ 0 w 4"/>
                <a:gd name="T7" fmla="*/ 5 h 8"/>
                <a:gd name="T8" fmla="*/ 4 w 4"/>
                <a:gd name="T9" fmla="*/ 4 h 8"/>
              </a:gdLst>
              <a:ahLst/>
              <a:cxnLst>
                <a:cxn ang="0">
                  <a:pos x="T0" y="T1"/>
                </a:cxn>
                <a:cxn ang="0">
                  <a:pos x="T2" y="T3"/>
                </a:cxn>
                <a:cxn ang="0">
                  <a:pos x="T4" y="T5"/>
                </a:cxn>
                <a:cxn ang="0">
                  <a:pos x="T6" y="T7"/>
                </a:cxn>
                <a:cxn ang="0">
                  <a:pos x="T8" y="T9"/>
                </a:cxn>
              </a:cxnLst>
              <a:rect l="0" t="0" r="r" b="b"/>
              <a:pathLst>
                <a:path w="4" h="8">
                  <a:moveTo>
                    <a:pt x="4" y="4"/>
                  </a:moveTo>
                  <a:cubicBezTo>
                    <a:pt x="4" y="4"/>
                    <a:pt x="4" y="3"/>
                    <a:pt x="4" y="3"/>
                  </a:cubicBezTo>
                  <a:cubicBezTo>
                    <a:pt x="4" y="0"/>
                    <a:pt x="0" y="2"/>
                    <a:pt x="0" y="4"/>
                  </a:cubicBezTo>
                  <a:cubicBezTo>
                    <a:pt x="0" y="4"/>
                    <a:pt x="0" y="5"/>
                    <a:pt x="0" y="5"/>
                  </a:cubicBezTo>
                  <a:cubicBezTo>
                    <a:pt x="0" y="8"/>
                    <a:pt x="4"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207"/>
            <p:cNvSpPr/>
            <p:nvPr/>
          </p:nvSpPr>
          <p:spPr bwMode="auto">
            <a:xfrm>
              <a:off x="3397" y="2665"/>
              <a:ext cx="21" cy="18"/>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208"/>
            <p:cNvSpPr/>
            <p:nvPr/>
          </p:nvSpPr>
          <p:spPr bwMode="auto">
            <a:xfrm>
              <a:off x="3362" y="2661"/>
              <a:ext cx="26" cy="17"/>
            </a:xfrm>
            <a:custGeom>
              <a:avLst/>
              <a:gdLst>
                <a:gd name="T0" fmla="*/ 2 w 6"/>
                <a:gd name="T1" fmla="*/ 4 h 4"/>
                <a:gd name="T2" fmla="*/ 5 w 6"/>
                <a:gd name="T3" fmla="*/ 4 h 4"/>
                <a:gd name="T4" fmla="*/ 6 w 6"/>
                <a:gd name="T5" fmla="*/ 1 h 4"/>
                <a:gd name="T6" fmla="*/ 4 w 6"/>
                <a:gd name="T7" fmla="*/ 0 h 4"/>
                <a:gd name="T8" fmla="*/ 3 w 6"/>
                <a:gd name="T9" fmla="*/ 1 h 4"/>
                <a:gd name="T10" fmla="*/ 2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2" y="4"/>
                  </a:moveTo>
                  <a:cubicBezTo>
                    <a:pt x="3" y="4"/>
                    <a:pt x="4" y="4"/>
                    <a:pt x="5" y="4"/>
                  </a:cubicBezTo>
                  <a:cubicBezTo>
                    <a:pt x="5" y="3"/>
                    <a:pt x="6" y="2"/>
                    <a:pt x="6" y="1"/>
                  </a:cubicBezTo>
                  <a:cubicBezTo>
                    <a:pt x="6" y="0"/>
                    <a:pt x="4" y="0"/>
                    <a:pt x="4" y="0"/>
                  </a:cubicBezTo>
                  <a:cubicBezTo>
                    <a:pt x="3" y="1"/>
                    <a:pt x="3" y="1"/>
                    <a:pt x="3" y="1"/>
                  </a:cubicBezTo>
                  <a:cubicBezTo>
                    <a:pt x="1" y="1"/>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209"/>
            <p:cNvSpPr/>
            <p:nvPr/>
          </p:nvSpPr>
          <p:spPr bwMode="auto">
            <a:xfrm>
              <a:off x="3332" y="2661"/>
              <a:ext cx="21" cy="30"/>
            </a:xfrm>
            <a:custGeom>
              <a:avLst/>
              <a:gdLst>
                <a:gd name="T0" fmla="*/ 1 w 5"/>
                <a:gd name="T1" fmla="*/ 6 h 7"/>
                <a:gd name="T2" fmla="*/ 4 w 5"/>
                <a:gd name="T3" fmla="*/ 5 h 7"/>
                <a:gd name="T4" fmla="*/ 5 w 5"/>
                <a:gd name="T5" fmla="*/ 2 h 7"/>
                <a:gd name="T6" fmla="*/ 1 w 5"/>
                <a:gd name="T7" fmla="*/ 3 h 7"/>
                <a:gd name="T8" fmla="*/ 1 w 5"/>
                <a:gd name="T9" fmla="*/ 4 h 7"/>
                <a:gd name="T10" fmla="*/ 1 w 5"/>
                <a:gd name="T11" fmla="*/ 6 h 7"/>
              </a:gdLst>
              <a:ahLst/>
              <a:cxnLst>
                <a:cxn ang="0">
                  <a:pos x="T0" y="T1"/>
                </a:cxn>
                <a:cxn ang="0">
                  <a:pos x="T2" y="T3"/>
                </a:cxn>
                <a:cxn ang="0">
                  <a:pos x="T4" y="T5"/>
                </a:cxn>
                <a:cxn ang="0">
                  <a:pos x="T6" y="T7"/>
                </a:cxn>
                <a:cxn ang="0">
                  <a:pos x="T8" y="T9"/>
                </a:cxn>
                <a:cxn ang="0">
                  <a:pos x="T10" y="T11"/>
                </a:cxn>
              </a:cxnLst>
              <a:rect l="0" t="0" r="r" b="b"/>
              <a:pathLst>
                <a:path w="5" h="7">
                  <a:moveTo>
                    <a:pt x="1" y="6"/>
                  </a:moveTo>
                  <a:cubicBezTo>
                    <a:pt x="2" y="7"/>
                    <a:pt x="3" y="6"/>
                    <a:pt x="4" y="5"/>
                  </a:cubicBezTo>
                  <a:cubicBezTo>
                    <a:pt x="4" y="4"/>
                    <a:pt x="5" y="3"/>
                    <a:pt x="5" y="2"/>
                  </a:cubicBezTo>
                  <a:cubicBezTo>
                    <a:pt x="5" y="0"/>
                    <a:pt x="2" y="0"/>
                    <a:pt x="1" y="3"/>
                  </a:cubicBezTo>
                  <a:cubicBezTo>
                    <a:pt x="1" y="3"/>
                    <a:pt x="1" y="4"/>
                    <a:pt x="1" y="4"/>
                  </a:cubicBezTo>
                  <a:cubicBezTo>
                    <a:pt x="0" y="5"/>
                    <a:pt x="1"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210"/>
            <p:cNvSpPr/>
            <p:nvPr/>
          </p:nvSpPr>
          <p:spPr bwMode="auto">
            <a:xfrm>
              <a:off x="3314" y="2674"/>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4"/>
                    <a:pt x="0" y="4"/>
                    <a:pt x="0" y="4"/>
                  </a:cubicBezTo>
                  <a:cubicBezTo>
                    <a:pt x="0" y="6"/>
                    <a:pt x="3" y="5"/>
                    <a:pt x="3" y="3"/>
                  </a:cubicBezTo>
                  <a:cubicBezTo>
                    <a:pt x="3" y="3"/>
                    <a:pt x="3" y="2"/>
                    <a:pt x="3" y="2"/>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211"/>
            <p:cNvSpPr/>
            <p:nvPr/>
          </p:nvSpPr>
          <p:spPr bwMode="auto">
            <a:xfrm>
              <a:off x="3306" y="2648"/>
              <a:ext cx="21" cy="30"/>
            </a:xfrm>
            <a:custGeom>
              <a:avLst/>
              <a:gdLst>
                <a:gd name="T0" fmla="*/ 4 w 5"/>
                <a:gd name="T1" fmla="*/ 4 h 7"/>
                <a:gd name="T2" fmla="*/ 3 w 5"/>
                <a:gd name="T3" fmla="*/ 4 h 7"/>
                <a:gd name="T4" fmla="*/ 1 w 5"/>
                <a:gd name="T5" fmla="*/ 2 h 7"/>
                <a:gd name="T6" fmla="*/ 0 w 5"/>
                <a:gd name="T7" fmla="*/ 5 h 7"/>
                <a:gd name="T8" fmla="*/ 4 w 5"/>
                <a:gd name="T9" fmla="*/ 4 h 7"/>
              </a:gdLst>
              <a:ahLst/>
              <a:cxnLst>
                <a:cxn ang="0">
                  <a:pos x="T0" y="T1"/>
                </a:cxn>
                <a:cxn ang="0">
                  <a:pos x="T2" y="T3"/>
                </a:cxn>
                <a:cxn ang="0">
                  <a:pos x="T4" y="T5"/>
                </a:cxn>
                <a:cxn ang="0">
                  <a:pos x="T6" y="T7"/>
                </a:cxn>
                <a:cxn ang="0">
                  <a:pos x="T8" y="T9"/>
                </a:cxn>
              </a:cxnLst>
              <a:rect l="0" t="0" r="r" b="b"/>
              <a:pathLst>
                <a:path w="5" h="7">
                  <a:moveTo>
                    <a:pt x="4" y="4"/>
                  </a:moveTo>
                  <a:cubicBezTo>
                    <a:pt x="4" y="4"/>
                    <a:pt x="4" y="4"/>
                    <a:pt x="3" y="4"/>
                  </a:cubicBezTo>
                  <a:cubicBezTo>
                    <a:pt x="5" y="2"/>
                    <a:pt x="3" y="0"/>
                    <a:pt x="1" y="2"/>
                  </a:cubicBezTo>
                  <a:cubicBezTo>
                    <a:pt x="0" y="3"/>
                    <a:pt x="0" y="4"/>
                    <a:pt x="0" y="5"/>
                  </a:cubicBezTo>
                  <a:cubicBezTo>
                    <a:pt x="0" y="7"/>
                    <a:pt x="3" y="5"/>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212"/>
            <p:cNvSpPr/>
            <p:nvPr/>
          </p:nvSpPr>
          <p:spPr bwMode="auto">
            <a:xfrm>
              <a:off x="3284" y="2670"/>
              <a:ext cx="26" cy="30"/>
            </a:xfrm>
            <a:custGeom>
              <a:avLst/>
              <a:gdLst>
                <a:gd name="T0" fmla="*/ 4 w 6"/>
                <a:gd name="T1" fmla="*/ 5 h 7"/>
                <a:gd name="T2" fmla="*/ 5 w 6"/>
                <a:gd name="T3" fmla="*/ 3 h 7"/>
                <a:gd name="T4" fmla="*/ 2 w 6"/>
                <a:gd name="T5" fmla="*/ 2 h 7"/>
                <a:gd name="T6" fmla="*/ 1 w 6"/>
                <a:gd name="T7" fmla="*/ 4 h 7"/>
                <a:gd name="T8" fmla="*/ 4 w 6"/>
                <a:gd name="T9" fmla="*/ 5 h 7"/>
              </a:gdLst>
              <a:ahLst/>
              <a:cxnLst>
                <a:cxn ang="0">
                  <a:pos x="T0" y="T1"/>
                </a:cxn>
                <a:cxn ang="0">
                  <a:pos x="T2" y="T3"/>
                </a:cxn>
                <a:cxn ang="0">
                  <a:pos x="T4" y="T5"/>
                </a:cxn>
                <a:cxn ang="0">
                  <a:pos x="T6" y="T7"/>
                </a:cxn>
                <a:cxn ang="0">
                  <a:pos x="T8" y="T9"/>
                </a:cxn>
              </a:cxnLst>
              <a:rect l="0" t="0" r="r" b="b"/>
              <a:pathLst>
                <a:path w="6" h="7">
                  <a:moveTo>
                    <a:pt x="4" y="5"/>
                  </a:moveTo>
                  <a:cubicBezTo>
                    <a:pt x="4" y="4"/>
                    <a:pt x="4" y="4"/>
                    <a:pt x="5" y="3"/>
                  </a:cubicBezTo>
                  <a:cubicBezTo>
                    <a:pt x="6" y="1"/>
                    <a:pt x="2" y="0"/>
                    <a:pt x="2" y="2"/>
                  </a:cubicBezTo>
                  <a:cubicBezTo>
                    <a:pt x="1" y="3"/>
                    <a:pt x="1" y="4"/>
                    <a:pt x="1" y="4"/>
                  </a:cubicBezTo>
                  <a:cubicBezTo>
                    <a:pt x="0" y="7"/>
                    <a:pt x="3" y="7"/>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213"/>
            <p:cNvSpPr/>
            <p:nvPr/>
          </p:nvSpPr>
          <p:spPr bwMode="auto">
            <a:xfrm>
              <a:off x="3262" y="2687"/>
              <a:ext cx="22" cy="26"/>
            </a:xfrm>
            <a:custGeom>
              <a:avLst/>
              <a:gdLst>
                <a:gd name="T0" fmla="*/ 2 w 5"/>
                <a:gd name="T1" fmla="*/ 1 h 6"/>
                <a:gd name="T2" fmla="*/ 2 w 5"/>
                <a:gd name="T3" fmla="*/ 5 h 6"/>
                <a:gd name="T4" fmla="*/ 3 w 5"/>
                <a:gd name="T5" fmla="*/ 5 h 6"/>
                <a:gd name="T6" fmla="*/ 3 w 5"/>
                <a:gd name="T7" fmla="*/ 1 h 6"/>
                <a:gd name="T8" fmla="*/ 2 w 5"/>
                <a:gd name="T9" fmla="*/ 1 h 6"/>
              </a:gdLst>
              <a:ahLst/>
              <a:cxnLst>
                <a:cxn ang="0">
                  <a:pos x="T0" y="T1"/>
                </a:cxn>
                <a:cxn ang="0">
                  <a:pos x="T2" y="T3"/>
                </a:cxn>
                <a:cxn ang="0">
                  <a:pos x="T4" y="T5"/>
                </a:cxn>
                <a:cxn ang="0">
                  <a:pos x="T6" y="T7"/>
                </a:cxn>
                <a:cxn ang="0">
                  <a:pos x="T8" y="T9"/>
                </a:cxn>
              </a:cxnLst>
              <a:rect l="0" t="0" r="r" b="b"/>
              <a:pathLst>
                <a:path w="5" h="6">
                  <a:moveTo>
                    <a:pt x="2" y="1"/>
                  </a:moveTo>
                  <a:cubicBezTo>
                    <a:pt x="0" y="2"/>
                    <a:pt x="0" y="6"/>
                    <a:pt x="2" y="5"/>
                  </a:cubicBezTo>
                  <a:cubicBezTo>
                    <a:pt x="2" y="5"/>
                    <a:pt x="4" y="4"/>
                    <a:pt x="3" y="5"/>
                  </a:cubicBezTo>
                  <a:cubicBezTo>
                    <a:pt x="5" y="4"/>
                    <a:pt x="5" y="0"/>
                    <a:pt x="3" y="1"/>
                  </a:cubicBezTo>
                  <a:cubicBezTo>
                    <a:pt x="3" y="1"/>
                    <a:pt x="1"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214"/>
            <p:cNvSpPr/>
            <p:nvPr/>
          </p:nvSpPr>
          <p:spPr bwMode="auto">
            <a:xfrm>
              <a:off x="3371" y="2704"/>
              <a:ext cx="30" cy="17"/>
            </a:xfrm>
            <a:custGeom>
              <a:avLst/>
              <a:gdLst>
                <a:gd name="T0" fmla="*/ 3 w 7"/>
                <a:gd name="T1" fmla="*/ 4 h 4"/>
                <a:gd name="T2" fmla="*/ 4 w 7"/>
                <a:gd name="T3" fmla="*/ 4 h 4"/>
                <a:gd name="T4" fmla="*/ 5 w 7"/>
                <a:gd name="T5" fmla="*/ 0 h 4"/>
                <a:gd name="T6" fmla="*/ 3 w 7"/>
                <a:gd name="T7" fmla="*/ 0 h 4"/>
                <a:gd name="T8" fmla="*/ 3 w 7"/>
                <a:gd name="T9" fmla="*/ 4 h 4"/>
              </a:gdLst>
              <a:ahLst/>
              <a:cxnLst>
                <a:cxn ang="0">
                  <a:pos x="T0" y="T1"/>
                </a:cxn>
                <a:cxn ang="0">
                  <a:pos x="T2" y="T3"/>
                </a:cxn>
                <a:cxn ang="0">
                  <a:pos x="T4" y="T5"/>
                </a:cxn>
                <a:cxn ang="0">
                  <a:pos x="T6" y="T7"/>
                </a:cxn>
                <a:cxn ang="0">
                  <a:pos x="T8" y="T9"/>
                </a:cxn>
              </a:cxnLst>
              <a:rect l="0" t="0" r="r" b="b"/>
              <a:pathLst>
                <a:path w="7" h="4">
                  <a:moveTo>
                    <a:pt x="3" y="4"/>
                  </a:moveTo>
                  <a:cubicBezTo>
                    <a:pt x="3" y="4"/>
                    <a:pt x="4" y="4"/>
                    <a:pt x="4" y="4"/>
                  </a:cubicBezTo>
                  <a:cubicBezTo>
                    <a:pt x="6" y="4"/>
                    <a:pt x="7" y="0"/>
                    <a:pt x="5" y="0"/>
                  </a:cubicBezTo>
                  <a:cubicBezTo>
                    <a:pt x="5" y="0"/>
                    <a:pt x="4" y="0"/>
                    <a:pt x="3" y="0"/>
                  </a:cubicBezTo>
                  <a:cubicBezTo>
                    <a:pt x="2"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215"/>
            <p:cNvSpPr>
              <a:spLocks noEditPoints="1"/>
            </p:cNvSpPr>
            <p:nvPr/>
          </p:nvSpPr>
          <p:spPr bwMode="auto">
            <a:xfrm>
              <a:off x="3162" y="2851"/>
              <a:ext cx="161" cy="168"/>
            </a:xfrm>
            <a:custGeom>
              <a:avLst/>
              <a:gdLst>
                <a:gd name="T0" fmla="*/ 5 w 37"/>
                <a:gd name="T1" fmla="*/ 9 h 39"/>
                <a:gd name="T2" fmla="*/ 2 w 37"/>
                <a:gd name="T3" fmla="*/ 20 h 39"/>
                <a:gd name="T4" fmla="*/ 2 w 37"/>
                <a:gd name="T5" fmla="*/ 37 h 39"/>
                <a:gd name="T6" fmla="*/ 7 w 37"/>
                <a:gd name="T7" fmla="*/ 38 h 39"/>
                <a:gd name="T8" fmla="*/ 18 w 37"/>
                <a:gd name="T9" fmla="*/ 33 h 39"/>
                <a:gd name="T10" fmla="*/ 31 w 37"/>
                <a:gd name="T11" fmla="*/ 24 h 39"/>
                <a:gd name="T12" fmla="*/ 24 w 37"/>
                <a:gd name="T13" fmla="*/ 4 h 39"/>
                <a:gd name="T14" fmla="*/ 5 w 37"/>
                <a:gd name="T15" fmla="*/ 9 h 39"/>
                <a:gd name="T16" fmla="*/ 22 w 37"/>
                <a:gd name="T17" fmla="*/ 24 h 39"/>
                <a:gd name="T18" fmla="*/ 9 w 37"/>
                <a:gd name="T19" fmla="*/ 31 h 39"/>
                <a:gd name="T20" fmla="*/ 10 w 37"/>
                <a:gd name="T21" fmla="*/ 17 h 39"/>
                <a:gd name="T22" fmla="*/ 19 w 37"/>
                <a:gd name="T23" fmla="*/ 10 h 39"/>
                <a:gd name="T24" fmla="*/ 22 w 37"/>
                <a:gd name="T25"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39">
                  <a:moveTo>
                    <a:pt x="5" y="9"/>
                  </a:moveTo>
                  <a:cubicBezTo>
                    <a:pt x="3" y="12"/>
                    <a:pt x="3" y="16"/>
                    <a:pt x="2" y="20"/>
                  </a:cubicBezTo>
                  <a:cubicBezTo>
                    <a:pt x="2" y="26"/>
                    <a:pt x="0" y="31"/>
                    <a:pt x="2" y="37"/>
                  </a:cubicBezTo>
                  <a:cubicBezTo>
                    <a:pt x="2" y="39"/>
                    <a:pt x="5" y="39"/>
                    <a:pt x="7" y="38"/>
                  </a:cubicBezTo>
                  <a:cubicBezTo>
                    <a:pt x="11" y="37"/>
                    <a:pt x="14" y="35"/>
                    <a:pt x="18" y="33"/>
                  </a:cubicBezTo>
                  <a:cubicBezTo>
                    <a:pt x="22" y="31"/>
                    <a:pt x="28" y="28"/>
                    <a:pt x="31" y="24"/>
                  </a:cubicBezTo>
                  <a:cubicBezTo>
                    <a:pt x="37" y="16"/>
                    <a:pt x="31" y="8"/>
                    <a:pt x="24" y="4"/>
                  </a:cubicBezTo>
                  <a:cubicBezTo>
                    <a:pt x="17" y="0"/>
                    <a:pt x="9" y="3"/>
                    <a:pt x="5" y="9"/>
                  </a:cubicBezTo>
                  <a:close/>
                  <a:moveTo>
                    <a:pt x="22" y="24"/>
                  </a:moveTo>
                  <a:cubicBezTo>
                    <a:pt x="18" y="27"/>
                    <a:pt x="13" y="30"/>
                    <a:pt x="9" y="31"/>
                  </a:cubicBezTo>
                  <a:cubicBezTo>
                    <a:pt x="8" y="26"/>
                    <a:pt x="10" y="21"/>
                    <a:pt x="10" y="17"/>
                  </a:cubicBezTo>
                  <a:cubicBezTo>
                    <a:pt x="10" y="11"/>
                    <a:pt x="13" y="6"/>
                    <a:pt x="19" y="10"/>
                  </a:cubicBezTo>
                  <a:cubicBezTo>
                    <a:pt x="25" y="14"/>
                    <a:pt x="29" y="19"/>
                    <a:pt x="2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216"/>
            <p:cNvSpPr>
              <a:spLocks noEditPoints="1"/>
            </p:cNvSpPr>
            <p:nvPr/>
          </p:nvSpPr>
          <p:spPr bwMode="auto">
            <a:xfrm>
              <a:off x="3358" y="3053"/>
              <a:ext cx="95" cy="186"/>
            </a:xfrm>
            <a:custGeom>
              <a:avLst/>
              <a:gdLst>
                <a:gd name="T0" fmla="*/ 15 w 22"/>
                <a:gd name="T1" fmla="*/ 28 h 43"/>
                <a:gd name="T2" fmla="*/ 15 w 22"/>
                <a:gd name="T3" fmla="*/ 22 h 43"/>
                <a:gd name="T4" fmla="*/ 15 w 22"/>
                <a:gd name="T5" fmla="*/ 6 h 43"/>
                <a:gd name="T6" fmla="*/ 15 w 22"/>
                <a:gd name="T7" fmla="*/ 6 h 43"/>
                <a:gd name="T8" fmla="*/ 17 w 22"/>
                <a:gd name="T9" fmla="*/ 5 h 43"/>
                <a:gd name="T10" fmla="*/ 15 w 22"/>
                <a:gd name="T11" fmla="*/ 2 h 43"/>
                <a:gd name="T12" fmla="*/ 14 w 22"/>
                <a:gd name="T13" fmla="*/ 3 h 43"/>
                <a:gd name="T14" fmla="*/ 13 w 22"/>
                <a:gd name="T15" fmla="*/ 4 h 43"/>
                <a:gd name="T16" fmla="*/ 11 w 22"/>
                <a:gd name="T17" fmla="*/ 4 h 43"/>
                <a:gd name="T18" fmla="*/ 10 w 22"/>
                <a:gd name="T19" fmla="*/ 3 h 43"/>
                <a:gd name="T20" fmla="*/ 9 w 22"/>
                <a:gd name="T21" fmla="*/ 3 h 43"/>
                <a:gd name="T22" fmla="*/ 8 w 22"/>
                <a:gd name="T23" fmla="*/ 3 h 43"/>
                <a:gd name="T24" fmla="*/ 6 w 22"/>
                <a:gd name="T25" fmla="*/ 6 h 43"/>
                <a:gd name="T26" fmla="*/ 6 w 22"/>
                <a:gd name="T27" fmla="*/ 6 h 43"/>
                <a:gd name="T28" fmla="*/ 8 w 22"/>
                <a:gd name="T29" fmla="*/ 8 h 43"/>
                <a:gd name="T30" fmla="*/ 8 w 22"/>
                <a:gd name="T31" fmla="*/ 11 h 43"/>
                <a:gd name="T32" fmla="*/ 8 w 22"/>
                <a:gd name="T33" fmla="*/ 28 h 43"/>
                <a:gd name="T34" fmla="*/ 8 w 22"/>
                <a:gd name="T35" fmla="*/ 28 h 43"/>
                <a:gd name="T36" fmla="*/ 4 w 22"/>
                <a:gd name="T37" fmla="*/ 32 h 43"/>
                <a:gd name="T38" fmla="*/ 5 w 22"/>
                <a:gd name="T39" fmla="*/ 39 h 43"/>
                <a:gd name="T40" fmla="*/ 7 w 22"/>
                <a:gd name="T41" fmla="*/ 38 h 43"/>
                <a:gd name="T42" fmla="*/ 7 w 22"/>
                <a:gd name="T43" fmla="*/ 38 h 43"/>
                <a:gd name="T44" fmla="*/ 13 w 22"/>
                <a:gd name="T45" fmla="*/ 38 h 43"/>
                <a:gd name="T46" fmla="*/ 14 w 22"/>
                <a:gd name="T47" fmla="*/ 39 h 43"/>
                <a:gd name="T48" fmla="*/ 20 w 22"/>
                <a:gd name="T49" fmla="*/ 34 h 43"/>
                <a:gd name="T50" fmla="*/ 15 w 22"/>
                <a:gd name="T51" fmla="*/ 28 h 43"/>
                <a:gd name="T52" fmla="*/ 12 w 22"/>
                <a:gd name="T53" fmla="*/ 11 h 43"/>
                <a:gd name="T54" fmla="*/ 12 w 22"/>
                <a:gd name="T55" fmla="*/ 11 h 43"/>
                <a:gd name="T56" fmla="*/ 12 w 22"/>
                <a:gd name="T57" fmla="*/ 10 h 43"/>
                <a:gd name="T58" fmla="*/ 12 w 22"/>
                <a:gd name="T59" fmla="*/ 1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 h="43">
                  <a:moveTo>
                    <a:pt x="15" y="28"/>
                  </a:moveTo>
                  <a:cubicBezTo>
                    <a:pt x="14" y="26"/>
                    <a:pt x="14" y="24"/>
                    <a:pt x="15" y="22"/>
                  </a:cubicBezTo>
                  <a:cubicBezTo>
                    <a:pt x="15" y="17"/>
                    <a:pt x="15" y="12"/>
                    <a:pt x="15" y="6"/>
                  </a:cubicBezTo>
                  <a:cubicBezTo>
                    <a:pt x="15" y="6"/>
                    <a:pt x="15" y="6"/>
                    <a:pt x="15" y="6"/>
                  </a:cubicBezTo>
                  <a:cubicBezTo>
                    <a:pt x="16" y="5"/>
                    <a:pt x="16" y="5"/>
                    <a:pt x="17" y="5"/>
                  </a:cubicBezTo>
                  <a:cubicBezTo>
                    <a:pt x="18" y="3"/>
                    <a:pt x="17" y="0"/>
                    <a:pt x="15" y="2"/>
                  </a:cubicBezTo>
                  <a:cubicBezTo>
                    <a:pt x="15" y="2"/>
                    <a:pt x="14" y="3"/>
                    <a:pt x="14" y="3"/>
                  </a:cubicBezTo>
                  <a:cubicBezTo>
                    <a:pt x="13" y="4"/>
                    <a:pt x="13" y="4"/>
                    <a:pt x="13" y="4"/>
                  </a:cubicBezTo>
                  <a:cubicBezTo>
                    <a:pt x="13" y="4"/>
                    <a:pt x="12" y="4"/>
                    <a:pt x="11" y="4"/>
                  </a:cubicBezTo>
                  <a:cubicBezTo>
                    <a:pt x="11" y="3"/>
                    <a:pt x="11" y="3"/>
                    <a:pt x="10" y="3"/>
                  </a:cubicBezTo>
                  <a:cubicBezTo>
                    <a:pt x="10" y="3"/>
                    <a:pt x="9" y="3"/>
                    <a:pt x="9" y="3"/>
                  </a:cubicBezTo>
                  <a:cubicBezTo>
                    <a:pt x="8" y="3"/>
                    <a:pt x="8" y="3"/>
                    <a:pt x="8" y="3"/>
                  </a:cubicBezTo>
                  <a:cubicBezTo>
                    <a:pt x="6" y="3"/>
                    <a:pt x="6" y="5"/>
                    <a:pt x="6" y="6"/>
                  </a:cubicBezTo>
                  <a:cubicBezTo>
                    <a:pt x="6" y="6"/>
                    <a:pt x="6" y="6"/>
                    <a:pt x="6" y="6"/>
                  </a:cubicBezTo>
                  <a:cubicBezTo>
                    <a:pt x="7" y="7"/>
                    <a:pt x="7" y="7"/>
                    <a:pt x="8" y="8"/>
                  </a:cubicBezTo>
                  <a:cubicBezTo>
                    <a:pt x="7" y="10"/>
                    <a:pt x="8" y="10"/>
                    <a:pt x="8" y="11"/>
                  </a:cubicBezTo>
                  <a:cubicBezTo>
                    <a:pt x="9" y="17"/>
                    <a:pt x="8" y="22"/>
                    <a:pt x="8" y="28"/>
                  </a:cubicBezTo>
                  <a:cubicBezTo>
                    <a:pt x="8" y="28"/>
                    <a:pt x="8" y="28"/>
                    <a:pt x="8" y="28"/>
                  </a:cubicBezTo>
                  <a:cubicBezTo>
                    <a:pt x="7" y="29"/>
                    <a:pt x="6" y="32"/>
                    <a:pt x="4" y="32"/>
                  </a:cubicBezTo>
                  <a:cubicBezTo>
                    <a:pt x="1" y="34"/>
                    <a:pt x="0" y="41"/>
                    <a:pt x="5" y="39"/>
                  </a:cubicBezTo>
                  <a:cubicBezTo>
                    <a:pt x="6" y="39"/>
                    <a:pt x="6" y="38"/>
                    <a:pt x="7" y="38"/>
                  </a:cubicBezTo>
                  <a:cubicBezTo>
                    <a:pt x="7" y="38"/>
                    <a:pt x="7" y="38"/>
                    <a:pt x="7" y="38"/>
                  </a:cubicBezTo>
                  <a:cubicBezTo>
                    <a:pt x="7" y="42"/>
                    <a:pt x="11" y="40"/>
                    <a:pt x="13" y="38"/>
                  </a:cubicBezTo>
                  <a:cubicBezTo>
                    <a:pt x="13" y="38"/>
                    <a:pt x="14" y="39"/>
                    <a:pt x="14" y="39"/>
                  </a:cubicBezTo>
                  <a:cubicBezTo>
                    <a:pt x="17" y="43"/>
                    <a:pt x="22" y="37"/>
                    <a:pt x="20" y="34"/>
                  </a:cubicBezTo>
                  <a:cubicBezTo>
                    <a:pt x="18" y="32"/>
                    <a:pt x="17" y="29"/>
                    <a:pt x="15" y="28"/>
                  </a:cubicBezTo>
                  <a:close/>
                  <a:moveTo>
                    <a:pt x="12" y="11"/>
                  </a:moveTo>
                  <a:cubicBezTo>
                    <a:pt x="12" y="11"/>
                    <a:pt x="12" y="11"/>
                    <a:pt x="12" y="11"/>
                  </a:cubicBezTo>
                  <a:cubicBezTo>
                    <a:pt x="12" y="10"/>
                    <a:pt x="12" y="10"/>
                    <a:pt x="12" y="10"/>
                  </a:cubicBezTo>
                  <a:cubicBezTo>
                    <a:pt x="12" y="10"/>
                    <a:pt x="12" y="10"/>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217"/>
            <p:cNvSpPr/>
            <p:nvPr/>
          </p:nvSpPr>
          <p:spPr bwMode="auto">
            <a:xfrm>
              <a:off x="3188" y="2717"/>
              <a:ext cx="26" cy="17"/>
            </a:xfrm>
            <a:custGeom>
              <a:avLst/>
              <a:gdLst>
                <a:gd name="T0" fmla="*/ 2 w 6"/>
                <a:gd name="T1" fmla="*/ 4 h 4"/>
                <a:gd name="T2" fmla="*/ 3 w 6"/>
                <a:gd name="T3" fmla="*/ 4 h 4"/>
                <a:gd name="T4" fmla="*/ 4 w 6"/>
                <a:gd name="T5" fmla="*/ 0 h 4"/>
                <a:gd name="T6" fmla="*/ 3 w 6"/>
                <a:gd name="T7" fmla="*/ 0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2" y="4"/>
                    <a:pt x="3" y="4"/>
                    <a:pt x="3" y="4"/>
                  </a:cubicBezTo>
                  <a:cubicBezTo>
                    <a:pt x="5" y="4"/>
                    <a:pt x="6" y="0"/>
                    <a:pt x="4" y="0"/>
                  </a:cubicBezTo>
                  <a:cubicBezTo>
                    <a:pt x="3" y="0"/>
                    <a:pt x="3"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218"/>
            <p:cNvSpPr/>
            <p:nvPr/>
          </p:nvSpPr>
          <p:spPr bwMode="auto">
            <a:xfrm>
              <a:off x="3223" y="2678"/>
              <a:ext cx="30" cy="35"/>
            </a:xfrm>
            <a:custGeom>
              <a:avLst/>
              <a:gdLst>
                <a:gd name="T0" fmla="*/ 2 w 7"/>
                <a:gd name="T1" fmla="*/ 8 h 8"/>
                <a:gd name="T2" fmla="*/ 2 w 7"/>
                <a:gd name="T3" fmla="*/ 8 h 8"/>
                <a:gd name="T4" fmla="*/ 4 w 7"/>
                <a:gd name="T5" fmla="*/ 5 h 8"/>
                <a:gd name="T6" fmla="*/ 7 w 7"/>
                <a:gd name="T7" fmla="*/ 3 h 8"/>
                <a:gd name="T8" fmla="*/ 7 w 7"/>
                <a:gd name="T9" fmla="*/ 2 h 8"/>
                <a:gd name="T10" fmla="*/ 4 w 7"/>
                <a:gd name="T11" fmla="*/ 3 h 8"/>
                <a:gd name="T12" fmla="*/ 4 w 7"/>
                <a:gd name="T13" fmla="*/ 4 h 8"/>
                <a:gd name="T14" fmla="*/ 4 w 7"/>
                <a:gd name="T15" fmla="*/ 4 h 8"/>
                <a:gd name="T16" fmla="*/ 3 w 7"/>
                <a:gd name="T17" fmla="*/ 4 h 8"/>
                <a:gd name="T18" fmla="*/ 3 w 7"/>
                <a:gd name="T19" fmla="*/ 4 h 8"/>
                <a:gd name="T20" fmla="*/ 2 w 7"/>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2" y="8"/>
                  </a:moveTo>
                  <a:cubicBezTo>
                    <a:pt x="2" y="8"/>
                    <a:pt x="2" y="8"/>
                    <a:pt x="2" y="8"/>
                  </a:cubicBezTo>
                  <a:cubicBezTo>
                    <a:pt x="4" y="8"/>
                    <a:pt x="5" y="6"/>
                    <a:pt x="4" y="5"/>
                  </a:cubicBezTo>
                  <a:cubicBezTo>
                    <a:pt x="5" y="5"/>
                    <a:pt x="7" y="4"/>
                    <a:pt x="7" y="3"/>
                  </a:cubicBezTo>
                  <a:cubicBezTo>
                    <a:pt x="7" y="2"/>
                    <a:pt x="7" y="2"/>
                    <a:pt x="7" y="2"/>
                  </a:cubicBezTo>
                  <a:cubicBezTo>
                    <a:pt x="7" y="0"/>
                    <a:pt x="4" y="1"/>
                    <a:pt x="4" y="3"/>
                  </a:cubicBezTo>
                  <a:cubicBezTo>
                    <a:pt x="4" y="3"/>
                    <a:pt x="4" y="3"/>
                    <a:pt x="4" y="4"/>
                  </a:cubicBezTo>
                  <a:cubicBezTo>
                    <a:pt x="4" y="4"/>
                    <a:pt x="4" y="4"/>
                    <a:pt x="4" y="4"/>
                  </a:cubicBezTo>
                  <a:cubicBezTo>
                    <a:pt x="4" y="4"/>
                    <a:pt x="3" y="4"/>
                    <a:pt x="3" y="4"/>
                  </a:cubicBezTo>
                  <a:cubicBezTo>
                    <a:pt x="3" y="4"/>
                    <a:pt x="3" y="4"/>
                    <a:pt x="3" y="4"/>
                  </a:cubicBezTo>
                  <a:cubicBezTo>
                    <a:pt x="1" y="4"/>
                    <a:pt x="0"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219"/>
            <p:cNvSpPr/>
            <p:nvPr/>
          </p:nvSpPr>
          <p:spPr bwMode="auto">
            <a:xfrm>
              <a:off x="3166" y="2808"/>
              <a:ext cx="18" cy="30"/>
            </a:xfrm>
            <a:custGeom>
              <a:avLst/>
              <a:gdLst>
                <a:gd name="T0" fmla="*/ 4 w 4"/>
                <a:gd name="T1" fmla="*/ 3 h 7"/>
                <a:gd name="T2" fmla="*/ 4 w 4"/>
                <a:gd name="T3" fmla="*/ 3 h 7"/>
                <a:gd name="T4" fmla="*/ 0 w 4"/>
                <a:gd name="T5" fmla="*/ 4 h 7"/>
                <a:gd name="T6" fmla="*/ 0 w 4"/>
                <a:gd name="T7" fmla="*/ 4 h 7"/>
                <a:gd name="T8" fmla="*/ 4 w 4"/>
                <a:gd name="T9" fmla="*/ 3 h 7"/>
              </a:gdLst>
              <a:ahLst/>
              <a:cxnLst>
                <a:cxn ang="0">
                  <a:pos x="T0" y="T1"/>
                </a:cxn>
                <a:cxn ang="0">
                  <a:pos x="T2" y="T3"/>
                </a:cxn>
                <a:cxn ang="0">
                  <a:pos x="T4" y="T5"/>
                </a:cxn>
                <a:cxn ang="0">
                  <a:pos x="T6" y="T7"/>
                </a:cxn>
                <a:cxn ang="0">
                  <a:pos x="T8" y="T9"/>
                </a:cxn>
              </a:cxnLst>
              <a:rect l="0" t="0" r="r" b="b"/>
              <a:pathLst>
                <a:path w="4" h="7">
                  <a:moveTo>
                    <a:pt x="4" y="3"/>
                  </a:moveTo>
                  <a:cubicBezTo>
                    <a:pt x="4" y="3"/>
                    <a:pt x="4" y="3"/>
                    <a:pt x="4" y="3"/>
                  </a:cubicBezTo>
                  <a:cubicBezTo>
                    <a:pt x="4" y="0"/>
                    <a:pt x="0" y="2"/>
                    <a:pt x="0" y="4"/>
                  </a:cubicBezTo>
                  <a:cubicBezTo>
                    <a:pt x="0" y="4"/>
                    <a:pt x="0" y="4"/>
                    <a:pt x="0" y="4"/>
                  </a:cubicBezTo>
                  <a:cubicBezTo>
                    <a:pt x="0" y="7"/>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220"/>
            <p:cNvSpPr/>
            <p:nvPr/>
          </p:nvSpPr>
          <p:spPr bwMode="auto">
            <a:xfrm>
              <a:off x="3188" y="2747"/>
              <a:ext cx="13" cy="31"/>
            </a:xfrm>
            <a:custGeom>
              <a:avLst/>
              <a:gdLst>
                <a:gd name="T0" fmla="*/ 3 w 3"/>
                <a:gd name="T1" fmla="*/ 3 h 7"/>
                <a:gd name="T2" fmla="*/ 3 w 3"/>
                <a:gd name="T3" fmla="*/ 2 h 7"/>
                <a:gd name="T4" fmla="*/ 0 w 3"/>
                <a:gd name="T5" fmla="*/ 4 h 7"/>
                <a:gd name="T6" fmla="*/ 0 w 3"/>
                <a:gd name="T7" fmla="*/ 5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2"/>
                  </a:cubicBezTo>
                  <a:cubicBezTo>
                    <a:pt x="3" y="0"/>
                    <a:pt x="0" y="2"/>
                    <a:pt x="0" y="4"/>
                  </a:cubicBezTo>
                  <a:cubicBezTo>
                    <a:pt x="0" y="4"/>
                    <a:pt x="0" y="4"/>
                    <a:pt x="0" y="5"/>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221"/>
            <p:cNvSpPr/>
            <p:nvPr/>
          </p:nvSpPr>
          <p:spPr bwMode="auto">
            <a:xfrm>
              <a:off x="3162" y="2859"/>
              <a:ext cx="26" cy="13"/>
            </a:xfrm>
            <a:custGeom>
              <a:avLst/>
              <a:gdLst>
                <a:gd name="T0" fmla="*/ 2 w 6"/>
                <a:gd name="T1" fmla="*/ 3 h 3"/>
                <a:gd name="T2" fmla="*/ 3 w 6"/>
                <a:gd name="T3" fmla="*/ 3 h 3"/>
                <a:gd name="T4" fmla="*/ 3 w 6"/>
                <a:gd name="T5" fmla="*/ 0 h 3"/>
                <a:gd name="T6" fmla="*/ 3 w 6"/>
                <a:gd name="T7" fmla="*/ 0 h 3"/>
                <a:gd name="T8" fmla="*/ 2 w 6"/>
                <a:gd name="T9" fmla="*/ 3 h 3"/>
              </a:gdLst>
              <a:ahLst/>
              <a:cxnLst>
                <a:cxn ang="0">
                  <a:pos x="T0" y="T1"/>
                </a:cxn>
                <a:cxn ang="0">
                  <a:pos x="T2" y="T3"/>
                </a:cxn>
                <a:cxn ang="0">
                  <a:pos x="T4" y="T5"/>
                </a:cxn>
                <a:cxn ang="0">
                  <a:pos x="T6" y="T7"/>
                </a:cxn>
                <a:cxn ang="0">
                  <a:pos x="T8" y="T9"/>
                </a:cxn>
              </a:cxnLst>
              <a:rect l="0" t="0" r="r" b="b"/>
              <a:pathLst>
                <a:path w="6" h="3">
                  <a:moveTo>
                    <a:pt x="2" y="3"/>
                  </a:moveTo>
                  <a:cubicBezTo>
                    <a:pt x="2" y="3"/>
                    <a:pt x="2" y="3"/>
                    <a:pt x="3" y="3"/>
                  </a:cubicBezTo>
                  <a:cubicBezTo>
                    <a:pt x="4" y="3"/>
                    <a:pt x="6" y="0"/>
                    <a:pt x="3" y="0"/>
                  </a:cubicBezTo>
                  <a:cubicBezTo>
                    <a:pt x="3" y="0"/>
                    <a:pt x="3" y="0"/>
                    <a:pt x="3" y="0"/>
                  </a:cubicBezTo>
                  <a:cubicBezTo>
                    <a:pt x="1" y="0"/>
                    <a:pt x="0"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222"/>
            <p:cNvSpPr/>
            <p:nvPr/>
          </p:nvSpPr>
          <p:spPr bwMode="auto">
            <a:xfrm>
              <a:off x="3145" y="2821"/>
              <a:ext cx="26" cy="17"/>
            </a:xfrm>
            <a:custGeom>
              <a:avLst/>
              <a:gdLst>
                <a:gd name="T0" fmla="*/ 2 w 6"/>
                <a:gd name="T1" fmla="*/ 4 h 4"/>
                <a:gd name="T2" fmla="*/ 3 w 6"/>
                <a:gd name="T3" fmla="*/ 4 h 4"/>
                <a:gd name="T4" fmla="*/ 3 w 6"/>
                <a:gd name="T5" fmla="*/ 0 h 4"/>
                <a:gd name="T6" fmla="*/ 3 w 6"/>
                <a:gd name="T7" fmla="*/ 0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2" y="4"/>
                    <a:pt x="2" y="4"/>
                    <a:pt x="3" y="4"/>
                  </a:cubicBezTo>
                  <a:cubicBezTo>
                    <a:pt x="5" y="4"/>
                    <a:pt x="6" y="0"/>
                    <a:pt x="3" y="0"/>
                  </a:cubicBezTo>
                  <a:cubicBezTo>
                    <a:pt x="3" y="0"/>
                    <a:pt x="3"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223"/>
            <p:cNvSpPr/>
            <p:nvPr/>
          </p:nvSpPr>
          <p:spPr bwMode="auto">
            <a:xfrm>
              <a:off x="3171" y="2756"/>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4"/>
                    <a:pt x="0" y="4"/>
                    <a:pt x="0" y="4"/>
                  </a:cubicBezTo>
                  <a:cubicBezTo>
                    <a:pt x="0" y="6"/>
                    <a:pt x="3" y="5"/>
                    <a:pt x="3" y="3"/>
                  </a:cubicBezTo>
                  <a:cubicBezTo>
                    <a:pt x="3" y="3"/>
                    <a:pt x="3" y="3"/>
                    <a:pt x="3" y="2"/>
                  </a:cubicBezTo>
                  <a:cubicBezTo>
                    <a:pt x="3" y="0"/>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224"/>
            <p:cNvSpPr/>
            <p:nvPr/>
          </p:nvSpPr>
          <p:spPr bwMode="auto">
            <a:xfrm>
              <a:off x="3162" y="2950"/>
              <a:ext cx="26" cy="17"/>
            </a:xfrm>
            <a:custGeom>
              <a:avLst/>
              <a:gdLst>
                <a:gd name="T0" fmla="*/ 3 w 6"/>
                <a:gd name="T1" fmla="*/ 4 h 4"/>
                <a:gd name="T2" fmla="*/ 3 w 6"/>
                <a:gd name="T3" fmla="*/ 4 h 4"/>
                <a:gd name="T4" fmla="*/ 4 w 6"/>
                <a:gd name="T5" fmla="*/ 0 h 4"/>
                <a:gd name="T6" fmla="*/ 3 w 6"/>
                <a:gd name="T7" fmla="*/ 0 h 4"/>
                <a:gd name="T8" fmla="*/ 3 w 6"/>
                <a:gd name="T9" fmla="*/ 4 h 4"/>
              </a:gdLst>
              <a:ahLst/>
              <a:cxnLst>
                <a:cxn ang="0">
                  <a:pos x="T0" y="T1"/>
                </a:cxn>
                <a:cxn ang="0">
                  <a:pos x="T2" y="T3"/>
                </a:cxn>
                <a:cxn ang="0">
                  <a:pos x="T4" y="T5"/>
                </a:cxn>
                <a:cxn ang="0">
                  <a:pos x="T6" y="T7"/>
                </a:cxn>
                <a:cxn ang="0">
                  <a:pos x="T8" y="T9"/>
                </a:cxn>
              </a:cxnLst>
              <a:rect l="0" t="0" r="r" b="b"/>
              <a:pathLst>
                <a:path w="6" h="4">
                  <a:moveTo>
                    <a:pt x="3" y="4"/>
                  </a:moveTo>
                  <a:cubicBezTo>
                    <a:pt x="3" y="4"/>
                    <a:pt x="3" y="4"/>
                    <a:pt x="3" y="4"/>
                  </a:cubicBezTo>
                  <a:cubicBezTo>
                    <a:pt x="5" y="4"/>
                    <a:pt x="6" y="0"/>
                    <a:pt x="4" y="0"/>
                  </a:cubicBezTo>
                  <a:cubicBezTo>
                    <a:pt x="4" y="0"/>
                    <a:pt x="3" y="0"/>
                    <a:pt x="3" y="0"/>
                  </a:cubicBezTo>
                  <a:cubicBezTo>
                    <a:pt x="1"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225"/>
            <p:cNvSpPr/>
            <p:nvPr/>
          </p:nvSpPr>
          <p:spPr bwMode="auto">
            <a:xfrm>
              <a:off x="3123" y="2881"/>
              <a:ext cx="22" cy="13"/>
            </a:xfrm>
            <a:custGeom>
              <a:avLst/>
              <a:gdLst>
                <a:gd name="T0" fmla="*/ 2 w 5"/>
                <a:gd name="T1" fmla="*/ 3 h 3"/>
                <a:gd name="T2" fmla="*/ 3 w 5"/>
                <a:gd name="T3" fmla="*/ 0 h 3"/>
                <a:gd name="T4" fmla="*/ 2 w 5"/>
                <a:gd name="T5" fmla="*/ 3 h 3"/>
              </a:gdLst>
              <a:ahLst/>
              <a:cxnLst>
                <a:cxn ang="0">
                  <a:pos x="T0" y="T1"/>
                </a:cxn>
                <a:cxn ang="0">
                  <a:pos x="T2" y="T3"/>
                </a:cxn>
                <a:cxn ang="0">
                  <a:pos x="T4" y="T5"/>
                </a:cxn>
              </a:cxnLst>
              <a:rect l="0" t="0" r="r" b="b"/>
              <a:pathLst>
                <a:path w="5" h="3">
                  <a:moveTo>
                    <a:pt x="2" y="3"/>
                  </a:moveTo>
                  <a:cubicBezTo>
                    <a:pt x="4" y="3"/>
                    <a:pt x="5" y="0"/>
                    <a:pt x="3" y="0"/>
                  </a:cubicBezTo>
                  <a:cubicBezTo>
                    <a:pt x="1" y="0"/>
                    <a:pt x="0"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226"/>
            <p:cNvSpPr/>
            <p:nvPr/>
          </p:nvSpPr>
          <p:spPr bwMode="auto">
            <a:xfrm>
              <a:off x="3119" y="2915"/>
              <a:ext cx="30" cy="39"/>
            </a:xfrm>
            <a:custGeom>
              <a:avLst/>
              <a:gdLst>
                <a:gd name="T0" fmla="*/ 3 w 7"/>
                <a:gd name="T1" fmla="*/ 6 h 9"/>
                <a:gd name="T2" fmla="*/ 3 w 7"/>
                <a:gd name="T3" fmla="*/ 6 h 9"/>
                <a:gd name="T4" fmla="*/ 6 w 7"/>
                <a:gd name="T5" fmla="*/ 5 h 9"/>
                <a:gd name="T6" fmla="*/ 7 w 7"/>
                <a:gd name="T7" fmla="*/ 2 h 9"/>
                <a:gd name="T8" fmla="*/ 5 w 7"/>
                <a:gd name="T9" fmla="*/ 0 h 9"/>
                <a:gd name="T10" fmla="*/ 3 w 7"/>
                <a:gd name="T11" fmla="*/ 2 h 9"/>
                <a:gd name="T12" fmla="*/ 3 w 7"/>
                <a:gd name="T13" fmla="*/ 2 h 9"/>
                <a:gd name="T14" fmla="*/ 3 w 7"/>
                <a:gd name="T15" fmla="*/ 2 h 9"/>
                <a:gd name="T16" fmla="*/ 2 w 7"/>
                <a:gd name="T17" fmla="*/ 6 h 9"/>
                <a:gd name="T18" fmla="*/ 2 w 7"/>
                <a:gd name="T19" fmla="*/ 6 h 9"/>
                <a:gd name="T20" fmla="*/ 3 w 7"/>
                <a:gd name="T2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9">
                  <a:moveTo>
                    <a:pt x="3" y="6"/>
                  </a:moveTo>
                  <a:cubicBezTo>
                    <a:pt x="3" y="6"/>
                    <a:pt x="3" y="6"/>
                    <a:pt x="3" y="6"/>
                  </a:cubicBezTo>
                  <a:cubicBezTo>
                    <a:pt x="3" y="9"/>
                    <a:pt x="6" y="7"/>
                    <a:pt x="6" y="5"/>
                  </a:cubicBezTo>
                  <a:cubicBezTo>
                    <a:pt x="6" y="4"/>
                    <a:pt x="6" y="3"/>
                    <a:pt x="7" y="2"/>
                  </a:cubicBezTo>
                  <a:cubicBezTo>
                    <a:pt x="7" y="1"/>
                    <a:pt x="6" y="0"/>
                    <a:pt x="5" y="0"/>
                  </a:cubicBezTo>
                  <a:cubicBezTo>
                    <a:pt x="4" y="0"/>
                    <a:pt x="4" y="1"/>
                    <a:pt x="3" y="2"/>
                  </a:cubicBezTo>
                  <a:cubicBezTo>
                    <a:pt x="3" y="2"/>
                    <a:pt x="3" y="2"/>
                    <a:pt x="3" y="2"/>
                  </a:cubicBezTo>
                  <a:cubicBezTo>
                    <a:pt x="3" y="2"/>
                    <a:pt x="3" y="2"/>
                    <a:pt x="3" y="2"/>
                  </a:cubicBezTo>
                  <a:cubicBezTo>
                    <a:pt x="1" y="2"/>
                    <a:pt x="0" y="6"/>
                    <a:pt x="2" y="6"/>
                  </a:cubicBezTo>
                  <a:cubicBezTo>
                    <a:pt x="2" y="6"/>
                    <a:pt x="2" y="6"/>
                    <a:pt x="2" y="6"/>
                  </a:cubicBezTo>
                  <a:cubicBezTo>
                    <a:pt x="3" y="6"/>
                    <a:pt x="3"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227"/>
            <p:cNvSpPr/>
            <p:nvPr/>
          </p:nvSpPr>
          <p:spPr bwMode="auto">
            <a:xfrm>
              <a:off x="3123" y="2829"/>
              <a:ext cx="22"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28"/>
            <p:cNvSpPr/>
            <p:nvPr/>
          </p:nvSpPr>
          <p:spPr bwMode="auto">
            <a:xfrm>
              <a:off x="3114" y="2864"/>
              <a:ext cx="18" cy="30"/>
            </a:xfrm>
            <a:custGeom>
              <a:avLst/>
              <a:gdLst>
                <a:gd name="T0" fmla="*/ 4 w 4"/>
                <a:gd name="T1" fmla="*/ 3 h 7"/>
                <a:gd name="T2" fmla="*/ 4 w 4"/>
                <a:gd name="T3" fmla="*/ 3 h 7"/>
                <a:gd name="T4" fmla="*/ 0 w 4"/>
                <a:gd name="T5" fmla="*/ 4 h 7"/>
                <a:gd name="T6" fmla="*/ 0 w 4"/>
                <a:gd name="T7" fmla="*/ 4 h 7"/>
                <a:gd name="T8" fmla="*/ 4 w 4"/>
                <a:gd name="T9" fmla="*/ 3 h 7"/>
              </a:gdLst>
              <a:ahLst/>
              <a:cxnLst>
                <a:cxn ang="0">
                  <a:pos x="T0" y="T1"/>
                </a:cxn>
                <a:cxn ang="0">
                  <a:pos x="T2" y="T3"/>
                </a:cxn>
                <a:cxn ang="0">
                  <a:pos x="T4" y="T5"/>
                </a:cxn>
                <a:cxn ang="0">
                  <a:pos x="T6" y="T7"/>
                </a:cxn>
                <a:cxn ang="0">
                  <a:pos x="T8" y="T9"/>
                </a:cxn>
              </a:cxnLst>
              <a:rect l="0" t="0" r="r" b="b"/>
              <a:pathLst>
                <a:path w="4" h="7">
                  <a:moveTo>
                    <a:pt x="4" y="3"/>
                  </a:moveTo>
                  <a:cubicBezTo>
                    <a:pt x="4" y="3"/>
                    <a:pt x="4" y="3"/>
                    <a:pt x="4" y="3"/>
                  </a:cubicBezTo>
                  <a:cubicBezTo>
                    <a:pt x="4" y="0"/>
                    <a:pt x="0" y="2"/>
                    <a:pt x="0" y="4"/>
                  </a:cubicBezTo>
                  <a:cubicBezTo>
                    <a:pt x="0" y="4"/>
                    <a:pt x="0" y="4"/>
                    <a:pt x="0" y="4"/>
                  </a:cubicBezTo>
                  <a:cubicBezTo>
                    <a:pt x="0" y="7"/>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229"/>
            <p:cNvSpPr/>
            <p:nvPr/>
          </p:nvSpPr>
          <p:spPr bwMode="auto">
            <a:xfrm>
              <a:off x="3223" y="2717"/>
              <a:ext cx="26" cy="17"/>
            </a:xfrm>
            <a:custGeom>
              <a:avLst/>
              <a:gdLst>
                <a:gd name="T0" fmla="*/ 3 w 6"/>
                <a:gd name="T1" fmla="*/ 4 h 4"/>
                <a:gd name="T2" fmla="*/ 4 w 6"/>
                <a:gd name="T3" fmla="*/ 0 h 4"/>
                <a:gd name="T4" fmla="*/ 3 w 6"/>
                <a:gd name="T5" fmla="*/ 0 h 4"/>
                <a:gd name="T6" fmla="*/ 2 w 6"/>
                <a:gd name="T7" fmla="*/ 4 h 4"/>
                <a:gd name="T8" fmla="*/ 3 w 6"/>
                <a:gd name="T9" fmla="*/ 4 h 4"/>
              </a:gdLst>
              <a:ahLst/>
              <a:cxnLst>
                <a:cxn ang="0">
                  <a:pos x="T0" y="T1"/>
                </a:cxn>
                <a:cxn ang="0">
                  <a:pos x="T2" y="T3"/>
                </a:cxn>
                <a:cxn ang="0">
                  <a:pos x="T4" y="T5"/>
                </a:cxn>
                <a:cxn ang="0">
                  <a:pos x="T6" y="T7"/>
                </a:cxn>
                <a:cxn ang="0">
                  <a:pos x="T8" y="T9"/>
                </a:cxn>
              </a:cxnLst>
              <a:rect l="0" t="0" r="r" b="b"/>
              <a:pathLst>
                <a:path w="6" h="4">
                  <a:moveTo>
                    <a:pt x="3" y="4"/>
                  </a:moveTo>
                  <a:cubicBezTo>
                    <a:pt x="5" y="4"/>
                    <a:pt x="6" y="0"/>
                    <a:pt x="4" y="0"/>
                  </a:cubicBezTo>
                  <a:cubicBezTo>
                    <a:pt x="4" y="0"/>
                    <a:pt x="3" y="0"/>
                    <a:pt x="3" y="0"/>
                  </a:cubicBezTo>
                  <a:cubicBezTo>
                    <a:pt x="1" y="0"/>
                    <a:pt x="0" y="4"/>
                    <a:pt x="2" y="4"/>
                  </a:cubicBezTo>
                  <a:cubicBezTo>
                    <a:pt x="3" y="4"/>
                    <a:pt x="3"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230"/>
            <p:cNvSpPr/>
            <p:nvPr/>
          </p:nvSpPr>
          <p:spPr bwMode="auto">
            <a:xfrm>
              <a:off x="3210" y="2739"/>
              <a:ext cx="17" cy="26"/>
            </a:xfrm>
            <a:custGeom>
              <a:avLst/>
              <a:gdLst>
                <a:gd name="T0" fmla="*/ 0 w 4"/>
                <a:gd name="T1" fmla="*/ 3 h 6"/>
                <a:gd name="T2" fmla="*/ 0 w 4"/>
                <a:gd name="T3" fmla="*/ 4 h 6"/>
                <a:gd name="T4" fmla="*/ 4 w 4"/>
                <a:gd name="T5" fmla="*/ 3 h 6"/>
                <a:gd name="T6" fmla="*/ 4 w 4"/>
                <a:gd name="T7" fmla="*/ 2 h 6"/>
                <a:gd name="T8" fmla="*/ 0 w 4"/>
                <a:gd name="T9" fmla="*/ 3 h 6"/>
              </a:gdLst>
              <a:ahLst/>
              <a:cxnLst>
                <a:cxn ang="0">
                  <a:pos x="T0" y="T1"/>
                </a:cxn>
                <a:cxn ang="0">
                  <a:pos x="T2" y="T3"/>
                </a:cxn>
                <a:cxn ang="0">
                  <a:pos x="T4" y="T5"/>
                </a:cxn>
                <a:cxn ang="0">
                  <a:pos x="T6" y="T7"/>
                </a:cxn>
                <a:cxn ang="0">
                  <a:pos x="T8" y="T9"/>
                </a:cxn>
              </a:cxnLst>
              <a:rect l="0" t="0" r="r" b="b"/>
              <a:pathLst>
                <a:path w="4" h="6">
                  <a:moveTo>
                    <a:pt x="0" y="3"/>
                  </a:moveTo>
                  <a:cubicBezTo>
                    <a:pt x="0" y="3"/>
                    <a:pt x="0" y="3"/>
                    <a:pt x="0" y="4"/>
                  </a:cubicBezTo>
                  <a:cubicBezTo>
                    <a:pt x="0" y="6"/>
                    <a:pt x="4" y="4"/>
                    <a:pt x="4" y="3"/>
                  </a:cubicBezTo>
                  <a:cubicBezTo>
                    <a:pt x="4" y="2"/>
                    <a:pt x="4" y="2"/>
                    <a:pt x="4" y="2"/>
                  </a:cubicBezTo>
                  <a:cubicBezTo>
                    <a:pt x="4"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231"/>
            <p:cNvSpPr/>
            <p:nvPr/>
          </p:nvSpPr>
          <p:spPr bwMode="auto">
            <a:xfrm>
              <a:off x="3206" y="3079"/>
              <a:ext cx="21" cy="13"/>
            </a:xfrm>
            <a:custGeom>
              <a:avLst/>
              <a:gdLst>
                <a:gd name="T0" fmla="*/ 3 w 5"/>
                <a:gd name="T1" fmla="*/ 0 h 3"/>
                <a:gd name="T2" fmla="*/ 2 w 5"/>
                <a:gd name="T3" fmla="*/ 3 h 3"/>
                <a:gd name="T4" fmla="*/ 3 w 5"/>
                <a:gd name="T5" fmla="*/ 0 h 3"/>
              </a:gdLst>
              <a:ahLst/>
              <a:cxnLst>
                <a:cxn ang="0">
                  <a:pos x="T0" y="T1"/>
                </a:cxn>
                <a:cxn ang="0">
                  <a:pos x="T2" y="T3"/>
                </a:cxn>
                <a:cxn ang="0">
                  <a:pos x="T4" y="T5"/>
                </a:cxn>
              </a:cxnLst>
              <a:rect l="0" t="0" r="r" b="b"/>
              <a:pathLst>
                <a:path w="5" h="3">
                  <a:moveTo>
                    <a:pt x="3" y="0"/>
                  </a:moveTo>
                  <a:cubicBezTo>
                    <a:pt x="1" y="0"/>
                    <a:pt x="0" y="3"/>
                    <a:pt x="2" y="3"/>
                  </a:cubicBezTo>
                  <a:cubicBezTo>
                    <a:pt x="4" y="3"/>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232"/>
            <p:cNvSpPr/>
            <p:nvPr/>
          </p:nvSpPr>
          <p:spPr bwMode="auto">
            <a:xfrm>
              <a:off x="3175" y="3062"/>
              <a:ext cx="22"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233"/>
            <p:cNvSpPr/>
            <p:nvPr/>
          </p:nvSpPr>
          <p:spPr bwMode="auto">
            <a:xfrm>
              <a:off x="3193" y="3036"/>
              <a:ext cx="47" cy="43"/>
            </a:xfrm>
            <a:custGeom>
              <a:avLst/>
              <a:gdLst>
                <a:gd name="T0" fmla="*/ 5 w 11"/>
                <a:gd name="T1" fmla="*/ 9 h 10"/>
                <a:gd name="T2" fmla="*/ 6 w 11"/>
                <a:gd name="T3" fmla="*/ 8 h 10"/>
                <a:gd name="T4" fmla="*/ 7 w 11"/>
                <a:gd name="T5" fmla="*/ 7 h 10"/>
                <a:gd name="T6" fmla="*/ 7 w 11"/>
                <a:gd name="T7" fmla="*/ 7 h 10"/>
                <a:gd name="T8" fmla="*/ 10 w 11"/>
                <a:gd name="T9" fmla="*/ 5 h 10"/>
                <a:gd name="T10" fmla="*/ 9 w 11"/>
                <a:gd name="T11" fmla="*/ 4 h 10"/>
                <a:gd name="T12" fmla="*/ 7 w 11"/>
                <a:gd name="T13" fmla="*/ 4 h 10"/>
                <a:gd name="T14" fmla="*/ 6 w 11"/>
                <a:gd name="T15" fmla="*/ 2 h 10"/>
                <a:gd name="T16" fmla="*/ 3 w 11"/>
                <a:gd name="T17" fmla="*/ 1 h 10"/>
                <a:gd name="T18" fmla="*/ 1 w 11"/>
                <a:gd name="T19" fmla="*/ 5 h 10"/>
                <a:gd name="T20" fmla="*/ 4 w 11"/>
                <a:gd name="T21" fmla="*/ 6 h 10"/>
                <a:gd name="T22" fmla="*/ 4 w 11"/>
                <a:gd name="T23" fmla="*/ 6 h 10"/>
                <a:gd name="T24" fmla="*/ 5 w 11"/>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5" y="9"/>
                  </a:moveTo>
                  <a:cubicBezTo>
                    <a:pt x="6" y="8"/>
                    <a:pt x="6" y="8"/>
                    <a:pt x="6" y="8"/>
                  </a:cubicBezTo>
                  <a:cubicBezTo>
                    <a:pt x="6" y="8"/>
                    <a:pt x="7" y="7"/>
                    <a:pt x="7" y="7"/>
                  </a:cubicBezTo>
                  <a:cubicBezTo>
                    <a:pt x="7" y="7"/>
                    <a:pt x="7" y="7"/>
                    <a:pt x="7" y="7"/>
                  </a:cubicBezTo>
                  <a:cubicBezTo>
                    <a:pt x="8" y="10"/>
                    <a:pt x="11" y="7"/>
                    <a:pt x="10" y="5"/>
                  </a:cubicBezTo>
                  <a:cubicBezTo>
                    <a:pt x="10" y="5"/>
                    <a:pt x="10" y="4"/>
                    <a:pt x="9" y="4"/>
                  </a:cubicBezTo>
                  <a:cubicBezTo>
                    <a:pt x="9" y="3"/>
                    <a:pt x="8" y="3"/>
                    <a:pt x="7" y="4"/>
                  </a:cubicBezTo>
                  <a:cubicBezTo>
                    <a:pt x="7" y="3"/>
                    <a:pt x="7" y="3"/>
                    <a:pt x="6" y="2"/>
                  </a:cubicBezTo>
                  <a:cubicBezTo>
                    <a:pt x="5" y="2"/>
                    <a:pt x="4" y="2"/>
                    <a:pt x="3" y="1"/>
                  </a:cubicBezTo>
                  <a:cubicBezTo>
                    <a:pt x="2" y="0"/>
                    <a:pt x="0" y="4"/>
                    <a:pt x="1" y="5"/>
                  </a:cubicBezTo>
                  <a:cubicBezTo>
                    <a:pt x="2" y="5"/>
                    <a:pt x="3" y="6"/>
                    <a:pt x="4" y="6"/>
                  </a:cubicBezTo>
                  <a:cubicBezTo>
                    <a:pt x="4" y="6"/>
                    <a:pt x="4" y="6"/>
                    <a:pt x="4" y="6"/>
                  </a:cubicBezTo>
                  <a:cubicBezTo>
                    <a:pt x="2" y="8"/>
                    <a:pt x="4" y="10"/>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234"/>
            <p:cNvSpPr/>
            <p:nvPr/>
          </p:nvSpPr>
          <p:spPr bwMode="auto">
            <a:xfrm>
              <a:off x="3140" y="3010"/>
              <a:ext cx="22" cy="18"/>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235"/>
            <p:cNvSpPr/>
            <p:nvPr/>
          </p:nvSpPr>
          <p:spPr bwMode="auto">
            <a:xfrm>
              <a:off x="3106" y="2890"/>
              <a:ext cx="21" cy="17"/>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236"/>
            <p:cNvSpPr/>
            <p:nvPr/>
          </p:nvSpPr>
          <p:spPr bwMode="auto">
            <a:xfrm>
              <a:off x="3106" y="2959"/>
              <a:ext cx="26" cy="17"/>
            </a:xfrm>
            <a:custGeom>
              <a:avLst/>
              <a:gdLst>
                <a:gd name="T0" fmla="*/ 3 w 6"/>
                <a:gd name="T1" fmla="*/ 0 h 4"/>
                <a:gd name="T2" fmla="*/ 3 w 6"/>
                <a:gd name="T3" fmla="*/ 4 h 4"/>
                <a:gd name="T4" fmla="*/ 3 w 6"/>
                <a:gd name="T5" fmla="*/ 0 h 4"/>
              </a:gdLst>
              <a:ahLst/>
              <a:cxnLst>
                <a:cxn ang="0">
                  <a:pos x="T0" y="T1"/>
                </a:cxn>
                <a:cxn ang="0">
                  <a:pos x="T2" y="T3"/>
                </a:cxn>
                <a:cxn ang="0">
                  <a:pos x="T4" y="T5"/>
                </a:cxn>
              </a:cxnLst>
              <a:rect l="0" t="0" r="r" b="b"/>
              <a:pathLst>
                <a:path w="6" h="4">
                  <a:moveTo>
                    <a:pt x="3" y="0"/>
                  </a:moveTo>
                  <a:cubicBezTo>
                    <a:pt x="1" y="0"/>
                    <a:pt x="0" y="4"/>
                    <a:pt x="3" y="4"/>
                  </a:cubicBezTo>
                  <a:cubicBezTo>
                    <a:pt x="4" y="4"/>
                    <a:pt x="6"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237"/>
            <p:cNvSpPr/>
            <p:nvPr/>
          </p:nvSpPr>
          <p:spPr bwMode="auto">
            <a:xfrm>
              <a:off x="3140" y="2937"/>
              <a:ext cx="26" cy="17"/>
            </a:xfrm>
            <a:custGeom>
              <a:avLst/>
              <a:gdLst>
                <a:gd name="T0" fmla="*/ 3 w 6"/>
                <a:gd name="T1" fmla="*/ 4 h 4"/>
                <a:gd name="T2" fmla="*/ 3 w 6"/>
                <a:gd name="T3" fmla="*/ 0 h 4"/>
                <a:gd name="T4" fmla="*/ 3 w 6"/>
                <a:gd name="T5" fmla="*/ 4 h 4"/>
              </a:gdLst>
              <a:ahLst/>
              <a:cxnLst>
                <a:cxn ang="0">
                  <a:pos x="T0" y="T1"/>
                </a:cxn>
                <a:cxn ang="0">
                  <a:pos x="T2" y="T3"/>
                </a:cxn>
                <a:cxn ang="0">
                  <a:pos x="T4" y="T5"/>
                </a:cxn>
              </a:cxnLst>
              <a:rect l="0" t="0" r="r" b="b"/>
              <a:pathLst>
                <a:path w="6" h="4">
                  <a:moveTo>
                    <a:pt x="3" y="4"/>
                  </a:moveTo>
                  <a:cubicBezTo>
                    <a:pt x="5" y="4"/>
                    <a:pt x="6" y="0"/>
                    <a:pt x="3" y="0"/>
                  </a:cubicBezTo>
                  <a:cubicBezTo>
                    <a:pt x="2"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238"/>
            <p:cNvSpPr/>
            <p:nvPr/>
          </p:nvSpPr>
          <p:spPr bwMode="auto">
            <a:xfrm>
              <a:off x="3284" y="3036"/>
              <a:ext cx="48" cy="35"/>
            </a:xfrm>
            <a:custGeom>
              <a:avLst/>
              <a:gdLst>
                <a:gd name="T0" fmla="*/ 10 w 11"/>
                <a:gd name="T1" fmla="*/ 5 h 8"/>
                <a:gd name="T2" fmla="*/ 10 w 11"/>
                <a:gd name="T3" fmla="*/ 4 h 8"/>
                <a:gd name="T4" fmla="*/ 9 w 11"/>
                <a:gd name="T5" fmla="*/ 2 h 8"/>
                <a:gd name="T6" fmla="*/ 7 w 11"/>
                <a:gd name="T7" fmla="*/ 2 h 8"/>
                <a:gd name="T8" fmla="*/ 6 w 11"/>
                <a:gd name="T9" fmla="*/ 2 h 8"/>
                <a:gd name="T10" fmla="*/ 5 w 11"/>
                <a:gd name="T11" fmla="*/ 3 h 8"/>
                <a:gd name="T12" fmla="*/ 4 w 11"/>
                <a:gd name="T13" fmla="*/ 2 h 8"/>
                <a:gd name="T14" fmla="*/ 4 w 11"/>
                <a:gd name="T15" fmla="*/ 2 h 8"/>
                <a:gd name="T16" fmla="*/ 2 w 11"/>
                <a:gd name="T17" fmla="*/ 5 h 8"/>
                <a:gd name="T18" fmla="*/ 2 w 11"/>
                <a:gd name="T19" fmla="*/ 6 h 8"/>
                <a:gd name="T20" fmla="*/ 4 w 11"/>
                <a:gd name="T21" fmla="*/ 5 h 8"/>
                <a:gd name="T22" fmla="*/ 5 w 11"/>
                <a:gd name="T23" fmla="*/ 6 h 8"/>
                <a:gd name="T24" fmla="*/ 6 w 11"/>
                <a:gd name="T25" fmla="*/ 6 h 8"/>
                <a:gd name="T26" fmla="*/ 7 w 11"/>
                <a:gd name="T27" fmla="*/ 6 h 8"/>
                <a:gd name="T28" fmla="*/ 7 w 11"/>
                <a:gd name="T29" fmla="*/ 6 h 8"/>
                <a:gd name="T30" fmla="*/ 10 w 11"/>
                <a:gd name="T3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8">
                  <a:moveTo>
                    <a:pt x="10" y="5"/>
                  </a:moveTo>
                  <a:cubicBezTo>
                    <a:pt x="10" y="5"/>
                    <a:pt x="10" y="4"/>
                    <a:pt x="10" y="4"/>
                  </a:cubicBezTo>
                  <a:cubicBezTo>
                    <a:pt x="11" y="3"/>
                    <a:pt x="11" y="2"/>
                    <a:pt x="9" y="2"/>
                  </a:cubicBezTo>
                  <a:cubicBezTo>
                    <a:pt x="9" y="2"/>
                    <a:pt x="8" y="2"/>
                    <a:pt x="7" y="2"/>
                  </a:cubicBezTo>
                  <a:cubicBezTo>
                    <a:pt x="7" y="2"/>
                    <a:pt x="6" y="2"/>
                    <a:pt x="6" y="2"/>
                  </a:cubicBezTo>
                  <a:cubicBezTo>
                    <a:pt x="6" y="2"/>
                    <a:pt x="5" y="2"/>
                    <a:pt x="5" y="3"/>
                  </a:cubicBezTo>
                  <a:cubicBezTo>
                    <a:pt x="5" y="3"/>
                    <a:pt x="5" y="2"/>
                    <a:pt x="4" y="2"/>
                  </a:cubicBezTo>
                  <a:cubicBezTo>
                    <a:pt x="4" y="2"/>
                    <a:pt x="4" y="2"/>
                    <a:pt x="4" y="2"/>
                  </a:cubicBezTo>
                  <a:cubicBezTo>
                    <a:pt x="3" y="0"/>
                    <a:pt x="0" y="4"/>
                    <a:pt x="2" y="5"/>
                  </a:cubicBezTo>
                  <a:cubicBezTo>
                    <a:pt x="2" y="5"/>
                    <a:pt x="2" y="5"/>
                    <a:pt x="2" y="6"/>
                  </a:cubicBezTo>
                  <a:cubicBezTo>
                    <a:pt x="3" y="6"/>
                    <a:pt x="4" y="6"/>
                    <a:pt x="4" y="5"/>
                  </a:cubicBezTo>
                  <a:cubicBezTo>
                    <a:pt x="4" y="5"/>
                    <a:pt x="5" y="6"/>
                    <a:pt x="5" y="6"/>
                  </a:cubicBezTo>
                  <a:cubicBezTo>
                    <a:pt x="6" y="6"/>
                    <a:pt x="6" y="6"/>
                    <a:pt x="6" y="6"/>
                  </a:cubicBezTo>
                  <a:cubicBezTo>
                    <a:pt x="6" y="6"/>
                    <a:pt x="7" y="6"/>
                    <a:pt x="7" y="6"/>
                  </a:cubicBezTo>
                  <a:cubicBezTo>
                    <a:pt x="7" y="6"/>
                    <a:pt x="7" y="6"/>
                    <a:pt x="7" y="6"/>
                  </a:cubicBezTo>
                  <a:cubicBezTo>
                    <a:pt x="7" y="8"/>
                    <a:pt x="10" y="7"/>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239"/>
            <p:cNvSpPr/>
            <p:nvPr/>
          </p:nvSpPr>
          <p:spPr bwMode="auto">
            <a:xfrm>
              <a:off x="3375" y="3045"/>
              <a:ext cx="22" cy="26"/>
            </a:xfrm>
            <a:custGeom>
              <a:avLst/>
              <a:gdLst>
                <a:gd name="T0" fmla="*/ 2 w 5"/>
                <a:gd name="T1" fmla="*/ 2 h 6"/>
                <a:gd name="T2" fmla="*/ 1 w 5"/>
                <a:gd name="T3" fmla="*/ 2 h 6"/>
                <a:gd name="T4" fmla="*/ 3 w 5"/>
                <a:gd name="T5" fmla="*/ 5 h 6"/>
                <a:gd name="T6" fmla="*/ 3 w 5"/>
                <a:gd name="T7" fmla="*/ 4 h 6"/>
                <a:gd name="T8" fmla="*/ 2 w 5"/>
                <a:gd name="T9" fmla="*/ 2 h 6"/>
              </a:gdLst>
              <a:ahLst/>
              <a:cxnLst>
                <a:cxn ang="0">
                  <a:pos x="T0" y="T1"/>
                </a:cxn>
                <a:cxn ang="0">
                  <a:pos x="T2" y="T3"/>
                </a:cxn>
                <a:cxn ang="0">
                  <a:pos x="T4" y="T5"/>
                </a:cxn>
                <a:cxn ang="0">
                  <a:pos x="T6" y="T7"/>
                </a:cxn>
                <a:cxn ang="0">
                  <a:pos x="T8" y="T9"/>
                </a:cxn>
              </a:cxnLst>
              <a:rect l="0" t="0" r="r" b="b"/>
              <a:pathLst>
                <a:path w="5" h="6">
                  <a:moveTo>
                    <a:pt x="2" y="2"/>
                  </a:moveTo>
                  <a:cubicBezTo>
                    <a:pt x="1" y="2"/>
                    <a:pt x="1" y="2"/>
                    <a:pt x="1" y="2"/>
                  </a:cubicBezTo>
                  <a:cubicBezTo>
                    <a:pt x="0" y="4"/>
                    <a:pt x="1" y="6"/>
                    <a:pt x="3" y="5"/>
                  </a:cubicBezTo>
                  <a:cubicBezTo>
                    <a:pt x="3" y="4"/>
                    <a:pt x="3" y="4"/>
                    <a:pt x="3" y="4"/>
                  </a:cubicBezTo>
                  <a:cubicBezTo>
                    <a:pt x="5" y="3"/>
                    <a:pt x="4"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240"/>
            <p:cNvSpPr/>
            <p:nvPr/>
          </p:nvSpPr>
          <p:spPr bwMode="auto">
            <a:xfrm>
              <a:off x="3262" y="3010"/>
              <a:ext cx="17" cy="35"/>
            </a:xfrm>
            <a:custGeom>
              <a:avLst/>
              <a:gdLst>
                <a:gd name="T0" fmla="*/ 1 w 4"/>
                <a:gd name="T1" fmla="*/ 3 h 8"/>
                <a:gd name="T2" fmla="*/ 1 w 4"/>
                <a:gd name="T3" fmla="*/ 4 h 8"/>
                <a:gd name="T4" fmla="*/ 0 w 4"/>
                <a:gd name="T5" fmla="*/ 5 h 8"/>
                <a:gd name="T6" fmla="*/ 0 w 4"/>
                <a:gd name="T7" fmla="*/ 5 h 8"/>
                <a:gd name="T8" fmla="*/ 0 w 4"/>
                <a:gd name="T9" fmla="*/ 6 h 8"/>
                <a:gd name="T10" fmla="*/ 4 w 4"/>
                <a:gd name="T11" fmla="*/ 5 h 8"/>
                <a:gd name="T12" fmla="*/ 4 w 4"/>
                <a:gd name="T13" fmla="*/ 4 h 8"/>
                <a:gd name="T14" fmla="*/ 4 w 4"/>
                <a:gd name="T15" fmla="*/ 4 h 8"/>
                <a:gd name="T16" fmla="*/ 4 w 4"/>
                <a:gd name="T17" fmla="*/ 3 h 8"/>
                <a:gd name="T18" fmla="*/ 4 w 4"/>
                <a:gd name="T19" fmla="*/ 2 h 8"/>
                <a:gd name="T20" fmla="*/ 1 w 4"/>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1" y="3"/>
                  </a:moveTo>
                  <a:cubicBezTo>
                    <a:pt x="1" y="3"/>
                    <a:pt x="1" y="3"/>
                    <a:pt x="1" y="4"/>
                  </a:cubicBezTo>
                  <a:cubicBezTo>
                    <a:pt x="1" y="4"/>
                    <a:pt x="0" y="4"/>
                    <a:pt x="0" y="5"/>
                  </a:cubicBezTo>
                  <a:cubicBezTo>
                    <a:pt x="0" y="5"/>
                    <a:pt x="0" y="5"/>
                    <a:pt x="0" y="5"/>
                  </a:cubicBezTo>
                  <a:cubicBezTo>
                    <a:pt x="0" y="5"/>
                    <a:pt x="0" y="5"/>
                    <a:pt x="0" y="6"/>
                  </a:cubicBezTo>
                  <a:cubicBezTo>
                    <a:pt x="0" y="8"/>
                    <a:pt x="4" y="6"/>
                    <a:pt x="4" y="5"/>
                  </a:cubicBezTo>
                  <a:cubicBezTo>
                    <a:pt x="4" y="4"/>
                    <a:pt x="4" y="4"/>
                    <a:pt x="4" y="4"/>
                  </a:cubicBezTo>
                  <a:cubicBezTo>
                    <a:pt x="4" y="4"/>
                    <a:pt x="4" y="4"/>
                    <a:pt x="4" y="4"/>
                  </a:cubicBezTo>
                  <a:cubicBezTo>
                    <a:pt x="4" y="3"/>
                    <a:pt x="4" y="3"/>
                    <a:pt x="4" y="3"/>
                  </a:cubicBezTo>
                  <a:cubicBezTo>
                    <a:pt x="4" y="2"/>
                    <a:pt x="4" y="2"/>
                    <a:pt x="4" y="2"/>
                  </a:cubicBezTo>
                  <a:cubicBezTo>
                    <a:pt x="4" y="0"/>
                    <a:pt x="1" y="1"/>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241"/>
            <p:cNvSpPr/>
            <p:nvPr/>
          </p:nvSpPr>
          <p:spPr bwMode="auto">
            <a:xfrm>
              <a:off x="3214" y="3006"/>
              <a:ext cx="48" cy="35"/>
            </a:xfrm>
            <a:custGeom>
              <a:avLst/>
              <a:gdLst>
                <a:gd name="T0" fmla="*/ 10 w 11"/>
                <a:gd name="T1" fmla="*/ 7 h 8"/>
                <a:gd name="T2" fmla="*/ 10 w 11"/>
                <a:gd name="T3" fmla="*/ 5 h 8"/>
                <a:gd name="T4" fmla="*/ 8 w 11"/>
                <a:gd name="T5" fmla="*/ 4 h 8"/>
                <a:gd name="T6" fmla="*/ 8 w 11"/>
                <a:gd name="T7" fmla="*/ 2 h 8"/>
                <a:gd name="T8" fmla="*/ 6 w 11"/>
                <a:gd name="T9" fmla="*/ 0 h 8"/>
                <a:gd name="T10" fmla="*/ 5 w 11"/>
                <a:gd name="T11" fmla="*/ 4 h 8"/>
                <a:gd name="T12" fmla="*/ 5 w 11"/>
                <a:gd name="T13" fmla="*/ 4 h 8"/>
                <a:gd name="T14" fmla="*/ 3 w 11"/>
                <a:gd name="T15" fmla="*/ 4 h 8"/>
                <a:gd name="T16" fmla="*/ 3 w 11"/>
                <a:gd name="T17" fmla="*/ 7 h 8"/>
                <a:gd name="T18" fmla="*/ 3 w 11"/>
                <a:gd name="T19" fmla="*/ 7 h 8"/>
                <a:gd name="T20" fmla="*/ 5 w 11"/>
                <a:gd name="T21" fmla="*/ 7 h 8"/>
                <a:gd name="T22" fmla="*/ 6 w 11"/>
                <a:gd name="T23" fmla="*/ 7 h 8"/>
                <a:gd name="T24" fmla="*/ 6 w 11"/>
                <a:gd name="T25" fmla="*/ 7 h 8"/>
                <a:gd name="T26" fmla="*/ 7 w 11"/>
                <a:gd name="T27" fmla="*/ 8 h 8"/>
                <a:gd name="T28" fmla="*/ 8 w 11"/>
                <a:gd name="T29" fmla="*/ 8 h 8"/>
                <a:gd name="T30" fmla="*/ 10 w 11"/>
                <a:gd name="T3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8">
                  <a:moveTo>
                    <a:pt x="10" y="7"/>
                  </a:moveTo>
                  <a:cubicBezTo>
                    <a:pt x="11" y="6"/>
                    <a:pt x="11" y="5"/>
                    <a:pt x="10" y="5"/>
                  </a:cubicBezTo>
                  <a:cubicBezTo>
                    <a:pt x="9" y="5"/>
                    <a:pt x="9" y="4"/>
                    <a:pt x="8" y="4"/>
                  </a:cubicBezTo>
                  <a:cubicBezTo>
                    <a:pt x="8" y="3"/>
                    <a:pt x="9" y="2"/>
                    <a:pt x="8" y="2"/>
                  </a:cubicBezTo>
                  <a:cubicBezTo>
                    <a:pt x="8" y="1"/>
                    <a:pt x="7" y="0"/>
                    <a:pt x="6" y="0"/>
                  </a:cubicBezTo>
                  <a:cubicBezTo>
                    <a:pt x="5" y="0"/>
                    <a:pt x="4" y="3"/>
                    <a:pt x="5" y="4"/>
                  </a:cubicBezTo>
                  <a:cubicBezTo>
                    <a:pt x="5" y="4"/>
                    <a:pt x="5" y="4"/>
                    <a:pt x="5" y="4"/>
                  </a:cubicBezTo>
                  <a:cubicBezTo>
                    <a:pt x="4" y="4"/>
                    <a:pt x="4" y="4"/>
                    <a:pt x="3" y="4"/>
                  </a:cubicBezTo>
                  <a:cubicBezTo>
                    <a:pt x="1" y="4"/>
                    <a:pt x="0" y="7"/>
                    <a:pt x="3" y="7"/>
                  </a:cubicBezTo>
                  <a:cubicBezTo>
                    <a:pt x="3" y="7"/>
                    <a:pt x="3" y="7"/>
                    <a:pt x="3" y="7"/>
                  </a:cubicBezTo>
                  <a:cubicBezTo>
                    <a:pt x="3" y="8"/>
                    <a:pt x="4" y="8"/>
                    <a:pt x="5" y="7"/>
                  </a:cubicBezTo>
                  <a:cubicBezTo>
                    <a:pt x="5" y="7"/>
                    <a:pt x="6" y="8"/>
                    <a:pt x="6" y="7"/>
                  </a:cubicBezTo>
                  <a:cubicBezTo>
                    <a:pt x="6" y="7"/>
                    <a:pt x="6" y="7"/>
                    <a:pt x="6" y="7"/>
                  </a:cubicBezTo>
                  <a:cubicBezTo>
                    <a:pt x="6" y="8"/>
                    <a:pt x="7" y="8"/>
                    <a:pt x="7" y="8"/>
                  </a:cubicBezTo>
                  <a:cubicBezTo>
                    <a:pt x="7" y="8"/>
                    <a:pt x="8" y="8"/>
                    <a:pt x="8" y="8"/>
                  </a:cubicBezTo>
                  <a:cubicBezTo>
                    <a:pt x="9" y="8"/>
                    <a:pt x="10" y="8"/>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242"/>
            <p:cNvSpPr/>
            <p:nvPr/>
          </p:nvSpPr>
          <p:spPr bwMode="auto">
            <a:xfrm>
              <a:off x="3232" y="2980"/>
              <a:ext cx="13" cy="30"/>
            </a:xfrm>
            <a:custGeom>
              <a:avLst/>
              <a:gdLst>
                <a:gd name="T0" fmla="*/ 3 w 3"/>
                <a:gd name="T1" fmla="*/ 3 h 7"/>
                <a:gd name="T2" fmla="*/ 3 w 3"/>
                <a:gd name="T3" fmla="*/ 3 h 7"/>
                <a:gd name="T4" fmla="*/ 0 w 3"/>
                <a:gd name="T5" fmla="*/ 4 h 7"/>
                <a:gd name="T6" fmla="*/ 0 w 3"/>
                <a:gd name="T7" fmla="*/ 4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3"/>
                  </a:cubicBezTo>
                  <a:cubicBezTo>
                    <a:pt x="3" y="0"/>
                    <a:pt x="0" y="2"/>
                    <a:pt x="0" y="4"/>
                  </a:cubicBezTo>
                  <a:cubicBezTo>
                    <a:pt x="0" y="4"/>
                    <a:pt x="0" y="4"/>
                    <a:pt x="0" y="4"/>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243"/>
            <p:cNvSpPr/>
            <p:nvPr/>
          </p:nvSpPr>
          <p:spPr bwMode="auto">
            <a:xfrm>
              <a:off x="3175" y="2984"/>
              <a:ext cx="48" cy="35"/>
            </a:xfrm>
            <a:custGeom>
              <a:avLst/>
              <a:gdLst>
                <a:gd name="T0" fmla="*/ 6 w 11"/>
                <a:gd name="T1" fmla="*/ 6 h 8"/>
                <a:gd name="T2" fmla="*/ 7 w 11"/>
                <a:gd name="T3" fmla="*/ 6 h 8"/>
                <a:gd name="T4" fmla="*/ 9 w 11"/>
                <a:gd name="T5" fmla="*/ 3 h 8"/>
                <a:gd name="T6" fmla="*/ 7 w 11"/>
                <a:gd name="T7" fmla="*/ 2 h 8"/>
                <a:gd name="T8" fmla="*/ 6 w 11"/>
                <a:gd name="T9" fmla="*/ 3 h 8"/>
                <a:gd name="T10" fmla="*/ 6 w 11"/>
                <a:gd name="T11" fmla="*/ 2 h 8"/>
                <a:gd name="T12" fmla="*/ 6 w 11"/>
                <a:gd name="T13" fmla="*/ 2 h 8"/>
                <a:gd name="T14" fmla="*/ 5 w 11"/>
                <a:gd name="T15" fmla="*/ 1 h 8"/>
                <a:gd name="T16" fmla="*/ 3 w 11"/>
                <a:gd name="T17" fmla="*/ 0 h 8"/>
                <a:gd name="T18" fmla="*/ 1 w 11"/>
                <a:gd name="T19" fmla="*/ 1 h 8"/>
                <a:gd name="T20" fmla="*/ 2 w 11"/>
                <a:gd name="T21" fmla="*/ 4 h 8"/>
                <a:gd name="T22" fmla="*/ 3 w 11"/>
                <a:gd name="T23" fmla="*/ 5 h 8"/>
                <a:gd name="T24" fmla="*/ 3 w 11"/>
                <a:gd name="T25" fmla="*/ 5 h 8"/>
                <a:gd name="T26" fmla="*/ 4 w 11"/>
                <a:gd name="T27" fmla="*/ 5 h 8"/>
                <a:gd name="T28" fmla="*/ 4 w 11"/>
                <a:gd name="T29" fmla="*/ 5 h 8"/>
                <a:gd name="T30" fmla="*/ 5 w 11"/>
                <a:gd name="T31" fmla="*/ 5 h 8"/>
                <a:gd name="T32" fmla="*/ 5 w 11"/>
                <a:gd name="T33" fmla="*/ 4 h 8"/>
                <a:gd name="T34" fmla="*/ 6 w 11"/>
                <a:gd name="T3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6" y="6"/>
                  </a:moveTo>
                  <a:cubicBezTo>
                    <a:pt x="6" y="6"/>
                    <a:pt x="7" y="6"/>
                    <a:pt x="7" y="6"/>
                  </a:cubicBezTo>
                  <a:cubicBezTo>
                    <a:pt x="9" y="8"/>
                    <a:pt x="11" y="4"/>
                    <a:pt x="9" y="3"/>
                  </a:cubicBezTo>
                  <a:cubicBezTo>
                    <a:pt x="8" y="3"/>
                    <a:pt x="8" y="3"/>
                    <a:pt x="7" y="2"/>
                  </a:cubicBezTo>
                  <a:cubicBezTo>
                    <a:pt x="7" y="2"/>
                    <a:pt x="6" y="3"/>
                    <a:pt x="6" y="3"/>
                  </a:cubicBezTo>
                  <a:cubicBezTo>
                    <a:pt x="6" y="3"/>
                    <a:pt x="6" y="2"/>
                    <a:pt x="6" y="2"/>
                  </a:cubicBezTo>
                  <a:cubicBezTo>
                    <a:pt x="6" y="2"/>
                    <a:pt x="6" y="2"/>
                    <a:pt x="6" y="2"/>
                  </a:cubicBezTo>
                  <a:cubicBezTo>
                    <a:pt x="6" y="2"/>
                    <a:pt x="6" y="1"/>
                    <a:pt x="5" y="1"/>
                  </a:cubicBezTo>
                  <a:cubicBezTo>
                    <a:pt x="5" y="0"/>
                    <a:pt x="4" y="0"/>
                    <a:pt x="3" y="0"/>
                  </a:cubicBezTo>
                  <a:cubicBezTo>
                    <a:pt x="3" y="0"/>
                    <a:pt x="2" y="0"/>
                    <a:pt x="1" y="1"/>
                  </a:cubicBezTo>
                  <a:cubicBezTo>
                    <a:pt x="0" y="2"/>
                    <a:pt x="1" y="5"/>
                    <a:pt x="2" y="4"/>
                  </a:cubicBezTo>
                  <a:cubicBezTo>
                    <a:pt x="2" y="4"/>
                    <a:pt x="3" y="5"/>
                    <a:pt x="3" y="5"/>
                  </a:cubicBezTo>
                  <a:cubicBezTo>
                    <a:pt x="3" y="5"/>
                    <a:pt x="3" y="5"/>
                    <a:pt x="3" y="5"/>
                  </a:cubicBezTo>
                  <a:cubicBezTo>
                    <a:pt x="4" y="5"/>
                    <a:pt x="4" y="5"/>
                    <a:pt x="4" y="5"/>
                  </a:cubicBezTo>
                  <a:cubicBezTo>
                    <a:pt x="4" y="5"/>
                    <a:pt x="4" y="5"/>
                    <a:pt x="4" y="5"/>
                  </a:cubicBezTo>
                  <a:cubicBezTo>
                    <a:pt x="5" y="5"/>
                    <a:pt x="5" y="5"/>
                    <a:pt x="5" y="5"/>
                  </a:cubicBezTo>
                  <a:cubicBezTo>
                    <a:pt x="5" y="5"/>
                    <a:pt x="5" y="4"/>
                    <a:pt x="5" y="4"/>
                  </a:cubicBezTo>
                  <a:cubicBezTo>
                    <a:pt x="5" y="5"/>
                    <a:pt x="5" y="6"/>
                    <a:pt x="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244"/>
            <p:cNvSpPr/>
            <p:nvPr/>
          </p:nvSpPr>
          <p:spPr bwMode="auto">
            <a:xfrm>
              <a:off x="3297" y="3023"/>
              <a:ext cx="22" cy="18"/>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245"/>
            <p:cNvSpPr/>
            <p:nvPr/>
          </p:nvSpPr>
          <p:spPr bwMode="auto">
            <a:xfrm>
              <a:off x="3418" y="3019"/>
              <a:ext cx="27" cy="30"/>
            </a:xfrm>
            <a:custGeom>
              <a:avLst/>
              <a:gdLst>
                <a:gd name="T0" fmla="*/ 4 w 6"/>
                <a:gd name="T1" fmla="*/ 0 h 7"/>
                <a:gd name="T2" fmla="*/ 3 w 6"/>
                <a:gd name="T3" fmla="*/ 0 h 7"/>
                <a:gd name="T4" fmla="*/ 3 w 6"/>
                <a:gd name="T5" fmla="*/ 3 h 7"/>
                <a:gd name="T6" fmla="*/ 3 w 6"/>
                <a:gd name="T7" fmla="*/ 3 h 7"/>
                <a:gd name="T8" fmla="*/ 3 w 6"/>
                <a:gd name="T9" fmla="*/ 7 h 7"/>
                <a:gd name="T10" fmla="*/ 4 w 6"/>
                <a:gd name="T11" fmla="*/ 3 h 7"/>
                <a:gd name="T12" fmla="*/ 4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4" y="0"/>
                  </a:moveTo>
                  <a:cubicBezTo>
                    <a:pt x="4" y="0"/>
                    <a:pt x="4" y="0"/>
                    <a:pt x="3" y="0"/>
                  </a:cubicBezTo>
                  <a:cubicBezTo>
                    <a:pt x="2" y="0"/>
                    <a:pt x="0" y="3"/>
                    <a:pt x="3" y="3"/>
                  </a:cubicBezTo>
                  <a:cubicBezTo>
                    <a:pt x="3" y="3"/>
                    <a:pt x="3" y="3"/>
                    <a:pt x="3" y="3"/>
                  </a:cubicBezTo>
                  <a:cubicBezTo>
                    <a:pt x="2" y="4"/>
                    <a:pt x="1" y="7"/>
                    <a:pt x="3" y="7"/>
                  </a:cubicBezTo>
                  <a:cubicBezTo>
                    <a:pt x="5" y="7"/>
                    <a:pt x="6" y="3"/>
                    <a:pt x="4" y="3"/>
                  </a:cubicBezTo>
                  <a:cubicBezTo>
                    <a:pt x="5" y="2"/>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246"/>
            <p:cNvSpPr/>
            <p:nvPr/>
          </p:nvSpPr>
          <p:spPr bwMode="auto">
            <a:xfrm>
              <a:off x="3436" y="2976"/>
              <a:ext cx="39" cy="34"/>
            </a:xfrm>
            <a:custGeom>
              <a:avLst/>
              <a:gdLst>
                <a:gd name="T0" fmla="*/ 5 w 9"/>
                <a:gd name="T1" fmla="*/ 6 h 8"/>
                <a:gd name="T2" fmla="*/ 6 w 9"/>
                <a:gd name="T3" fmla="*/ 2 h 8"/>
                <a:gd name="T4" fmla="*/ 4 w 9"/>
                <a:gd name="T5" fmla="*/ 5 h 8"/>
                <a:gd name="T6" fmla="*/ 3 w 9"/>
                <a:gd name="T7" fmla="*/ 4 h 8"/>
                <a:gd name="T8" fmla="*/ 3 w 9"/>
                <a:gd name="T9" fmla="*/ 5 h 8"/>
                <a:gd name="T10" fmla="*/ 3 w 9"/>
                <a:gd name="T11" fmla="*/ 4 h 8"/>
                <a:gd name="T12" fmla="*/ 4 w 9"/>
                <a:gd name="T13" fmla="*/ 0 h 8"/>
                <a:gd name="T14" fmla="*/ 0 w 9"/>
                <a:gd name="T15" fmla="*/ 4 h 8"/>
                <a:gd name="T16" fmla="*/ 2 w 9"/>
                <a:gd name="T17" fmla="*/ 5 h 8"/>
                <a:gd name="T18" fmla="*/ 3 w 9"/>
                <a:gd name="T19" fmla="*/ 8 h 8"/>
                <a:gd name="T20" fmla="*/ 5 w 9"/>
                <a:gd name="T21" fmla="*/ 5 h 8"/>
                <a:gd name="T22" fmla="*/ 5 w 9"/>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6"/>
                  </a:moveTo>
                  <a:cubicBezTo>
                    <a:pt x="7" y="6"/>
                    <a:pt x="9" y="2"/>
                    <a:pt x="6" y="2"/>
                  </a:cubicBezTo>
                  <a:cubicBezTo>
                    <a:pt x="5" y="2"/>
                    <a:pt x="4" y="4"/>
                    <a:pt x="4" y="5"/>
                  </a:cubicBezTo>
                  <a:cubicBezTo>
                    <a:pt x="4" y="5"/>
                    <a:pt x="4" y="4"/>
                    <a:pt x="3" y="4"/>
                  </a:cubicBezTo>
                  <a:cubicBezTo>
                    <a:pt x="3" y="4"/>
                    <a:pt x="3" y="5"/>
                    <a:pt x="3" y="5"/>
                  </a:cubicBezTo>
                  <a:cubicBezTo>
                    <a:pt x="3" y="4"/>
                    <a:pt x="3" y="4"/>
                    <a:pt x="3" y="4"/>
                  </a:cubicBezTo>
                  <a:cubicBezTo>
                    <a:pt x="5" y="3"/>
                    <a:pt x="6" y="0"/>
                    <a:pt x="4" y="0"/>
                  </a:cubicBezTo>
                  <a:cubicBezTo>
                    <a:pt x="2" y="0"/>
                    <a:pt x="1" y="2"/>
                    <a:pt x="0" y="4"/>
                  </a:cubicBezTo>
                  <a:cubicBezTo>
                    <a:pt x="0" y="5"/>
                    <a:pt x="1" y="5"/>
                    <a:pt x="2" y="5"/>
                  </a:cubicBezTo>
                  <a:cubicBezTo>
                    <a:pt x="1" y="6"/>
                    <a:pt x="1" y="8"/>
                    <a:pt x="3" y="8"/>
                  </a:cubicBezTo>
                  <a:cubicBezTo>
                    <a:pt x="4" y="8"/>
                    <a:pt x="5" y="6"/>
                    <a:pt x="5" y="5"/>
                  </a:cubicBezTo>
                  <a:cubicBezTo>
                    <a:pt x="5" y="6"/>
                    <a:pt x="5"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247"/>
            <p:cNvSpPr/>
            <p:nvPr/>
          </p:nvSpPr>
          <p:spPr bwMode="auto">
            <a:xfrm>
              <a:off x="3475" y="2950"/>
              <a:ext cx="48" cy="30"/>
            </a:xfrm>
            <a:custGeom>
              <a:avLst/>
              <a:gdLst>
                <a:gd name="T0" fmla="*/ 3 w 11"/>
                <a:gd name="T1" fmla="*/ 7 h 7"/>
                <a:gd name="T2" fmla="*/ 5 w 11"/>
                <a:gd name="T3" fmla="*/ 5 h 7"/>
                <a:gd name="T4" fmla="*/ 5 w 11"/>
                <a:gd name="T5" fmla="*/ 5 h 7"/>
                <a:gd name="T6" fmla="*/ 7 w 11"/>
                <a:gd name="T7" fmla="*/ 5 h 7"/>
                <a:gd name="T8" fmla="*/ 9 w 11"/>
                <a:gd name="T9" fmla="*/ 2 h 7"/>
                <a:gd name="T10" fmla="*/ 8 w 11"/>
                <a:gd name="T11" fmla="*/ 2 h 7"/>
                <a:gd name="T12" fmla="*/ 7 w 11"/>
                <a:gd name="T13" fmla="*/ 0 h 7"/>
                <a:gd name="T14" fmla="*/ 4 w 11"/>
                <a:gd name="T15" fmla="*/ 3 h 7"/>
                <a:gd name="T16" fmla="*/ 4 w 11"/>
                <a:gd name="T17" fmla="*/ 3 h 7"/>
                <a:gd name="T18" fmla="*/ 3 w 11"/>
                <a:gd name="T19" fmla="*/ 3 h 7"/>
                <a:gd name="T20" fmla="*/ 3 w 11"/>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7">
                  <a:moveTo>
                    <a:pt x="3" y="7"/>
                  </a:moveTo>
                  <a:cubicBezTo>
                    <a:pt x="4" y="7"/>
                    <a:pt x="5" y="6"/>
                    <a:pt x="5" y="5"/>
                  </a:cubicBezTo>
                  <a:cubicBezTo>
                    <a:pt x="5" y="5"/>
                    <a:pt x="5" y="5"/>
                    <a:pt x="5" y="5"/>
                  </a:cubicBezTo>
                  <a:cubicBezTo>
                    <a:pt x="6" y="5"/>
                    <a:pt x="6" y="5"/>
                    <a:pt x="7" y="5"/>
                  </a:cubicBezTo>
                  <a:cubicBezTo>
                    <a:pt x="9" y="6"/>
                    <a:pt x="11" y="2"/>
                    <a:pt x="9" y="2"/>
                  </a:cubicBezTo>
                  <a:cubicBezTo>
                    <a:pt x="9" y="2"/>
                    <a:pt x="8" y="2"/>
                    <a:pt x="8" y="2"/>
                  </a:cubicBezTo>
                  <a:cubicBezTo>
                    <a:pt x="8" y="1"/>
                    <a:pt x="8" y="0"/>
                    <a:pt x="7" y="0"/>
                  </a:cubicBezTo>
                  <a:cubicBezTo>
                    <a:pt x="5" y="0"/>
                    <a:pt x="4" y="1"/>
                    <a:pt x="4" y="3"/>
                  </a:cubicBezTo>
                  <a:cubicBezTo>
                    <a:pt x="4" y="3"/>
                    <a:pt x="4" y="3"/>
                    <a:pt x="4" y="3"/>
                  </a:cubicBezTo>
                  <a:cubicBezTo>
                    <a:pt x="4" y="3"/>
                    <a:pt x="4" y="3"/>
                    <a:pt x="3" y="3"/>
                  </a:cubicBezTo>
                  <a:cubicBezTo>
                    <a:pt x="2" y="3"/>
                    <a:pt x="0" y="7"/>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248"/>
            <p:cNvSpPr/>
            <p:nvPr/>
          </p:nvSpPr>
          <p:spPr bwMode="auto">
            <a:xfrm>
              <a:off x="3180" y="2963"/>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3"/>
                    <a:pt x="0" y="3"/>
                    <a:pt x="0" y="4"/>
                  </a:cubicBezTo>
                  <a:cubicBezTo>
                    <a:pt x="0" y="6"/>
                    <a:pt x="3" y="4"/>
                    <a:pt x="3" y="3"/>
                  </a:cubicBezTo>
                  <a:cubicBezTo>
                    <a:pt x="3" y="2"/>
                    <a:pt x="3" y="2"/>
                    <a:pt x="3" y="2"/>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249"/>
            <p:cNvSpPr>
              <a:spLocks noEditPoints="1"/>
            </p:cNvSpPr>
            <p:nvPr/>
          </p:nvSpPr>
          <p:spPr bwMode="auto">
            <a:xfrm>
              <a:off x="3153" y="2972"/>
              <a:ext cx="22" cy="34"/>
            </a:xfrm>
            <a:custGeom>
              <a:avLst/>
              <a:gdLst>
                <a:gd name="T0" fmla="*/ 3 w 5"/>
                <a:gd name="T1" fmla="*/ 4 h 8"/>
                <a:gd name="T2" fmla="*/ 3 w 5"/>
                <a:gd name="T3" fmla="*/ 2 h 8"/>
                <a:gd name="T4" fmla="*/ 0 w 5"/>
                <a:gd name="T5" fmla="*/ 4 h 8"/>
                <a:gd name="T6" fmla="*/ 1 w 5"/>
                <a:gd name="T7" fmla="*/ 5 h 8"/>
                <a:gd name="T8" fmla="*/ 2 w 5"/>
                <a:gd name="T9" fmla="*/ 8 h 8"/>
                <a:gd name="T10" fmla="*/ 2 w 5"/>
                <a:gd name="T11" fmla="*/ 8 h 8"/>
                <a:gd name="T12" fmla="*/ 3 w 5"/>
                <a:gd name="T13" fmla="*/ 4 h 8"/>
                <a:gd name="T14" fmla="*/ 3 w 5"/>
                <a:gd name="T15" fmla="*/ 2 h 8"/>
                <a:gd name="T16" fmla="*/ 3 w 5"/>
                <a:gd name="T17" fmla="*/ 2 h 8"/>
                <a:gd name="T18" fmla="*/ 2 w 5"/>
                <a:gd name="T19" fmla="*/ 2 h 8"/>
                <a:gd name="T20" fmla="*/ 3 w 5"/>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8">
                  <a:moveTo>
                    <a:pt x="3" y="4"/>
                  </a:moveTo>
                  <a:cubicBezTo>
                    <a:pt x="4" y="3"/>
                    <a:pt x="4" y="2"/>
                    <a:pt x="3" y="2"/>
                  </a:cubicBezTo>
                  <a:cubicBezTo>
                    <a:pt x="2" y="0"/>
                    <a:pt x="0" y="2"/>
                    <a:pt x="0" y="4"/>
                  </a:cubicBezTo>
                  <a:cubicBezTo>
                    <a:pt x="0" y="4"/>
                    <a:pt x="0" y="5"/>
                    <a:pt x="1" y="5"/>
                  </a:cubicBezTo>
                  <a:cubicBezTo>
                    <a:pt x="0" y="6"/>
                    <a:pt x="0" y="8"/>
                    <a:pt x="2" y="8"/>
                  </a:cubicBezTo>
                  <a:cubicBezTo>
                    <a:pt x="2" y="8"/>
                    <a:pt x="2" y="8"/>
                    <a:pt x="2" y="8"/>
                  </a:cubicBezTo>
                  <a:cubicBezTo>
                    <a:pt x="4" y="8"/>
                    <a:pt x="5" y="5"/>
                    <a:pt x="3" y="4"/>
                  </a:cubicBezTo>
                  <a:close/>
                  <a:moveTo>
                    <a:pt x="3" y="2"/>
                  </a:moveTo>
                  <a:cubicBezTo>
                    <a:pt x="3" y="2"/>
                    <a:pt x="3" y="2"/>
                    <a:pt x="3" y="2"/>
                  </a:cubicBezTo>
                  <a:cubicBezTo>
                    <a:pt x="3" y="2"/>
                    <a:pt x="3" y="2"/>
                    <a:pt x="2" y="2"/>
                  </a:cubicBezTo>
                  <a:cubicBezTo>
                    <a:pt x="2" y="2"/>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250"/>
            <p:cNvSpPr/>
            <p:nvPr/>
          </p:nvSpPr>
          <p:spPr bwMode="auto">
            <a:xfrm>
              <a:off x="3384" y="3032"/>
              <a:ext cx="21" cy="17"/>
            </a:xfrm>
            <a:custGeom>
              <a:avLst/>
              <a:gdLst>
                <a:gd name="T0" fmla="*/ 3 w 5"/>
                <a:gd name="T1" fmla="*/ 3 h 4"/>
                <a:gd name="T2" fmla="*/ 3 w 5"/>
                <a:gd name="T3" fmla="*/ 0 h 4"/>
                <a:gd name="T4" fmla="*/ 0 w 5"/>
                <a:gd name="T5" fmla="*/ 3 h 4"/>
                <a:gd name="T6" fmla="*/ 2 w 5"/>
                <a:gd name="T7" fmla="*/ 4 h 4"/>
                <a:gd name="T8" fmla="*/ 3 w 5"/>
                <a:gd name="T9" fmla="*/ 3 h 4"/>
              </a:gdLst>
              <a:ahLst/>
              <a:cxnLst>
                <a:cxn ang="0">
                  <a:pos x="T0" y="T1"/>
                </a:cxn>
                <a:cxn ang="0">
                  <a:pos x="T2" y="T3"/>
                </a:cxn>
                <a:cxn ang="0">
                  <a:pos x="T4" y="T5"/>
                </a:cxn>
                <a:cxn ang="0">
                  <a:pos x="T6" y="T7"/>
                </a:cxn>
                <a:cxn ang="0">
                  <a:pos x="T8" y="T9"/>
                </a:cxn>
              </a:cxnLst>
              <a:rect l="0" t="0" r="r" b="b"/>
              <a:pathLst>
                <a:path w="5" h="4">
                  <a:moveTo>
                    <a:pt x="3" y="3"/>
                  </a:moveTo>
                  <a:cubicBezTo>
                    <a:pt x="4" y="2"/>
                    <a:pt x="5" y="0"/>
                    <a:pt x="3" y="0"/>
                  </a:cubicBezTo>
                  <a:cubicBezTo>
                    <a:pt x="1" y="0"/>
                    <a:pt x="0" y="1"/>
                    <a:pt x="0" y="3"/>
                  </a:cubicBezTo>
                  <a:cubicBezTo>
                    <a:pt x="0" y="4"/>
                    <a:pt x="1" y="4"/>
                    <a:pt x="2" y="4"/>
                  </a:cubicBezTo>
                  <a:cubicBezTo>
                    <a:pt x="3" y="4"/>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251"/>
            <p:cNvSpPr>
              <a:spLocks noEditPoints="1"/>
            </p:cNvSpPr>
            <p:nvPr/>
          </p:nvSpPr>
          <p:spPr bwMode="auto">
            <a:xfrm>
              <a:off x="3401" y="3015"/>
              <a:ext cx="26" cy="47"/>
            </a:xfrm>
            <a:custGeom>
              <a:avLst/>
              <a:gdLst>
                <a:gd name="T0" fmla="*/ 5 w 6"/>
                <a:gd name="T1" fmla="*/ 2 h 11"/>
                <a:gd name="T2" fmla="*/ 4 w 6"/>
                <a:gd name="T3" fmla="*/ 0 h 11"/>
                <a:gd name="T4" fmla="*/ 2 w 6"/>
                <a:gd name="T5" fmla="*/ 3 h 11"/>
                <a:gd name="T6" fmla="*/ 3 w 6"/>
                <a:gd name="T7" fmla="*/ 4 h 11"/>
                <a:gd name="T8" fmla="*/ 2 w 6"/>
                <a:gd name="T9" fmla="*/ 5 h 11"/>
                <a:gd name="T10" fmla="*/ 2 w 6"/>
                <a:gd name="T11" fmla="*/ 8 h 11"/>
                <a:gd name="T12" fmla="*/ 2 w 6"/>
                <a:gd name="T13" fmla="*/ 11 h 11"/>
                <a:gd name="T14" fmla="*/ 4 w 6"/>
                <a:gd name="T15" fmla="*/ 8 h 11"/>
                <a:gd name="T16" fmla="*/ 5 w 6"/>
                <a:gd name="T17" fmla="*/ 5 h 11"/>
                <a:gd name="T18" fmla="*/ 4 w 6"/>
                <a:gd name="T19" fmla="*/ 4 h 11"/>
                <a:gd name="T20" fmla="*/ 5 w 6"/>
                <a:gd name="T21" fmla="*/ 2 h 11"/>
                <a:gd name="T22" fmla="*/ 3 w 6"/>
                <a:gd name="T23" fmla="*/ 3 h 11"/>
                <a:gd name="T24" fmla="*/ 3 w 6"/>
                <a:gd name="T25" fmla="*/ 3 h 11"/>
                <a:gd name="T26" fmla="*/ 3 w 6"/>
                <a:gd name="T27" fmla="*/ 4 h 11"/>
                <a:gd name="T28" fmla="*/ 3 w 6"/>
                <a:gd name="T2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1">
                  <a:moveTo>
                    <a:pt x="5" y="2"/>
                  </a:moveTo>
                  <a:cubicBezTo>
                    <a:pt x="5" y="0"/>
                    <a:pt x="5" y="0"/>
                    <a:pt x="4" y="0"/>
                  </a:cubicBezTo>
                  <a:cubicBezTo>
                    <a:pt x="2" y="0"/>
                    <a:pt x="1" y="3"/>
                    <a:pt x="2" y="3"/>
                  </a:cubicBezTo>
                  <a:cubicBezTo>
                    <a:pt x="2" y="4"/>
                    <a:pt x="3" y="4"/>
                    <a:pt x="3" y="4"/>
                  </a:cubicBezTo>
                  <a:cubicBezTo>
                    <a:pt x="3" y="4"/>
                    <a:pt x="2" y="4"/>
                    <a:pt x="2" y="5"/>
                  </a:cubicBezTo>
                  <a:cubicBezTo>
                    <a:pt x="1" y="6"/>
                    <a:pt x="0" y="8"/>
                    <a:pt x="2" y="8"/>
                  </a:cubicBezTo>
                  <a:cubicBezTo>
                    <a:pt x="1" y="9"/>
                    <a:pt x="1" y="11"/>
                    <a:pt x="2" y="11"/>
                  </a:cubicBezTo>
                  <a:cubicBezTo>
                    <a:pt x="4" y="11"/>
                    <a:pt x="5" y="9"/>
                    <a:pt x="4" y="8"/>
                  </a:cubicBezTo>
                  <a:cubicBezTo>
                    <a:pt x="5" y="7"/>
                    <a:pt x="6" y="6"/>
                    <a:pt x="5" y="5"/>
                  </a:cubicBezTo>
                  <a:cubicBezTo>
                    <a:pt x="5" y="4"/>
                    <a:pt x="5" y="4"/>
                    <a:pt x="4" y="4"/>
                  </a:cubicBezTo>
                  <a:cubicBezTo>
                    <a:pt x="5" y="3"/>
                    <a:pt x="5" y="2"/>
                    <a:pt x="5" y="2"/>
                  </a:cubicBezTo>
                  <a:close/>
                  <a:moveTo>
                    <a:pt x="3" y="3"/>
                  </a:moveTo>
                  <a:cubicBezTo>
                    <a:pt x="3" y="3"/>
                    <a:pt x="3" y="3"/>
                    <a:pt x="3" y="3"/>
                  </a:cubicBezTo>
                  <a:cubicBezTo>
                    <a:pt x="3" y="3"/>
                    <a:pt x="3" y="3"/>
                    <a:pt x="3" y="4"/>
                  </a:cubicBezTo>
                  <a:cubicBezTo>
                    <a:pt x="3"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10140704" y="1404729"/>
            <a:ext cx="1720341" cy="607215"/>
            <a:chOff x="9798519" y="1230028"/>
            <a:chExt cx="2290917" cy="705934"/>
          </a:xfrm>
        </p:grpSpPr>
        <p:sp>
          <p:nvSpPr>
            <p:cNvPr id="210" name="任意多边形 209"/>
            <p:cNvSpPr/>
            <p:nvPr/>
          </p:nvSpPr>
          <p:spPr>
            <a:xfrm flipH="1">
              <a:off x="9798519" y="1230028"/>
              <a:ext cx="1574048" cy="686646"/>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noFill/>
            <a:ln w="25400">
              <a:solidFill>
                <a:srgbClr val="76AAD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1" name="任意多边形 210"/>
            <p:cNvSpPr/>
            <p:nvPr/>
          </p:nvSpPr>
          <p:spPr>
            <a:xfrm>
              <a:off x="10887505" y="1383658"/>
              <a:ext cx="1201931" cy="552304"/>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25400">
              <a:solidFill>
                <a:srgbClr val="76AAD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64" name="椭圆 163"/>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8" name="Group 4"/>
          <p:cNvGrpSpPr>
            <a:grpSpLocks noChangeAspect="1"/>
          </p:cNvGrpSpPr>
          <p:nvPr/>
        </p:nvGrpSpPr>
        <p:grpSpPr bwMode="auto">
          <a:xfrm>
            <a:off x="-49967" y="-177281"/>
            <a:ext cx="1545711" cy="2059368"/>
            <a:chOff x="985" y="1352"/>
            <a:chExt cx="978" cy="1303"/>
          </a:xfrm>
          <a:solidFill>
            <a:srgbClr val="FF3E3E"/>
          </a:solidFill>
        </p:grpSpPr>
        <p:sp>
          <p:nvSpPr>
            <p:cNvPr id="169" name="Freeform 5"/>
            <p:cNvSpPr>
              <a:spLocks noEditPoints="1"/>
            </p:cNvSpPr>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6"/>
            <p:cNvSpPr>
              <a:spLocks noEditPoints="1"/>
            </p:cNvSpPr>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7"/>
            <p:cNvSpPr>
              <a:spLocks noEditPoints="1"/>
            </p:cNvSpPr>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8"/>
            <p:cNvSpPr>
              <a:spLocks noEditPoints="1"/>
            </p:cNvSpPr>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9"/>
            <p:cNvSpPr/>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0"/>
            <p:cNvSpPr/>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1"/>
            <p:cNvSpPr/>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2"/>
            <p:cNvSpPr/>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3"/>
            <p:cNvSpPr/>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4"/>
            <p:cNvSpPr>
              <a:spLocks noEditPoints="1"/>
            </p:cNvSpPr>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15"/>
            <p:cNvSpPr>
              <a:spLocks noEditPoints="1"/>
            </p:cNvSpPr>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6"/>
            <p:cNvSpPr>
              <a:spLocks noEditPoints="1"/>
            </p:cNvSpPr>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7"/>
            <p:cNvSpPr>
              <a:spLocks noEditPoints="1"/>
            </p:cNvSpPr>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18"/>
            <p:cNvSpPr>
              <a:spLocks noEditPoints="1"/>
            </p:cNvSpPr>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19"/>
            <p:cNvSpPr/>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20"/>
            <p:cNvSpPr>
              <a:spLocks noEditPoints="1"/>
            </p:cNvSpPr>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21"/>
            <p:cNvSpPr/>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22"/>
            <p:cNvSpPr>
              <a:spLocks noEditPoints="1"/>
            </p:cNvSpPr>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23"/>
            <p:cNvSpPr/>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24"/>
            <p:cNvSpPr>
              <a:spLocks noEditPoints="1"/>
            </p:cNvSpPr>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25"/>
            <p:cNvSpPr>
              <a:spLocks noEditPoints="1"/>
            </p:cNvSpPr>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26"/>
            <p:cNvSpPr>
              <a:spLocks noEditPoints="1"/>
            </p:cNvSpPr>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27"/>
            <p:cNvSpPr/>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28"/>
            <p:cNvSpPr>
              <a:spLocks noEditPoints="1"/>
            </p:cNvSpPr>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29"/>
            <p:cNvSpPr/>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30"/>
            <p:cNvSpPr>
              <a:spLocks noEditPoints="1"/>
            </p:cNvSpPr>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31"/>
            <p:cNvSpPr/>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32"/>
            <p:cNvSpPr/>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33"/>
            <p:cNvSpPr/>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34"/>
            <p:cNvSpPr>
              <a:spLocks noEditPoints="1"/>
            </p:cNvSpPr>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35"/>
            <p:cNvSpPr/>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36"/>
            <p:cNvSpPr>
              <a:spLocks noEditPoints="1"/>
            </p:cNvSpPr>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矩形 1"/>
          <p:cNvSpPr/>
          <p:nvPr/>
        </p:nvSpPr>
        <p:spPr>
          <a:xfrm>
            <a:off x="1802296" y="289679"/>
            <a:ext cx="8491482" cy="2585323"/>
          </a:xfrm>
          <a:prstGeom prst="rect">
            <a:avLst/>
          </a:prstGeom>
        </p:spPr>
        <p:txBody>
          <a:bodyPr wrap="square">
            <a:spAutoFit/>
          </a:bodyPr>
          <a:lstStyle/>
          <a:p>
            <a:r>
              <a:rPr lang="en-US" altLang="zh-CN" dirty="0"/>
              <a:t>These days, there is little need to create your own bibliography by typing in everything yourself. You could:</a:t>
            </a:r>
            <a:endParaRPr lang="zh-CN" altLang="zh-CN" dirty="0"/>
          </a:p>
          <a:p>
            <a:r>
              <a:rPr lang="en-US" altLang="zh-CN" dirty="0"/>
              <a:t> </a:t>
            </a:r>
            <a:endParaRPr lang="zh-CN" altLang="zh-CN" dirty="0"/>
          </a:p>
          <a:p>
            <a:r>
              <a:rPr lang="en-US" altLang="zh-CN" dirty="0"/>
              <a:t>1) Use Google scholar to get the citation, and choose from a variety of citation styles (see Figures 1 &amp; 2). Just be careful because Google scholar works well for articles but not very well for books, especially edited books.</a:t>
            </a:r>
            <a:endParaRPr lang="zh-CN" altLang="zh-CN" dirty="0"/>
          </a:p>
          <a:p>
            <a:r>
              <a:rPr lang="en-US" altLang="zh-CN" dirty="0"/>
              <a:t> </a:t>
            </a:r>
            <a:endParaRPr lang="zh-CN" altLang="zh-CN" dirty="0"/>
          </a:p>
          <a:p>
            <a:r>
              <a:rPr lang="en-US" altLang="zh-CN" dirty="0"/>
              <a:t>If you use a reference manager, such as EndNote or </a:t>
            </a:r>
            <a:r>
              <a:rPr lang="en-US" altLang="zh-CN" dirty="0" err="1"/>
              <a:t>RefWorks</a:t>
            </a:r>
            <a:r>
              <a:rPr lang="en-US" altLang="zh-CN" dirty="0"/>
              <a:t>, you can also use Google Scholar to give you a pre-made template for those applications as well.</a:t>
            </a:r>
            <a:endParaRPr lang="zh-CN" altLang="zh-CN" dirty="0"/>
          </a:p>
        </p:txBody>
      </p:sp>
      <p:pic>
        <p:nvPicPr>
          <p:cNvPr id="199" name="Picture 3" descr="Graphical user interface, text, application&#10;&#10;Description automatically generated"/>
          <p:cNvPicPr/>
          <p:nvPr/>
        </p:nvPicPr>
        <p:blipFill>
          <a:blip r:embed="rId3">
            <a:extLst>
              <a:ext uri="{28A0092B-C50C-407E-A947-70E740481C1C}">
                <a14:useLocalDpi xmlns:a14="http://schemas.microsoft.com/office/drawing/2010/main" val="0"/>
              </a:ext>
            </a:extLst>
          </a:blip>
          <a:stretch>
            <a:fillRect/>
          </a:stretch>
        </p:blipFill>
        <p:spPr>
          <a:xfrm>
            <a:off x="292998" y="2887724"/>
            <a:ext cx="4365141" cy="2929980"/>
          </a:xfrm>
          <a:prstGeom prst="rect">
            <a:avLst/>
          </a:prstGeom>
        </p:spPr>
      </p:pic>
      <p:pic>
        <p:nvPicPr>
          <p:cNvPr id="212" name="Picture 6" descr="Graphical user interface, text&#10;&#10;Description automatically generated"/>
          <p:cNvPicPr/>
          <p:nvPr/>
        </p:nvPicPr>
        <p:blipFill>
          <a:blip r:embed="rId4">
            <a:extLst>
              <a:ext uri="{28A0092B-C50C-407E-A947-70E740481C1C}">
                <a14:useLocalDpi xmlns:a14="http://schemas.microsoft.com/office/drawing/2010/main" val="0"/>
              </a:ext>
            </a:extLst>
          </a:blip>
          <a:stretch>
            <a:fillRect/>
          </a:stretch>
        </p:blipFill>
        <p:spPr>
          <a:xfrm>
            <a:off x="4771195" y="2846876"/>
            <a:ext cx="5514284" cy="3660971"/>
          </a:xfrm>
          <a:prstGeom prst="rect">
            <a:avLst/>
          </a:prstGeom>
        </p:spPr>
      </p:pic>
      <p:sp>
        <p:nvSpPr>
          <p:cNvPr id="213" name="Oval 4"/>
          <p:cNvSpPr/>
          <p:nvPr/>
        </p:nvSpPr>
        <p:spPr>
          <a:xfrm>
            <a:off x="564841" y="4919069"/>
            <a:ext cx="709930" cy="3594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214" name="Straight Connector 5"/>
          <p:cNvCxnSpPr/>
          <p:nvPr/>
        </p:nvCxnSpPr>
        <p:spPr>
          <a:xfrm flipV="1">
            <a:off x="1314298" y="3198451"/>
            <a:ext cx="3774537" cy="1907305"/>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8369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fade">
                                      <p:cBhvr>
                                        <p:cTn id="13" dur="500"/>
                                        <p:tgtEl>
                                          <p:spTgt spid="94"/>
                                        </p:tgtEl>
                                      </p:cBhvr>
                                    </p:animEffect>
                                  </p:childTnLst>
                                </p:cTn>
                              </p:par>
                              <p:par>
                                <p:cTn id="14" presetID="25"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 calcmode="lin" valueType="num">
                                      <p:cBhvr>
                                        <p:cTn id="16" dur="500" decel="50000" fill="hold">
                                          <p:stCondLst>
                                            <p:cond delay="0"/>
                                          </p:stCondLst>
                                        </p:cTn>
                                        <p:tgtEl>
                                          <p:spTgt spid="168"/>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8"/>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8"/>
                                        </p:tgtEl>
                                        <p:attrNameLst>
                                          <p:attrName>ppt_w</p:attrName>
                                        </p:attrNameLst>
                                      </p:cBhvr>
                                      <p:tavLst>
                                        <p:tav tm="0">
                                          <p:val>
                                            <p:strVal val="#ppt_w*.05"/>
                                          </p:val>
                                        </p:tav>
                                        <p:tav tm="100000">
                                          <p:val>
                                            <p:strVal val="#ppt_w"/>
                                          </p:val>
                                        </p:tav>
                                      </p:tavLst>
                                    </p:anim>
                                    <p:anim calcmode="lin" valueType="num">
                                      <p:cBhvr>
                                        <p:cTn id="19" dur="1000" fill="hold"/>
                                        <p:tgtEl>
                                          <p:spTgt spid="168"/>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8"/>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8"/>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8"/>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文本框 76"/>
          <p:cNvSpPr txBox="1"/>
          <p:nvPr/>
        </p:nvSpPr>
        <p:spPr>
          <a:xfrm>
            <a:off x="1659242" y="122261"/>
            <a:ext cx="2672526" cy="830997"/>
          </a:xfrm>
          <a:prstGeom prst="rect">
            <a:avLst/>
          </a:prstGeom>
          <a:noFill/>
          <a:effectLst/>
        </p:spPr>
        <p:txBody>
          <a:bodyPr wrap="none" rtlCol="0">
            <a:spAutoFit/>
          </a:bodyPr>
          <a:lstStyle/>
          <a:p>
            <a:r>
              <a:rPr lang="en-US" altLang="zh-CN" sz="4800" b="1" dirty="0">
                <a:solidFill>
                  <a:schemeClr val="tx1">
                    <a:lumMod val="75000"/>
                    <a:lumOff val="25000"/>
                  </a:schemeClr>
                </a:solidFill>
                <a:latin typeface="幼圆" panose="02010509060101010101" pitchFamily="49" charset="-122"/>
                <a:ea typeface="幼圆" panose="02010509060101010101" pitchFamily="49" charset="-122"/>
              </a:rPr>
              <a:t>Exercise</a:t>
            </a:r>
            <a:endParaRPr lang="zh-CN" altLang="en-US" sz="4800" b="1" dirty="0">
              <a:solidFill>
                <a:schemeClr val="tx1">
                  <a:lumMod val="75000"/>
                  <a:lumOff val="25000"/>
                </a:schemeClr>
              </a:solidFill>
              <a:latin typeface="幼圆" panose="02010509060101010101" pitchFamily="49" charset="-122"/>
              <a:ea typeface="幼圆" panose="02010509060101010101" pitchFamily="49" charset="-122"/>
            </a:endParaRPr>
          </a:p>
        </p:txBody>
      </p:sp>
      <p:sp>
        <p:nvSpPr>
          <p:cNvPr id="78" name="椭圆 77"/>
          <p:cNvSpPr/>
          <p:nvPr/>
        </p:nvSpPr>
        <p:spPr>
          <a:xfrm>
            <a:off x="-894918" y="3954141"/>
            <a:ext cx="765646" cy="765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894918" y="3195132"/>
            <a:ext cx="765646" cy="765646"/>
          </a:xfrm>
          <a:prstGeom prst="ellipse">
            <a:avLst/>
          </a:prstGeom>
          <a:solidFill>
            <a:srgbClr val="76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894918" y="2432805"/>
            <a:ext cx="765646" cy="765646"/>
          </a:xfrm>
          <a:prstGeom prst="ellipse">
            <a:avLst/>
          </a:prstGeom>
          <a:solidFill>
            <a:srgbClr val="FF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874228" y="1670696"/>
            <a:ext cx="765646" cy="765646"/>
          </a:xfrm>
          <a:prstGeom prst="ellipse">
            <a:avLst/>
          </a:prstGeom>
          <a:solidFill>
            <a:srgbClr val="F7B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1524000" y="1059844"/>
            <a:ext cx="10515600" cy="5619251"/>
            <a:chOff x="3225881" y="5541379"/>
            <a:chExt cx="5762898" cy="1116018"/>
          </a:xfrm>
        </p:grpSpPr>
        <p:sp>
          <p:nvSpPr>
            <p:cNvPr id="76" name="椭圆 31"/>
            <p:cNvSpPr/>
            <p:nvPr/>
          </p:nvSpPr>
          <p:spPr>
            <a:xfrm>
              <a:off x="3225881" y="5541379"/>
              <a:ext cx="5762898" cy="111601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rgbClr val="70AD47"/>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0" name="Text Box 21"/>
            <p:cNvSpPr txBox="1">
              <a:spLocks noChangeArrowheads="1"/>
            </p:cNvSpPr>
            <p:nvPr/>
          </p:nvSpPr>
          <p:spPr bwMode="auto">
            <a:xfrm>
              <a:off x="4114369" y="5776534"/>
              <a:ext cx="3960898" cy="128857"/>
            </a:xfrm>
            <a:prstGeom prst="rect">
              <a:avLst/>
            </a:prstGeom>
            <a:noFill/>
            <a:ln w="9525">
              <a:noFill/>
              <a:miter lim="800000"/>
              <a:headEnd/>
              <a:tailEnd/>
            </a:ln>
            <a:effectLst/>
          </p:spPr>
          <p:txBody>
            <a:bodyPr wrap="square" lIns="93890" tIns="46945" rIns="93890" bIns="46945">
              <a:spAutoFit/>
            </a:bodyPr>
            <a:lstStyle/>
            <a:p>
              <a:pPr algn="ctr">
                <a:defRPr/>
              </a:pPr>
              <a:endParaRPr lang="zh-CN" altLang="en-US" sz="3600" kern="0" dirty="0">
                <a:solidFill>
                  <a:srgbClr val="70AD47"/>
                </a:solidFill>
                <a:ea typeface="微软雅黑" pitchFamily="34" charset="-122"/>
              </a:endParaRPr>
            </a:p>
          </p:txBody>
        </p:sp>
      </p:grpSp>
      <p:grpSp>
        <p:nvGrpSpPr>
          <p:cNvPr id="81" name="Group 123"/>
          <p:cNvGrpSpPr>
            <a:grpSpLocks noChangeAspect="1"/>
          </p:cNvGrpSpPr>
          <p:nvPr/>
        </p:nvGrpSpPr>
        <p:grpSpPr bwMode="auto">
          <a:xfrm>
            <a:off x="123370" y="115553"/>
            <a:ext cx="1288137" cy="2245258"/>
            <a:chOff x="4553" y="1725"/>
            <a:chExt cx="502" cy="875"/>
          </a:xfrm>
          <a:solidFill>
            <a:srgbClr val="70AD47"/>
          </a:solidFill>
        </p:grpSpPr>
        <p:sp>
          <p:nvSpPr>
            <p:cNvPr id="82" name="Freeform 125"/>
            <p:cNvSpPr>
              <a:spLocks noEditPoints="1"/>
            </p:cNvSpPr>
            <p:nvPr/>
          </p:nvSpPr>
          <p:spPr bwMode="auto">
            <a:xfrm>
              <a:off x="4666" y="1791"/>
              <a:ext cx="300" cy="298"/>
            </a:xfrm>
            <a:custGeom>
              <a:avLst/>
              <a:gdLst>
                <a:gd name="T0" fmla="*/ 0 w 125"/>
                <a:gd name="T1" fmla="*/ 62 h 125"/>
                <a:gd name="T2" fmla="*/ 63 w 125"/>
                <a:gd name="T3" fmla="*/ 0 h 125"/>
                <a:gd name="T4" fmla="*/ 63 w 125"/>
                <a:gd name="T5" fmla="*/ 0 h 125"/>
                <a:gd name="T6" fmla="*/ 125 w 125"/>
                <a:gd name="T7" fmla="*/ 62 h 125"/>
                <a:gd name="T8" fmla="*/ 125 w 125"/>
                <a:gd name="T9" fmla="*/ 62 h 125"/>
                <a:gd name="T10" fmla="*/ 63 w 125"/>
                <a:gd name="T11" fmla="*/ 125 h 125"/>
                <a:gd name="T12" fmla="*/ 63 w 125"/>
                <a:gd name="T13" fmla="*/ 125 h 125"/>
                <a:gd name="T14" fmla="*/ 0 w 125"/>
                <a:gd name="T15" fmla="*/ 62 h 125"/>
                <a:gd name="T16" fmla="*/ 4 w 125"/>
                <a:gd name="T17" fmla="*/ 62 h 125"/>
                <a:gd name="T18" fmla="*/ 63 w 125"/>
                <a:gd name="T19" fmla="*/ 121 h 125"/>
                <a:gd name="T20" fmla="*/ 63 w 125"/>
                <a:gd name="T21" fmla="*/ 121 h 125"/>
                <a:gd name="T22" fmla="*/ 121 w 125"/>
                <a:gd name="T23" fmla="*/ 62 h 125"/>
                <a:gd name="T24" fmla="*/ 121 w 125"/>
                <a:gd name="T25" fmla="*/ 62 h 125"/>
                <a:gd name="T26" fmla="*/ 63 w 125"/>
                <a:gd name="T27" fmla="*/ 4 h 125"/>
                <a:gd name="T28" fmla="*/ 63 w 125"/>
                <a:gd name="T29" fmla="*/ 4 h 125"/>
                <a:gd name="T30" fmla="*/ 4 w 125"/>
                <a:gd name="T31" fmla="*/ 6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125">
                  <a:moveTo>
                    <a:pt x="0" y="62"/>
                  </a:moveTo>
                  <a:cubicBezTo>
                    <a:pt x="0" y="28"/>
                    <a:pt x="28" y="0"/>
                    <a:pt x="63" y="0"/>
                  </a:cubicBezTo>
                  <a:cubicBezTo>
                    <a:pt x="63" y="0"/>
                    <a:pt x="63" y="0"/>
                    <a:pt x="63" y="0"/>
                  </a:cubicBezTo>
                  <a:cubicBezTo>
                    <a:pt x="97" y="0"/>
                    <a:pt x="125" y="28"/>
                    <a:pt x="125" y="62"/>
                  </a:cubicBezTo>
                  <a:cubicBezTo>
                    <a:pt x="125" y="62"/>
                    <a:pt x="125" y="62"/>
                    <a:pt x="125" y="62"/>
                  </a:cubicBezTo>
                  <a:cubicBezTo>
                    <a:pt x="125" y="97"/>
                    <a:pt x="97" y="125"/>
                    <a:pt x="63" y="125"/>
                  </a:cubicBezTo>
                  <a:cubicBezTo>
                    <a:pt x="63" y="125"/>
                    <a:pt x="63" y="125"/>
                    <a:pt x="63" y="125"/>
                  </a:cubicBezTo>
                  <a:cubicBezTo>
                    <a:pt x="28" y="125"/>
                    <a:pt x="0" y="97"/>
                    <a:pt x="0" y="62"/>
                  </a:cubicBezTo>
                  <a:close/>
                  <a:moveTo>
                    <a:pt x="4" y="62"/>
                  </a:moveTo>
                  <a:cubicBezTo>
                    <a:pt x="4" y="95"/>
                    <a:pt x="30" y="121"/>
                    <a:pt x="63" y="121"/>
                  </a:cubicBezTo>
                  <a:cubicBezTo>
                    <a:pt x="63" y="121"/>
                    <a:pt x="63" y="121"/>
                    <a:pt x="63" y="121"/>
                  </a:cubicBezTo>
                  <a:cubicBezTo>
                    <a:pt x="95" y="121"/>
                    <a:pt x="121" y="95"/>
                    <a:pt x="121" y="62"/>
                  </a:cubicBezTo>
                  <a:cubicBezTo>
                    <a:pt x="121" y="62"/>
                    <a:pt x="121" y="62"/>
                    <a:pt x="121" y="62"/>
                  </a:cubicBezTo>
                  <a:cubicBezTo>
                    <a:pt x="121" y="30"/>
                    <a:pt x="95" y="4"/>
                    <a:pt x="63" y="4"/>
                  </a:cubicBezTo>
                  <a:cubicBezTo>
                    <a:pt x="63" y="4"/>
                    <a:pt x="63" y="4"/>
                    <a:pt x="63" y="4"/>
                  </a:cubicBezTo>
                  <a:cubicBezTo>
                    <a:pt x="30" y="4"/>
                    <a:pt x="4" y="30"/>
                    <a:pt x="4"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26"/>
            <p:cNvSpPr>
              <a:spLocks noEditPoints="1"/>
            </p:cNvSpPr>
            <p:nvPr/>
          </p:nvSpPr>
          <p:spPr bwMode="auto">
            <a:xfrm>
              <a:off x="4661" y="1787"/>
              <a:ext cx="310" cy="306"/>
            </a:xfrm>
            <a:custGeom>
              <a:avLst/>
              <a:gdLst>
                <a:gd name="T0" fmla="*/ 0 w 129"/>
                <a:gd name="T1" fmla="*/ 64 h 129"/>
                <a:gd name="T2" fmla="*/ 65 w 129"/>
                <a:gd name="T3" fmla="*/ 0 h 129"/>
                <a:gd name="T4" fmla="*/ 65 w 129"/>
                <a:gd name="T5" fmla="*/ 0 h 129"/>
                <a:gd name="T6" fmla="*/ 129 w 129"/>
                <a:gd name="T7" fmla="*/ 64 h 129"/>
                <a:gd name="T8" fmla="*/ 129 w 129"/>
                <a:gd name="T9" fmla="*/ 64 h 129"/>
                <a:gd name="T10" fmla="*/ 65 w 129"/>
                <a:gd name="T11" fmla="*/ 129 h 129"/>
                <a:gd name="T12" fmla="*/ 65 w 129"/>
                <a:gd name="T13" fmla="*/ 129 h 129"/>
                <a:gd name="T14" fmla="*/ 0 w 129"/>
                <a:gd name="T15" fmla="*/ 64 h 129"/>
                <a:gd name="T16" fmla="*/ 125 w 129"/>
                <a:gd name="T17" fmla="*/ 64 h 129"/>
                <a:gd name="T18" fmla="*/ 69 w 129"/>
                <a:gd name="T19" fmla="*/ 125 h 129"/>
                <a:gd name="T20" fmla="*/ 69 w 129"/>
                <a:gd name="T21" fmla="*/ 125 h 129"/>
                <a:gd name="T22" fmla="*/ 125 w 129"/>
                <a:gd name="T23" fmla="*/ 64 h 129"/>
                <a:gd name="T24" fmla="*/ 125 w 129"/>
                <a:gd name="T25" fmla="*/ 64 h 129"/>
                <a:gd name="T26" fmla="*/ 65 w 129"/>
                <a:gd name="T27" fmla="*/ 4 h 129"/>
                <a:gd name="T28" fmla="*/ 65 w 129"/>
                <a:gd name="T29" fmla="*/ 4 h 129"/>
                <a:gd name="T30" fmla="*/ 125 w 129"/>
                <a:gd name="T31" fmla="*/ 64 h 129"/>
                <a:gd name="T32" fmla="*/ 65 w 129"/>
                <a:gd name="T33" fmla="*/ 121 h 129"/>
                <a:gd name="T34" fmla="*/ 121 w 129"/>
                <a:gd name="T35" fmla="*/ 64 h 129"/>
                <a:gd name="T36" fmla="*/ 121 w 129"/>
                <a:gd name="T37" fmla="*/ 64 h 129"/>
                <a:gd name="T38" fmla="*/ 65 w 129"/>
                <a:gd name="T39" fmla="*/ 8 h 129"/>
                <a:gd name="T40" fmla="*/ 65 w 129"/>
                <a:gd name="T41" fmla="*/ 8 h 129"/>
                <a:gd name="T42" fmla="*/ 8 w 129"/>
                <a:gd name="T43" fmla="*/ 64 h 129"/>
                <a:gd name="T44" fmla="*/ 8 w 129"/>
                <a:gd name="T45" fmla="*/ 64 h 129"/>
                <a:gd name="T46" fmla="*/ 65 w 129"/>
                <a:gd name="T47" fmla="*/ 121 h 129"/>
                <a:gd name="T48" fmla="*/ 22 w 129"/>
                <a:gd name="T49" fmla="*/ 22 h 129"/>
                <a:gd name="T50" fmla="*/ 63 w 129"/>
                <a:gd name="T51" fmla="*/ 4 h 129"/>
                <a:gd name="T52" fmla="*/ 63 w 129"/>
                <a:gd name="T53" fmla="*/ 4 h 129"/>
                <a:gd name="T54" fmla="*/ 22 w 129"/>
                <a:gd name="T5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9" h="129">
                  <a:moveTo>
                    <a:pt x="0" y="64"/>
                  </a:moveTo>
                  <a:cubicBezTo>
                    <a:pt x="0" y="29"/>
                    <a:pt x="29" y="0"/>
                    <a:pt x="65" y="0"/>
                  </a:cubicBezTo>
                  <a:cubicBezTo>
                    <a:pt x="65" y="0"/>
                    <a:pt x="65" y="0"/>
                    <a:pt x="65" y="0"/>
                  </a:cubicBezTo>
                  <a:cubicBezTo>
                    <a:pt x="100" y="0"/>
                    <a:pt x="129" y="29"/>
                    <a:pt x="129" y="64"/>
                  </a:cubicBezTo>
                  <a:cubicBezTo>
                    <a:pt x="129" y="64"/>
                    <a:pt x="129" y="64"/>
                    <a:pt x="129" y="64"/>
                  </a:cubicBezTo>
                  <a:cubicBezTo>
                    <a:pt x="129" y="100"/>
                    <a:pt x="100" y="129"/>
                    <a:pt x="65" y="129"/>
                  </a:cubicBezTo>
                  <a:cubicBezTo>
                    <a:pt x="65" y="129"/>
                    <a:pt x="65" y="129"/>
                    <a:pt x="65" y="129"/>
                  </a:cubicBezTo>
                  <a:cubicBezTo>
                    <a:pt x="29" y="129"/>
                    <a:pt x="0" y="100"/>
                    <a:pt x="0" y="64"/>
                  </a:cubicBezTo>
                  <a:close/>
                  <a:moveTo>
                    <a:pt x="125" y="64"/>
                  </a:moveTo>
                  <a:cubicBezTo>
                    <a:pt x="125" y="96"/>
                    <a:pt x="100" y="122"/>
                    <a:pt x="69" y="125"/>
                  </a:cubicBezTo>
                  <a:cubicBezTo>
                    <a:pt x="69" y="125"/>
                    <a:pt x="69" y="125"/>
                    <a:pt x="69" y="125"/>
                  </a:cubicBezTo>
                  <a:cubicBezTo>
                    <a:pt x="100" y="122"/>
                    <a:pt x="125" y="96"/>
                    <a:pt x="125" y="64"/>
                  </a:cubicBezTo>
                  <a:cubicBezTo>
                    <a:pt x="125" y="64"/>
                    <a:pt x="125" y="64"/>
                    <a:pt x="125" y="64"/>
                  </a:cubicBezTo>
                  <a:cubicBezTo>
                    <a:pt x="125" y="31"/>
                    <a:pt x="98" y="4"/>
                    <a:pt x="65" y="4"/>
                  </a:cubicBezTo>
                  <a:cubicBezTo>
                    <a:pt x="65" y="4"/>
                    <a:pt x="65" y="4"/>
                    <a:pt x="65" y="4"/>
                  </a:cubicBezTo>
                  <a:cubicBezTo>
                    <a:pt x="98" y="4"/>
                    <a:pt x="125" y="31"/>
                    <a:pt x="125" y="64"/>
                  </a:cubicBezTo>
                  <a:close/>
                  <a:moveTo>
                    <a:pt x="65" y="121"/>
                  </a:moveTo>
                  <a:cubicBezTo>
                    <a:pt x="96" y="121"/>
                    <a:pt x="121" y="95"/>
                    <a:pt x="121" y="64"/>
                  </a:cubicBezTo>
                  <a:cubicBezTo>
                    <a:pt x="121" y="64"/>
                    <a:pt x="121" y="64"/>
                    <a:pt x="121" y="64"/>
                  </a:cubicBezTo>
                  <a:cubicBezTo>
                    <a:pt x="121" y="33"/>
                    <a:pt x="96" y="8"/>
                    <a:pt x="65" y="8"/>
                  </a:cubicBezTo>
                  <a:cubicBezTo>
                    <a:pt x="65" y="8"/>
                    <a:pt x="65" y="8"/>
                    <a:pt x="65" y="8"/>
                  </a:cubicBezTo>
                  <a:cubicBezTo>
                    <a:pt x="33" y="8"/>
                    <a:pt x="8" y="33"/>
                    <a:pt x="8" y="64"/>
                  </a:cubicBezTo>
                  <a:cubicBezTo>
                    <a:pt x="8" y="64"/>
                    <a:pt x="8" y="64"/>
                    <a:pt x="8" y="64"/>
                  </a:cubicBezTo>
                  <a:cubicBezTo>
                    <a:pt x="8" y="95"/>
                    <a:pt x="33" y="121"/>
                    <a:pt x="65" y="121"/>
                  </a:cubicBezTo>
                  <a:close/>
                  <a:moveTo>
                    <a:pt x="22" y="22"/>
                  </a:moveTo>
                  <a:cubicBezTo>
                    <a:pt x="33" y="11"/>
                    <a:pt x="47" y="4"/>
                    <a:pt x="63" y="4"/>
                  </a:cubicBezTo>
                  <a:cubicBezTo>
                    <a:pt x="63" y="4"/>
                    <a:pt x="63" y="4"/>
                    <a:pt x="63" y="4"/>
                  </a:cubicBezTo>
                  <a:cubicBezTo>
                    <a:pt x="47" y="4"/>
                    <a:pt x="33" y="11"/>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27"/>
            <p:cNvSpPr/>
            <p:nvPr/>
          </p:nvSpPr>
          <p:spPr bwMode="auto">
            <a:xfrm>
              <a:off x="4642" y="1941"/>
              <a:ext cx="31" cy="26"/>
            </a:xfrm>
            <a:custGeom>
              <a:avLst/>
              <a:gdLst>
                <a:gd name="T0" fmla="*/ 0 w 31"/>
                <a:gd name="T1" fmla="*/ 17 h 26"/>
                <a:gd name="T2" fmla="*/ 27 w 31"/>
                <a:gd name="T3" fmla="*/ 0 h 26"/>
                <a:gd name="T4" fmla="*/ 31 w 31"/>
                <a:gd name="T5" fmla="*/ 10 h 26"/>
                <a:gd name="T6" fmla="*/ 5 w 31"/>
                <a:gd name="T7" fmla="*/ 26 h 26"/>
                <a:gd name="T8" fmla="*/ 0 w 31"/>
                <a:gd name="T9" fmla="*/ 17 h 26"/>
                <a:gd name="T10" fmla="*/ 0 w 31"/>
                <a:gd name="T11" fmla="*/ 17 h 26"/>
              </a:gdLst>
              <a:ahLst/>
              <a:cxnLst>
                <a:cxn ang="0">
                  <a:pos x="T0" y="T1"/>
                </a:cxn>
                <a:cxn ang="0">
                  <a:pos x="T2" y="T3"/>
                </a:cxn>
                <a:cxn ang="0">
                  <a:pos x="T4" y="T5"/>
                </a:cxn>
                <a:cxn ang="0">
                  <a:pos x="T6" y="T7"/>
                </a:cxn>
                <a:cxn ang="0">
                  <a:pos x="T8" y="T9"/>
                </a:cxn>
                <a:cxn ang="0">
                  <a:pos x="T10" y="T11"/>
                </a:cxn>
              </a:cxnLst>
              <a:rect l="0" t="0" r="r" b="b"/>
              <a:pathLst>
                <a:path w="31" h="26">
                  <a:moveTo>
                    <a:pt x="0" y="17"/>
                  </a:moveTo>
                  <a:lnTo>
                    <a:pt x="27" y="0"/>
                  </a:lnTo>
                  <a:lnTo>
                    <a:pt x="31" y="10"/>
                  </a:lnTo>
                  <a:lnTo>
                    <a:pt x="5" y="26"/>
                  </a:lnTo>
                  <a:lnTo>
                    <a:pt x="0" y="17"/>
                  </a:lnTo>
                  <a:lnTo>
                    <a:pt x="0"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28"/>
            <p:cNvSpPr/>
            <p:nvPr/>
          </p:nvSpPr>
          <p:spPr bwMode="auto">
            <a:xfrm>
              <a:off x="4635" y="1936"/>
              <a:ext cx="46" cy="36"/>
            </a:xfrm>
            <a:custGeom>
              <a:avLst/>
              <a:gdLst>
                <a:gd name="T0" fmla="*/ 2 w 46"/>
                <a:gd name="T1" fmla="*/ 24 h 36"/>
                <a:gd name="T2" fmla="*/ 7 w 46"/>
                <a:gd name="T3" fmla="*/ 22 h 36"/>
                <a:gd name="T4" fmla="*/ 10 w 46"/>
                <a:gd name="T5" fmla="*/ 27 h 36"/>
                <a:gd name="T6" fmla="*/ 7 w 46"/>
                <a:gd name="T7" fmla="*/ 22 h 36"/>
                <a:gd name="T8" fmla="*/ 2 w 46"/>
                <a:gd name="T9" fmla="*/ 24 h 36"/>
                <a:gd name="T10" fmla="*/ 0 w 46"/>
                <a:gd name="T11" fmla="*/ 19 h 36"/>
                <a:gd name="T12" fmla="*/ 36 w 46"/>
                <a:gd name="T13" fmla="*/ 0 h 36"/>
                <a:gd name="T14" fmla="*/ 46 w 46"/>
                <a:gd name="T15" fmla="*/ 17 h 36"/>
                <a:gd name="T16" fmla="*/ 10 w 46"/>
                <a:gd name="T17" fmla="*/ 36 h 36"/>
                <a:gd name="T18" fmla="*/ 2 w 46"/>
                <a:gd name="T19" fmla="*/ 24 h 36"/>
                <a:gd name="T20" fmla="*/ 2 w 46"/>
                <a:gd name="T21"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36">
                  <a:moveTo>
                    <a:pt x="2" y="24"/>
                  </a:moveTo>
                  <a:lnTo>
                    <a:pt x="7" y="22"/>
                  </a:lnTo>
                  <a:lnTo>
                    <a:pt x="10" y="27"/>
                  </a:lnTo>
                  <a:lnTo>
                    <a:pt x="7" y="22"/>
                  </a:lnTo>
                  <a:lnTo>
                    <a:pt x="2" y="24"/>
                  </a:lnTo>
                  <a:lnTo>
                    <a:pt x="0" y="19"/>
                  </a:lnTo>
                  <a:lnTo>
                    <a:pt x="36" y="0"/>
                  </a:lnTo>
                  <a:lnTo>
                    <a:pt x="46" y="17"/>
                  </a:lnTo>
                  <a:lnTo>
                    <a:pt x="10" y="36"/>
                  </a:lnTo>
                  <a:lnTo>
                    <a:pt x="2" y="24"/>
                  </a:lnTo>
                  <a:lnTo>
                    <a:pt x="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29"/>
            <p:cNvSpPr/>
            <p:nvPr/>
          </p:nvSpPr>
          <p:spPr bwMode="auto">
            <a:xfrm>
              <a:off x="4693" y="1951"/>
              <a:ext cx="115" cy="78"/>
            </a:xfrm>
            <a:custGeom>
              <a:avLst/>
              <a:gdLst>
                <a:gd name="T0" fmla="*/ 0 w 48"/>
                <a:gd name="T1" fmla="*/ 30 h 33"/>
                <a:gd name="T2" fmla="*/ 0 w 48"/>
                <a:gd name="T3" fmla="*/ 30 h 33"/>
                <a:gd name="T4" fmla="*/ 2 w 48"/>
                <a:gd name="T5" fmla="*/ 26 h 33"/>
                <a:gd name="T6" fmla="*/ 5 w 48"/>
                <a:gd name="T7" fmla="*/ 28 h 33"/>
                <a:gd name="T8" fmla="*/ 5 w 48"/>
                <a:gd name="T9" fmla="*/ 28 h 33"/>
                <a:gd name="T10" fmla="*/ 13 w 48"/>
                <a:gd name="T11" fmla="*/ 29 h 33"/>
                <a:gd name="T12" fmla="*/ 13 w 48"/>
                <a:gd name="T13" fmla="*/ 29 h 33"/>
                <a:gd name="T14" fmla="*/ 23 w 48"/>
                <a:gd name="T15" fmla="*/ 26 h 33"/>
                <a:gd name="T16" fmla="*/ 23 w 48"/>
                <a:gd name="T17" fmla="*/ 26 h 33"/>
                <a:gd name="T18" fmla="*/ 37 w 48"/>
                <a:gd name="T19" fmla="*/ 11 h 33"/>
                <a:gd name="T20" fmla="*/ 37 w 48"/>
                <a:gd name="T21" fmla="*/ 11 h 33"/>
                <a:gd name="T22" fmla="*/ 44 w 48"/>
                <a:gd name="T23" fmla="*/ 0 h 33"/>
                <a:gd name="T24" fmla="*/ 44 w 48"/>
                <a:gd name="T25" fmla="*/ 0 h 33"/>
                <a:gd name="T26" fmla="*/ 48 w 48"/>
                <a:gd name="T27" fmla="*/ 3 h 33"/>
                <a:gd name="T28" fmla="*/ 25 w 48"/>
                <a:gd name="T29" fmla="*/ 30 h 33"/>
                <a:gd name="T30" fmla="*/ 25 w 48"/>
                <a:gd name="T31" fmla="*/ 30 h 33"/>
                <a:gd name="T32" fmla="*/ 13 w 48"/>
                <a:gd name="T33" fmla="*/ 33 h 33"/>
                <a:gd name="T34" fmla="*/ 13 w 48"/>
                <a:gd name="T35" fmla="*/ 33 h 33"/>
                <a:gd name="T36" fmla="*/ 0 w 48"/>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33">
                  <a:moveTo>
                    <a:pt x="0" y="30"/>
                  </a:moveTo>
                  <a:cubicBezTo>
                    <a:pt x="0" y="30"/>
                    <a:pt x="0" y="30"/>
                    <a:pt x="0" y="30"/>
                  </a:cubicBezTo>
                  <a:cubicBezTo>
                    <a:pt x="2" y="26"/>
                    <a:pt x="2" y="26"/>
                    <a:pt x="2" y="26"/>
                  </a:cubicBezTo>
                  <a:cubicBezTo>
                    <a:pt x="2" y="26"/>
                    <a:pt x="3" y="27"/>
                    <a:pt x="5" y="28"/>
                  </a:cubicBezTo>
                  <a:cubicBezTo>
                    <a:pt x="5" y="28"/>
                    <a:pt x="5" y="28"/>
                    <a:pt x="5" y="28"/>
                  </a:cubicBezTo>
                  <a:cubicBezTo>
                    <a:pt x="7" y="28"/>
                    <a:pt x="10" y="29"/>
                    <a:pt x="13" y="29"/>
                  </a:cubicBezTo>
                  <a:cubicBezTo>
                    <a:pt x="13" y="29"/>
                    <a:pt x="13" y="29"/>
                    <a:pt x="13" y="29"/>
                  </a:cubicBezTo>
                  <a:cubicBezTo>
                    <a:pt x="17" y="29"/>
                    <a:pt x="20" y="28"/>
                    <a:pt x="23" y="26"/>
                  </a:cubicBezTo>
                  <a:cubicBezTo>
                    <a:pt x="23" y="26"/>
                    <a:pt x="23" y="26"/>
                    <a:pt x="23" y="26"/>
                  </a:cubicBezTo>
                  <a:cubicBezTo>
                    <a:pt x="27" y="23"/>
                    <a:pt x="33" y="17"/>
                    <a:pt x="37" y="11"/>
                  </a:cubicBezTo>
                  <a:cubicBezTo>
                    <a:pt x="37" y="11"/>
                    <a:pt x="37" y="11"/>
                    <a:pt x="37" y="11"/>
                  </a:cubicBezTo>
                  <a:cubicBezTo>
                    <a:pt x="41" y="5"/>
                    <a:pt x="44" y="0"/>
                    <a:pt x="44" y="0"/>
                  </a:cubicBezTo>
                  <a:cubicBezTo>
                    <a:pt x="44" y="0"/>
                    <a:pt x="44" y="0"/>
                    <a:pt x="44" y="0"/>
                  </a:cubicBezTo>
                  <a:cubicBezTo>
                    <a:pt x="48" y="3"/>
                    <a:pt x="48" y="3"/>
                    <a:pt x="48" y="3"/>
                  </a:cubicBezTo>
                  <a:cubicBezTo>
                    <a:pt x="48" y="3"/>
                    <a:pt x="35" y="22"/>
                    <a:pt x="25" y="30"/>
                  </a:cubicBezTo>
                  <a:cubicBezTo>
                    <a:pt x="25" y="30"/>
                    <a:pt x="25" y="30"/>
                    <a:pt x="25" y="30"/>
                  </a:cubicBezTo>
                  <a:cubicBezTo>
                    <a:pt x="21" y="32"/>
                    <a:pt x="17" y="33"/>
                    <a:pt x="13" y="33"/>
                  </a:cubicBezTo>
                  <a:cubicBezTo>
                    <a:pt x="13" y="33"/>
                    <a:pt x="13" y="33"/>
                    <a:pt x="13" y="33"/>
                  </a:cubicBezTo>
                  <a:cubicBezTo>
                    <a:pt x="6" y="33"/>
                    <a:pt x="0" y="30"/>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30"/>
            <p:cNvSpPr>
              <a:spLocks noEditPoints="1"/>
            </p:cNvSpPr>
            <p:nvPr/>
          </p:nvSpPr>
          <p:spPr bwMode="auto">
            <a:xfrm>
              <a:off x="4688" y="1946"/>
              <a:ext cx="127" cy="88"/>
            </a:xfrm>
            <a:custGeom>
              <a:avLst/>
              <a:gdLst>
                <a:gd name="T0" fmla="*/ 1 w 53"/>
                <a:gd name="T1" fmla="*/ 33 h 37"/>
                <a:gd name="T2" fmla="*/ 0 w 53"/>
                <a:gd name="T3" fmla="*/ 31 h 37"/>
                <a:gd name="T4" fmla="*/ 2 w 53"/>
                <a:gd name="T5" fmla="*/ 27 h 37"/>
                <a:gd name="T6" fmla="*/ 4 w 53"/>
                <a:gd name="T7" fmla="*/ 26 h 37"/>
                <a:gd name="T8" fmla="*/ 4 w 53"/>
                <a:gd name="T9" fmla="*/ 26 h 37"/>
                <a:gd name="T10" fmla="*/ 4 w 53"/>
                <a:gd name="T11" fmla="*/ 26 h 37"/>
                <a:gd name="T12" fmla="*/ 4 w 53"/>
                <a:gd name="T13" fmla="*/ 26 h 37"/>
                <a:gd name="T14" fmla="*/ 5 w 53"/>
                <a:gd name="T15" fmla="*/ 26 h 37"/>
                <a:gd name="T16" fmla="*/ 5 w 53"/>
                <a:gd name="T17" fmla="*/ 26 h 37"/>
                <a:gd name="T18" fmla="*/ 5 w 53"/>
                <a:gd name="T19" fmla="*/ 27 h 37"/>
                <a:gd name="T20" fmla="*/ 8 w 53"/>
                <a:gd name="T21" fmla="*/ 28 h 37"/>
                <a:gd name="T22" fmla="*/ 15 w 53"/>
                <a:gd name="T23" fmla="*/ 29 h 37"/>
                <a:gd name="T24" fmla="*/ 15 w 53"/>
                <a:gd name="T25" fmla="*/ 29 h 37"/>
                <a:gd name="T26" fmla="*/ 16 w 53"/>
                <a:gd name="T27" fmla="*/ 29 h 37"/>
                <a:gd name="T28" fmla="*/ 24 w 53"/>
                <a:gd name="T29" fmla="*/ 27 h 37"/>
                <a:gd name="T30" fmla="*/ 37 w 53"/>
                <a:gd name="T31" fmla="*/ 12 h 37"/>
                <a:gd name="T32" fmla="*/ 45 w 53"/>
                <a:gd name="T33" fmla="*/ 1 h 37"/>
                <a:gd name="T34" fmla="*/ 45 w 53"/>
                <a:gd name="T35" fmla="*/ 1 h 37"/>
                <a:gd name="T36" fmla="*/ 53 w 53"/>
                <a:gd name="T37" fmla="*/ 4 h 37"/>
                <a:gd name="T38" fmla="*/ 51 w 53"/>
                <a:gd name="T39" fmla="*/ 6 h 37"/>
                <a:gd name="T40" fmla="*/ 51 w 53"/>
                <a:gd name="T41" fmla="*/ 7 h 37"/>
                <a:gd name="T42" fmla="*/ 49 w 53"/>
                <a:gd name="T43" fmla="*/ 9 h 37"/>
                <a:gd name="T44" fmla="*/ 44 w 53"/>
                <a:gd name="T45" fmla="*/ 17 h 37"/>
                <a:gd name="T46" fmla="*/ 28 w 53"/>
                <a:gd name="T47" fmla="*/ 33 h 37"/>
                <a:gd name="T48" fmla="*/ 15 w 53"/>
                <a:gd name="T49" fmla="*/ 37 h 37"/>
                <a:gd name="T50" fmla="*/ 1 w 53"/>
                <a:gd name="T51" fmla="*/ 34 h 37"/>
                <a:gd name="T52" fmla="*/ 2 w 53"/>
                <a:gd name="T53" fmla="*/ 32 h 37"/>
                <a:gd name="T54" fmla="*/ 15 w 53"/>
                <a:gd name="T55" fmla="*/ 33 h 37"/>
                <a:gd name="T56" fmla="*/ 22 w 53"/>
                <a:gd name="T57" fmla="*/ 32 h 37"/>
                <a:gd name="T58" fmla="*/ 15 w 53"/>
                <a:gd name="T59" fmla="*/ 33 h 37"/>
                <a:gd name="T60" fmla="*/ 15 w 53"/>
                <a:gd name="T61" fmla="*/ 33 h 37"/>
                <a:gd name="T62" fmla="*/ 14 w 53"/>
                <a:gd name="T63" fmla="*/ 33 h 37"/>
                <a:gd name="T64" fmla="*/ 11 w 53"/>
                <a:gd name="T65" fmla="*/ 32 h 37"/>
                <a:gd name="T66" fmla="*/ 7 w 53"/>
                <a:gd name="T67" fmla="*/ 31 h 37"/>
                <a:gd name="T68" fmla="*/ 5 w 53"/>
                <a:gd name="T69" fmla="*/ 31 h 37"/>
                <a:gd name="T70" fmla="*/ 11 w 53"/>
                <a:gd name="T71" fmla="*/ 32 h 37"/>
                <a:gd name="T72" fmla="*/ 22 w 53"/>
                <a:gd name="T73" fmla="*/ 32 h 37"/>
                <a:gd name="T74" fmla="*/ 22 w 53"/>
                <a:gd name="T75" fmla="*/ 32 h 37"/>
                <a:gd name="T76" fmla="*/ 3 w 53"/>
                <a:gd name="T77" fmla="*/ 30 h 37"/>
                <a:gd name="T78" fmla="*/ 3 w 53"/>
                <a:gd name="T79" fmla="*/ 30 h 37"/>
                <a:gd name="T80" fmla="*/ 3 w 53"/>
                <a:gd name="T81" fmla="*/ 30 h 37"/>
                <a:gd name="T82" fmla="*/ 3 w 53"/>
                <a:gd name="T83" fmla="*/ 30 h 37"/>
                <a:gd name="T84" fmla="*/ 2 w 53"/>
                <a:gd name="T85" fmla="*/ 29 h 37"/>
                <a:gd name="T86" fmla="*/ 2 w 53"/>
                <a:gd name="T87" fmla="*/ 29 h 37"/>
                <a:gd name="T88" fmla="*/ 41 w 53"/>
                <a:gd name="T89" fmla="*/ 14 h 37"/>
                <a:gd name="T90" fmla="*/ 39 w 53"/>
                <a:gd name="T91" fmla="*/ 17 h 37"/>
                <a:gd name="T92" fmla="*/ 46 w 53"/>
                <a:gd name="T93"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3" h="37">
                  <a:moveTo>
                    <a:pt x="1" y="34"/>
                  </a:moveTo>
                  <a:cubicBezTo>
                    <a:pt x="1" y="33"/>
                    <a:pt x="1" y="33"/>
                    <a:pt x="1" y="33"/>
                  </a:cubicBezTo>
                  <a:cubicBezTo>
                    <a:pt x="1" y="31"/>
                    <a:pt x="1" y="31"/>
                    <a:pt x="1" y="31"/>
                  </a:cubicBezTo>
                  <a:cubicBezTo>
                    <a:pt x="0" y="31"/>
                    <a:pt x="0" y="31"/>
                    <a:pt x="0" y="31"/>
                  </a:cubicBezTo>
                  <a:cubicBezTo>
                    <a:pt x="2" y="27"/>
                    <a:pt x="2" y="27"/>
                    <a:pt x="2" y="27"/>
                  </a:cubicBezTo>
                  <a:cubicBezTo>
                    <a:pt x="2" y="27"/>
                    <a:pt x="2" y="27"/>
                    <a:pt x="2" y="27"/>
                  </a:cubicBezTo>
                  <a:cubicBezTo>
                    <a:pt x="2" y="27"/>
                    <a:pt x="2" y="27"/>
                    <a:pt x="2" y="27"/>
                  </a:cubicBezTo>
                  <a:cubicBezTo>
                    <a:pt x="3" y="26"/>
                    <a:pt x="3"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5" y="26"/>
                  </a:cubicBezTo>
                  <a:cubicBezTo>
                    <a:pt x="5" y="26"/>
                    <a:pt x="5" y="26"/>
                    <a:pt x="5" y="26"/>
                  </a:cubicBezTo>
                  <a:cubicBezTo>
                    <a:pt x="5" y="26"/>
                    <a:pt x="5" y="26"/>
                    <a:pt x="5" y="26"/>
                  </a:cubicBezTo>
                  <a:cubicBezTo>
                    <a:pt x="5" y="26"/>
                    <a:pt x="5" y="26"/>
                    <a:pt x="5" y="26"/>
                  </a:cubicBezTo>
                  <a:cubicBezTo>
                    <a:pt x="5" y="26"/>
                    <a:pt x="5" y="27"/>
                    <a:pt x="5" y="27"/>
                  </a:cubicBezTo>
                  <a:cubicBezTo>
                    <a:pt x="5" y="27"/>
                    <a:pt x="5" y="27"/>
                    <a:pt x="5" y="27"/>
                  </a:cubicBezTo>
                  <a:cubicBezTo>
                    <a:pt x="6" y="27"/>
                    <a:pt x="7" y="27"/>
                    <a:pt x="8" y="28"/>
                  </a:cubicBezTo>
                  <a:cubicBezTo>
                    <a:pt x="8" y="28"/>
                    <a:pt x="8" y="28"/>
                    <a:pt x="8" y="28"/>
                  </a:cubicBezTo>
                  <a:cubicBezTo>
                    <a:pt x="10" y="28"/>
                    <a:pt x="13" y="29"/>
                    <a:pt x="15" y="29"/>
                  </a:cubicBezTo>
                  <a:cubicBezTo>
                    <a:pt x="15" y="29"/>
                    <a:pt x="15" y="29"/>
                    <a:pt x="15" y="29"/>
                  </a:cubicBezTo>
                  <a:cubicBezTo>
                    <a:pt x="15" y="29"/>
                    <a:pt x="15" y="29"/>
                    <a:pt x="15" y="29"/>
                  </a:cubicBezTo>
                  <a:cubicBezTo>
                    <a:pt x="15" y="29"/>
                    <a:pt x="16" y="29"/>
                    <a:pt x="16" y="29"/>
                  </a:cubicBezTo>
                  <a:cubicBezTo>
                    <a:pt x="16" y="29"/>
                    <a:pt x="16" y="29"/>
                    <a:pt x="16" y="29"/>
                  </a:cubicBezTo>
                  <a:cubicBezTo>
                    <a:pt x="18" y="29"/>
                    <a:pt x="21" y="28"/>
                    <a:pt x="24" y="27"/>
                  </a:cubicBezTo>
                  <a:cubicBezTo>
                    <a:pt x="24" y="27"/>
                    <a:pt x="24" y="27"/>
                    <a:pt x="24" y="27"/>
                  </a:cubicBezTo>
                  <a:cubicBezTo>
                    <a:pt x="28" y="24"/>
                    <a:pt x="33" y="17"/>
                    <a:pt x="37" y="12"/>
                  </a:cubicBezTo>
                  <a:cubicBezTo>
                    <a:pt x="37" y="12"/>
                    <a:pt x="37" y="12"/>
                    <a:pt x="37" y="12"/>
                  </a:cubicBezTo>
                  <a:cubicBezTo>
                    <a:pt x="42" y="6"/>
                    <a:pt x="45" y="1"/>
                    <a:pt x="45" y="1"/>
                  </a:cubicBezTo>
                  <a:cubicBezTo>
                    <a:pt x="45" y="1"/>
                    <a:pt x="45" y="1"/>
                    <a:pt x="45" y="1"/>
                  </a:cubicBezTo>
                  <a:cubicBezTo>
                    <a:pt x="45" y="1"/>
                    <a:pt x="45" y="1"/>
                    <a:pt x="45" y="1"/>
                  </a:cubicBezTo>
                  <a:cubicBezTo>
                    <a:pt x="45" y="1"/>
                    <a:pt x="45" y="1"/>
                    <a:pt x="45" y="1"/>
                  </a:cubicBezTo>
                  <a:cubicBezTo>
                    <a:pt x="46" y="0"/>
                    <a:pt x="46" y="0"/>
                    <a:pt x="46" y="0"/>
                  </a:cubicBezTo>
                  <a:cubicBezTo>
                    <a:pt x="53" y="4"/>
                    <a:pt x="53" y="4"/>
                    <a:pt x="53" y="4"/>
                  </a:cubicBezTo>
                  <a:cubicBezTo>
                    <a:pt x="51" y="6"/>
                    <a:pt x="51" y="6"/>
                    <a:pt x="51" y="6"/>
                  </a:cubicBezTo>
                  <a:cubicBezTo>
                    <a:pt x="51" y="6"/>
                    <a:pt x="51" y="6"/>
                    <a:pt x="51" y="6"/>
                  </a:cubicBezTo>
                  <a:cubicBezTo>
                    <a:pt x="51" y="6"/>
                    <a:pt x="51" y="6"/>
                    <a:pt x="51" y="6"/>
                  </a:cubicBezTo>
                  <a:cubicBezTo>
                    <a:pt x="51" y="6"/>
                    <a:pt x="51" y="6"/>
                    <a:pt x="51" y="7"/>
                  </a:cubicBezTo>
                  <a:cubicBezTo>
                    <a:pt x="51" y="7"/>
                    <a:pt x="51" y="7"/>
                    <a:pt x="51" y="7"/>
                  </a:cubicBezTo>
                  <a:cubicBezTo>
                    <a:pt x="50" y="7"/>
                    <a:pt x="50" y="8"/>
                    <a:pt x="49" y="9"/>
                  </a:cubicBezTo>
                  <a:cubicBezTo>
                    <a:pt x="49" y="9"/>
                    <a:pt x="49" y="9"/>
                    <a:pt x="49" y="9"/>
                  </a:cubicBezTo>
                  <a:cubicBezTo>
                    <a:pt x="48" y="11"/>
                    <a:pt x="46" y="14"/>
                    <a:pt x="44" y="17"/>
                  </a:cubicBezTo>
                  <a:cubicBezTo>
                    <a:pt x="44" y="17"/>
                    <a:pt x="44" y="17"/>
                    <a:pt x="44" y="17"/>
                  </a:cubicBezTo>
                  <a:cubicBezTo>
                    <a:pt x="39" y="22"/>
                    <a:pt x="34" y="29"/>
                    <a:pt x="28" y="33"/>
                  </a:cubicBezTo>
                  <a:cubicBezTo>
                    <a:pt x="28" y="33"/>
                    <a:pt x="28" y="33"/>
                    <a:pt x="28" y="33"/>
                  </a:cubicBezTo>
                  <a:cubicBezTo>
                    <a:pt x="24" y="36"/>
                    <a:pt x="19" y="37"/>
                    <a:pt x="15" y="37"/>
                  </a:cubicBezTo>
                  <a:cubicBezTo>
                    <a:pt x="15" y="37"/>
                    <a:pt x="15" y="37"/>
                    <a:pt x="15" y="37"/>
                  </a:cubicBezTo>
                  <a:cubicBezTo>
                    <a:pt x="8" y="37"/>
                    <a:pt x="2" y="34"/>
                    <a:pt x="1" y="34"/>
                  </a:cubicBezTo>
                  <a:close/>
                  <a:moveTo>
                    <a:pt x="1" y="34"/>
                  </a:moveTo>
                  <a:cubicBezTo>
                    <a:pt x="2" y="32"/>
                    <a:pt x="2" y="32"/>
                    <a:pt x="2" y="32"/>
                  </a:cubicBezTo>
                  <a:cubicBezTo>
                    <a:pt x="1" y="34"/>
                    <a:pt x="1" y="34"/>
                    <a:pt x="1" y="34"/>
                  </a:cubicBezTo>
                  <a:close/>
                  <a:moveTo>
                    <a:pt x="15" y="33"/>
                  </a:moveTo>
                  <a:cubicBezTo>
                    <a:pt x="17" y="33"/>
                    <a:pt x="20" y="33"/>
                    <a:pt x="22" y="32"/>
                  </a:cubicBezTo>
                  <a:cubicBezTo>
                    <a:pt x="22" y="32"/>
                    <a:pt x="22" y="32"/>
                    <a:pt x="22" y="32"/>
                  </a:cubicBezTo>
                  <a:cubicBezTo>
                    <a:pt x="20" y="33"/>
                    <a:pt x="17" y="33"/>
                    <a:pt x="15" y="33"/>
                  </a:cubicBezTo>
                  <a:cubicBezTo>
                    <a:pt x="15" y="33"/>
                    <a:pt x="15" y="33"/>
                    <a:pt x="15" y="33"/>
                  </a:cubicBezTo>
                  <a:cubicBezTo>
                    <a:pt x="15" y="33"/>
                    <a:pt x="15" y="33"/>
                    <a:pt x="15" y="33"/>
                  </a:cubicBezTo>
                  <a:cubicBezTo>
                    <a:pt x="15" y="33"/>
                    <a:pt x="15" y="33"/>
                    <a:pt x="15" y="33"/>
                  </a:cubicBezTo>
                  <a:cubicBezTo>
                    <a:pt x="15" y="33"/>
                    <a:pt x="15" y="33"/>
                    <a:pt x="14" y="33"/>
                  </a:cubicBezTo>
                  <a:cubicBezTo>
                    <a:pt x="14" y="33"/>
                    <a:pt x="14" y="33"/>
                    <a:pt x="14" y="33"/>
                  </a:cubicBezTo>
                  <a:cubicBezTo>
                    <a:pt x="15" y="33"/>
                    <a:pt x="15" y="33"/>
                    <a:pt x="15" y="33"/>
                  </a:cubicBezTo>
                  <a:close/>
                  <a:moveTo>
                    <a:pt x="11" y="32"/>
                  </a:moveTo>
                  <a:cubicBezTo>
                    <a:pt x="9" y="32"/>
                    <a:pt x="8" y="32"/>
                    <a:pt x="7" y="31"/>
                  </a:cubicBezTo>
                  <a:cubicBezTo>
                    <a:pt x="7" y="31"/>
                    <a:pt x="7" y="31"/>
                    <a:pt x="7" y="31"/>
                  </a:cubicBezTo>
                  <a:cubicBezTo>
                    <a:pt x="6" y="31"/>
                    <a:pt x="5" y="31"/>
                    <a:pt x="5" y="31"/>
                  </a:cubicBezTo>
                  <a:cubicBezTo>
                    <a:pt x="5" y="31"/>
                    <a:pt x="5" y="31"/>
                    <a:pt x="5" y="31"/>
                  </a:cubicBezTo>
                  <a:cubicBezTo>
                    <a:pt x="5" y="31"/>
                    <a:pt x="5" y="31"/>
                    <a:pt x="5" y="31"/>
                  </a:cubicBezTo>
                  <a:cubicBezTo>
                    <a:pt x="6" y="31"/>
                    <a:pt x="8" y="32"/>
                    <a:pt x="11" y="32"/>
                  </a:cubicBezTo>
                  <a:close/>
                  <a:moveTo>
                    <a:pt x="22" y="32"/>
                  </a:moveTo>
                  <a:cubicBezTo>
                    <a:pt x="22" y="32"/>
                    <a:pt x="22" y="32"/>
                    <a:pt x="22" y="32"/>
                  </a:cubicBezTo>
                  <a:cubicBezTo>
                    <a:pt x="22" y="32"/>
                    <a:pt x="22" y="32"/>
                    <a:pt x="22" y="32"/>
                  </a:cubicBezTo>
                  <a:cubicBezTo>
                    <a:pt x="22" y="32"/>
                    <a:pt x="22" y="32"/>
                    <a:pt x="22" y="32"/>
                  </a:cubicBezTo>
                  <a:close/>
                  <a:moveTo>
                    <a:pt x="3" y="30"/>
                  </a:move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lose/>
                  <a:moveTo>
                    <a:pt x="2" y="29"/>
                  </a:moveTo>
                  <a:cubicBezTo>
                    <a:pt x="2" y="29"/>
                    <a:pt x="2" y="29"/>
                    <a:pt x="2" y="29"/>
                  </a:cubicBezTo>
                  <a:cubicBezTo>
                    <a:pt x="2" y="29"/>
                    <a:pt x="2" y="29"/>
                    <a:pt x="2" y="29"/>
                  </a:cubicBezTo>
                  <a:cubicBezTo>
                    <a:pt x="2" y="29"/>
                    <a:pt x="2" y="29"/>
                    <a:pt x="2" y="29"/>
                  </a:cubicBezTo>
                  <a:close/>
                  <a:moveTo>
                    <a:pt x="41" y="14"/>
                  </a:moveTo>
                  <a:cubicBezTo>
                    <a:pt x="40" y="15"/>
                    <a:pt x="39" y="16"/>
                    <a:pt x="39" y="17"/>
                  </a:cubicBezTo>
                  <a:cubicBezTo>
                    <a:pt x="39" y="17"/>
                    <a:pt x="39" y="17"/>
                    <a:pt x="39" y="17"/>
                  </a:cubicBezTo>
                  <a:cubicBezTo>
                    <a:pt x="41" y="13"/>
                    <a:pt x="44" y="10"/>
                    <a:pt x="46" y="7"/>
                  </a:cubicBezTo>
                  <a:cubicBezTo>
                    <a:pt x="46" y="7"/>
                    <a:pt x="46" y="7"/>
                    <a:pt x="46" y="7"/>
                  </a:cubicBezTo>
                  <a:cubicBezTo>
                    <a:pt x="44" y="9"/>
                    <a:pt x="43" y="11"/>
                    <a:pt x="4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31"/>
            <p:cNvSpPr/>
            <p:nvPr/>
          </p:nvSpPr>
          <p:spPr bwMode="auto">
            <a:xfrm>
              <a:off x="4789" y="1936"/>
              <a:ext cx="24" cy="22"/>
            </a:xfrm>
            <a:custGeom>
              <a:avLst/>
              <a:gdLst>
                <a:gd name="T0" fmla="*/ 0 w 24"/>
                <a:gd name="T1" fmla="*/ 8 h 22"/>
                <a:gd name="T2" fmla="*/ 7 w 24"/>
                <a:gd name="T3" fmla="*/ 0 h 22"/>
                <a:gd name="T4" fmla="*/ 24 w 24"/>
                <a:gd name="T5" fmla="*/ 15 h 22"/>
                <a:gd name="T6" fmla="*/ 16 w 24"/>
                <a:gd name="T7" fmla="*/ 22 h 22"/>
                <a:gd name="T8" fmla="*/ 0 w 24"/>
                <a:gd name="T9" fmla="*/ 8 h 22"/>
                <a:gd name="T10" fmla="*/ 0 w 24"/>
                <a:gd name="T11" fmla="*/ 8 h 22"/>
              </a:gdLst>
              <a:ahLst/>
              <a:cxnLst>
                <a:cxn ang="0">
                  <a:pos x="T0" y="T1"/>
                </a:cxn>
                <a:cxn ang="0">
                  <a:pos x="T2" y="T3"/>
                </a:cxn>
                <a:cxn ang="0">
                  <a:pos x="T4" y="T5"/>
                </a:cxn>
                <a:cxn ang="0">
                  <a:pos x="T6" y="T7"/>
                </a:cxn>
                <a:cxn ang="0">
                  <a:pos x="T8" y="T9"/>
                </a:cxn>
                <a:cxn ang="0">
                  <a:pos x="T10" y="T11"/>
                </a:cxn>
              </a:cxnLst>
              <a:rect l="0" t="0" r="r" b="b"/>
              <a:pathLst>
                <a:path w="24" h="22">
                  <a:moveTo>
                    <a:pt x="0" y="8"/>
                  </a:moveTo>
                  <a:lnTo>
                    <a:pt x="7" y="0"/>
                  </a:lnTo>
                  <a:lnTo>
                    <a:pt x="24" y="15"/>
                  </a:lnTo>
                  <a:lnTo>
                    <a:pt x="16" y="22"/>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32"/>
            <p:cNvSpPr>
              <a:spLocks noEditPoints="1"/>
            </p:cNvSpPr>
            <p:nvPr/>
          </p:nvSpPr>
          <p:spPr bwMode="auto">
            <a:xfrm>
              <a:off x="4781" y="1929"/>
              <a:ext cx="39" cy="36"/>
            </a:xfrm>
            <a:custGeom>
              <a:avLst/>
              <a:gdLst>
                <a:gd name="T0" fmla="*/ 5 w 39"/>
                <a:gd name="T1" fmla="*/ 17 h 36"/>
                <a:gd name="T2" fmla="*/ 8 w 39"/>
                <a:gd name="T3" fmla="*/ 15 h 36"/>
                <a:gd name="T4" fmla="*/ 12 w 39"/>
                <a:gd name="T5" fmla="*/ 17 h 36"/>
                <a:gd name="T6" fmla="*/ 8 w 39"/>
                <a:gd name="T7" fmla="*/ 15 h 36"/>
                <a:gd name="T8" fmla="*/ 5 w 39"/>
                <a:gd name="T9" fmla="*/ 17 h 36"/>
                <a:gd name="T10" fmla="*/ 0 w 39"/>
                <a:gd name="T11" fmla="*/ 15 h 36"/>
                <a:gd name="T12" fmla="*/ 15 w 39"/>
                <a:gd name="T13" fmla="*/ 0 h 36"/>
                <a:gd name="T14" fmla="*/ 39 w 39"/>
                <a:gd name="T15" fmla="*/ 22 h 36"/>
                <a:gd name="T16" fmla="*/ 24 w 39"/>
                <a:gd name="T17" fmla="*/ 36 h 36"/>
                <a:gd name="T18" fmla="*/ 5 w 39"/>
                <a:gd name="T19" fmla="*/ 17 h 36"/>
                <a:gd name="T20" fmla="*/ 5 w 39"/>
                <a:gd name="T21" fmla="*/ 17 h 36"/>
                <a:gd name="T22" fmla="*/ 24 w 39"/>
                <a:gd name="T23" fmla="*/ 24 h 36"/>
                <a:gd name="T24" fmla="*/ 24 w 39"/>
                <a:gd name="T25" fmla="*/ 24 h 36"/>
                <a:gd name="T26" fmla="*/ 17 w 39"/>
                <a:gd name="T27" fmla="*/ 15 h 36"/>
                <a:gd name="T28" fmla="*/ 24 w 39"/>
                <a:gd name="T29" fmla="*/ 24 h 36"/>
                <a:gd name="T30" fmla="*/ 24 w 39"/>
                <a:gd name="T31"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36">
                  <a:moveTo>
                    <a:pt x="5" y="17"/>
                  </a:moveTo>
                  <a:lnTo>
                    <a:pt x="8" y="15"/>
                  </a:lnTo>
                  <a:lnTo>
                    <a:pt x="12" y="17"/>
                  </a:lnTo>
                  <a:lnTo>
                    <a:pt x="8" y="15"/>
                  </a:lnTo>
                  <a:lnTo>
                    <a:pt x="5" y="17"/>
                  </a:lnTo>
                  <a:lnTo>
                    <a:pt x="0" y="15"/>
                  </a:lnTo>
                  <a:lnTo>
                    <a:pt x="15" y="0"/>
                  </a:lnTo>
                  <a:lnTo>
                    <a:pt x="39" y="22"/>
                  </a:lnTo>
                  <a:lnTo>
                    <a:pt x="24" y="36"/>
                  </a:lnTo>
                  <a:lnTo>
                    <a:pt x="5" y="17"/>
                  </a:lnTo>
                  <a:lnTo>
                    <a:pt x="5" y="17"/>
                  </a:lnTo>
                  <a:close/>
                  <a:moveTo>
                    <a:pt x="24" y="24"/>
                  </a:moveTo>
                  <a:lnTo>
                    <a:pt x="24" y="24"/>
                  </a:lnTo>
                  <a:lnTo>
                    <a:pt x="17" y="15"/>
                  </a:lnTo>
                  <a:lnTo>
                    <a:pt x="24" y="24"/>
                  </a:lnTo>
                  <a:lnTo>
                    <a:pt x="24"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33"/>
            <p:cNvSpPr/>
            <p:nvPr/>
          </p:nvSpPr>
          <p:spPr bwMode="auto">
            <a:xfrm>
              <a:off x="4688" y="1744"/>
              <a:ext cx="50" cy="81"/>
            </a:xfrm>
            <a:custGeom>
              <a:avLst/>
              <a:gdLst>
                <a:gd name="T0" fmla="*/ 10 w 21"/>
                <a:gd name="T1" fmla="*/ 29 h 34"/>
                <a:gd name="T2" fmla="*/ 0 w 21"/>
                <a:gd name="T3" fmla="*/ 15 h 34"/>
                <a:gd name="T4" fmla="*/ 0 w 21"/>
                <a:gd name="T5" fmla="*/ 15 h 34"/>
                <a:gd name="T6" fmla="*/ 1 w 21"/>
                <a:gd name="T7" fmla="*/ 9 h 34"/>
                <a:gd name="T8" fmla="*/ 1 w 21"/>
                <a:gd name="T9" fmla="*/ 9 h 34"/>
                <a:gd name="T10" fmla="*/ 5 w 21"/>
                <a:gd name="T11" fmla="*/ 2 h 34"/>
                <a:gd name="T12" fmla="*/ 5 w 21"/>
                <a:gd name="T13" fmla="*/ 2 h 34"/>
                <a:gd name="T14" fmla="*/ 7 w 21"/>
                <a:gd name="T15" fmla="*/ 0 h 34"/>
                <a:gd name="T16" fmla="*/ 7 w 21"/>
                <a:gd name="T17" fmla="*/ 0 h 34"/>
                <a:gd name="T18" fmla="*/ 9 w 21"/>
                <a:gd name="T19" fmla="*/ 0 h 34"/>
                <a:gd name="T20" fmla="*/ 9 w 21"/>
                <a:gd name="T21" fmla="*/ 0 h 34"/>
                <a:gd name="T22" fmla="*/ 10 w 21"/>
                <a:gd name="T23" fmla="*/ 0 h 34"/>
                <a:gd name="T24" fmla="*/ 10 w 21"/>
                <a:gd name="T25" fmla="*/ 0 h 34"/>
                <a:gd name="T26" fmla="*/ 11 w 21"/>
                <a:gd name="T27" fmla="*/ 0 h 34"/>
                <a:gd name="T28" fmla="*/ 11 w 21"/>
                <a:gd name="T29" fmla="*/ 0 h 34"/>
                <a:gd name="T30" fmla="*/ 17 w 21"/>
                <a:gd name="T31" fmla="*/ 0 h 34"/>
                <a:gd name="T32" fmla="*/ 17 w 21"/>
                <a:gd name="T33" fmla="*/ 4 h 34"/>
                <a:gd name="T34" fmla="*/ 11 w 21"/>
                <a:gd name="T35" fmla="*/ 4 h 34"/>
                <a:gd name="T36" fmla="*/ 10 w 21"/>
                <a:gd name="T37" fmla="*/ 4 h 34"/>
                <a:gd name="T38" fmla="*/ 10 w 21"/>
                <a:gd name="T39" fmla="*/ 4 h 34"/>
                <a:gd name="T40" fmla="*/ 8 w 21"/>
                <a:gd name="T41" fmla="*/ 4 h 34"/>
                <a:gd name="T42" fmla="*/ 8 w 21"/>
                <a:gd name="T43" fmla="*/ 4 h 34"/>
                <a:gd name="T44" fmla="*/ 8 w 21"/>
                <a:gd name="T45" fmla="*/ 4 h 34"/>
                <a:gd name="T46" fmla="*/ 8 w 21"/>
                <a:gd name="T47" fmla="*/ 4 h 34"/>
                <a:gd name="T48" fmla="*/ 4 w 21"/>
                <a:gd name="T49" fmla="*/ 11 h 34"/>
                <a:gd name="T50" fmla="*/ 4 w 21"/>
                <a:gd name="T51" fmla="*/ 11 h 34"/>
                <a:gd name="T52" fmla="*/ 4 w 21"/>
                <a:gd name="T53" fmla="*/ 15 h 34"/>
                <a:gd name="T54" fmla="*/ 4 w 21"/>
                <a:gd name="T55" fmla="*/ 15 h 34"/>
                <a:gd name="T56" fmla="*/ 12 w 21"/>
                <a:gd name="T57" fmla="*/ 26 h 34"/>
                <a:gd name="T58" fmla="*/ 12 w 21"/>
                <a:gd name="T59" fmla="*/ 26 h 34"/>
                <a:gd name="T60" fmla="*/ 21 w 21"/>
                <a:gd name="T61" fmla="*/ 30 h 34"/>
                <a:gd name="T62" fmla="*/ 21 w 21"/>
                <a:gd name="T63" fmla="*/ 30 h 34"/>
                <a:gd name="T64" fmla="*/ 19 w 21"/>
                <a:gd name="T65" fmla="*/ 34 h 34"/>
                <a:gd name="T66" fmla="*/ 10 w 21"/>
                <a:gd name="T67" fmla="*/ 2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 h="34">
                  <a:moveTo>
                    <a:pt x="10" y="29"/>
                  </a:moveTo>
                  <a:cubicBezTo>
                    <a:pt x="5" y="26"/>
                    <a:pt x="0" y="21"/>
                    <a:pt x="0" y="15"/>
                  </a:cubicBezTo>
                  <a:cubicBezTo>
                    <a:pt x="0" y="15"/>
                    <a:pt x="0" y="15"/>
                    <a:pt x="0" y="15"/>
                  </a:cubicBezTo>
                  <a:cubicBezTo>
                    <a:pt x="0" y="13"/>
                    <a:pt x="0" y="11"/>
                    <a:pt x="1" y="9"/>
                  </a:cubicBezTo>
                  <a:cubicBezTo>
                    <a:pt x="1" y="9"/>
                    <a:pt x="1" y="9"/>
                    <a:pt x="1" y="9"/>
                  </a:cubicBezTo>
                  <a:cubicBezTo>
                    <a:pt x="3" y="6"/>
                    <a:pt x="4" y="4"/>
                    <a:pt x="5" y="2"/>
                  </a:cubicBezTo>
                  <a:cubicBezTo>
                    <a:pt x="5" y="2"/>
                    <a:pt x="5" y="2"/>
                    <a:pt x="5" y="2"/>
                  </a:cubicBezTo>
                  <a:cubicBezTo>
                    <a:pt x="5" y="1"/>
                    <a:pt x="5" y="0"/>
                    <a:pt x="7" y="0"/>
                  </a:cubicBezTo>
                  <a:cubicBezTo>
                    <a:pt x="7" y="0"/>
                    <a:pt x="7" y="0"/>
                    <a:pt x="7" y="0"/>
                  </a:cubicBezTo>
                  <a:cubicBezTo>
                    <a:pt x="9" y="0"/>
                    <a:pt x="9" y="0"/>
                    <a:pt x="9" y="0"/>
                  </a:cubicBezTo>
                  <a:cubicBezTo>
                    <a:pt x="9" y="0"/>
                    <a:pt x="9" y="0"/>
                    <a:pt x="9" y="0"/>
                  </a:cubicBezTo>
                  <a:cubicBezTo>
                    <a:pt x="9" y="0"/>
                    <a:pt x="10" y="0"/>
                    <a:pt x="10" y="0"/>
                  </a:cubicBezTo>
                  <a:cubicBezTo>
                    <a:pt x="10" y="0"/>
                    <a:pt x="10" y="0"/>
                    <a:pt x="10" y="0"/>
                  </a:cubicBezTo>
                  <a:cubicBezTo>
                    <a:pt x="11" y="0"/>
                    <a:pt x="11" y="0"/>
                    <a:pt x="11" y="0"/>
                  </a:cubicBezTo>
                  <a:cubicBezTo>
                    <a:pt x="11" y="0"/>
                    <a:pt x="11" y="0"/>
                    <a:pt x="11" y="0"/>
                  </a:cubicBezTo>
                  <a:cubicBezTo>
                    <a:pt x="17" y="0"/>
                    <a:pt x="17" y="0"/>
                    <a:pt x="17" y="0"/>
                  </a:cubicBezTo>
                  <a:cubicBezTo>
                    <a:pt x="17" y="4"/>
                    <a:pt x="17" y="4"/>
                    <a:pt x="17" y="4"/>
                  </a:cubicBezTo>
                  <a:cubicBezTo>
                    <a:pt x="11" y="4"/>
                    <a:pt x="11" y="4"/>
                    <a:pt x="11" y="4"/>
                  </a:cubicBezTo>
                  <a:cubicBezTo>
                    <a:pt x="11" y="4"/>
                    <a:pt x="11" y="4"/>
                    <a:pt x="10" y="4"/>
                  </a:cubicBezTo>
                  <a:cubicBezTo>
                    <a:pt x="10" y="4"/>
                    <a:pt x="10" y="4"/>
                    <a:pt x="10" y="4"/>
                  </a:cubicBezTo>
                  <a:cubicBezTo>
                    <a:pt x="10" y="4"/>
                    <a:pt x="9" y="4"/>
                    <a:pt x="8" y="4"/>
                  </a:cubicBezTo>
                  <a:cubicBezTo>
                    <a:pt x="8" y="4"/>
                    <a:pt x="8" y="4"/>
                    <a:pt x="8" y="4"/>
                  </a:cubicBezTo>
                  <a:cubicBezTo>
                    <a:pt x="8" y="4"/>
                    <a:pt x="8" y="4"/>
                    <a:pt x="8" y="4"/>
                  </a:cubicBezTo>
                  <a:cubicBezTo>
                    <a:pt x="8" y="4"/>
                    <a:pt x="8" y="4"/>
                    <a:pt x="8" y="4"/>
                  </a:cubicBezTo>
                  <a:cubicBezTo>
                    <a:pt x="7" y="5"/>
                    <a:pt x="6" y="8"/>
                    <a:pt x="4" y="11"/>
                  </a:cubicBezTo>
                  <a:cubicBezTo>
                    <a:pt x="4" y="11"/>
                    <a:pt x="4" y="11"/>
                    <a:pt x="4" y="11"/>
                  </a:cubicBezTo>
                  <a:cubicBezTo>
                    <a:pt x="4" y="12"/>
                    <a:pt x="4" y="13"/>
                    <a:pt x="4" y="15"/>
                  </a:cubicBezTo>
                  <a:cubicBezTo>
                    <a:pt x="4" y="15"/>
                    <a:pt x="4" y="15"/>
                    <a:pt x="4" y="15"/>
                  </a:cubicBezTo>
                  <a:cubicBezTo>
                    <a:pt x="3" y="18"/>
                    <a:pt x="7" y="23"/>
                    <a:pt x="12" y="26"/>
                  </a:cubicBezTo>
                  <a:cubicBezTo>
                    <a:pt x="12" y="26"/>
                    <a:pt x="12" y="26"/>
                    <a:pt x="12" y="26"/>
                  </a:cubicBezTo>
                  <a:cubicBezTo>
                    <a:pt x="16" y="29"/>
                    <a:pt x="21" y="30"/>
                    <a:pt x="21" y="30"/>
                  </a:cubicBezTo>
                  <a:cubicBezTo>
                    <a:pt x="21" y="30"/>
                    <a:pt x="21" y="30"/>
                    <a:pt x="21" y="30"/>
                  </a:cubicBezTo>
                  <a:cubicBezTo>
                    <a:pt x="19" y="34"/>
                    <a:pt x="19" y="34"/>
                    <a:pt x="19" y="34"/>
                  </a:cubicBezTo>
                  <a:cubicBezTo>
                    <a:pt x="19" y="34"/>
                    <a:pt x="14" y="32"/>
                    <a:pt x="10"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34"/>
            <p:cNvSpPr>
              <a:spLocks noEditPoints="1"/>
            </p:cNvSpPr>
            <p:nvPr/>
          </p:nvSpPr>
          <p:spPr bwMode="auto">
            <a:xfrm>
              <a:off x="4681" y="1739"/>
              <a:ext cx="62" cy="93"/>
            </a:xfrm>
            <a:custGeom>
              <a:avLst/>
              <a:gdLst>
                <a:gd name="T0" fmla="*/ 11 w 26"/>
                <a:gd name="T1" fmla="*/ 33 h 39"/>
                <a:gd name="T2" fmla="*/ 13 w 26"/>
                <a:gd name="T3" fmla="*/ 31 h 39"/>
                <a:gd name="T4" fmla="*/ 1 w 26"/>
                <a:gd name="T5" fmla="*/ 17 h 39"/>
                <a:gd name="T6" fmla="*/ 2 w 26"/>
                <a:gd name="T7" fmla="*/ 10 h 39"/>
                <a:gd name="T8" fmla="*/ 6 w 26"/>
                <a:gd name="T9" fmla="*/ 3 h 39"/>
                <a:gd name="T10" fmla="*/ 6 w 26"/>
                <a:gd name="T11" fmla="*/ 3 h 39"/>
                <a:gd name="T12" fmla="*/ 7 w 26"/>
                <a:gd name="T13" fmla="*/ 2 h 39"/>
                <a:gd name="T14" fmla="*/ 10 w 26"/>
                <a:gd name="T15" fmla="*/ 0 h 39"/>
                <a:gd name="T16" fmla="*/ 10 w 26"/>
                <a:gd name="T17" fmla="*/ 0 h 39"/>
                <a:gd name="T18" fmla="*/ 13 w 26"/>
                <a:gd name="T19" fmla="*/ 0 h 39"/>
                <a:gd name="T20" fmla="*/ 13 w 26"/>
                <a:gd name="T21" fmla="*/ 0 h 39"/>
                <a:gd name="T22" fmla="*/ 14 w 26"/>
                <a:gd name="T23" fmla="*/ 0 h 39"/>
                <a:gd name="T24" fmla="*/ 14 w 26"/>
                <a:gd name="T25" fmla="*/ 0 h 39"/>
                <a:gd name="T26" fmla="*/ 22 w 26"/>
                <a:gd name="T27" fmla="*/ 0 h 39"/>
                <a:gd name="T28" fmla="*/ 14 w 26"/>
                <a:gd name="T29" fmla="*/ 8 h 39"/>
                <a:gd name="T30" fmla="*/ 13 w 26"/>
                <a:gd name="T31" fmla="*/ 8 h 39"/>
                <a:gd name="T32" fmla="*/ 13 w 26"/>
                <a:gd name="T33" fmla="*/ 8 h 39"/>
                <a:gd name="T34" fmla="*/ 12 w 26"/>
                <a:gd name="T35" fmla="*/ 8 h 39"/>
                <a:gd name="T36" fmla="*/ 9 w 26"/>
                <a:gd name="T37" fmla="*/ 14 h 39"/>
                <a:gd name="T38" fmla="*/ 8 w 26"/>
                <a:gd name="T39" fmla="*/ 17 h 39"/>
                <a:gd name="T40" fmla="*/ 16 w 26"/>
                <a:gd name="T41" fmla="*/ 26 h 39"/>
                <a:gd name="T42" fmla="*/ 25 w 26"/>
                <a:gd name="T43" fmla="*/ 31 h 39"/>
                <a:gd name="T44" fmla="*/ 25 w 26"/>
                <a:gd name="T45" fmla="*/ 31 h 39"/>
                <a:gd name="T46" fmla="*/ 26 w 26"/>
                <a:gd name="T47" fmla="*/ 32 h 39"/>
                <a:gd name="T48" fmla="*/ 21 w 26"/>
                <a:gd name="T49" fmla="*/ 38 h 39"/>
                <a:gd name="T50" fmla="*/ 12 w 26"/>
                <a:gd name="T51" fmla="*/ 28 h 39"/>
                <a:gd name="T52" fmla="*/ 14 w 26"/>
                <a:gd name="T53" fmla="*/ 29 h 39"/>
                <a:gd name="T54" fmla="*/ 12 w 26"/>
                <a:gd name="T55" fmla="*/ 28 h 39"/>
                <a:gd name="T56" fmla="*/ 12 w 26"/>
                <a:gd name="T57" fmla="*/ 28 h 39"/>
                <a:gd name="T58" fmla="*/ 5 w 26"/>
                <a:gd name="T59" fmla="*/ 13 h 39"/>
                <a:gd name="T60" fmla="*/ 6 w 26"/>
                <a:gd name="T61" fmla="*/ 12 h 39"/>
                <a:gd name="T62" fmla="*/ 9 w 26"/>
                <a:gd name="T63" fmla="*/ 5 h 39"/>
                <a:gd name="T64" fmla="*/ 9 w 26"/>
                <a:gd name="T65" fmla="*/ 5 h 39"/>
                <a:gd name="T66" fmla="*/ 6 w 26"/>
                <a:gd name="T67" fmla="*/ 12 h 39"/>
                <a:gd name="T68" fmla="*/ 18 w 26"/>
                <a:gd name="T69" fmla="*/ 4 h 39"/>
                <a:gd name="T70" fmla="*/ 14 w 26"/>
                <a:gd name="T71" fmla="*/ 4 h 39"/>
                <a:gd name="T72" fmla="*/ 13 w 26"/>
                <a:gd name="T73" fmla="*/ 4 h 39"/>
                <a:gd name="T74" fmla="*/ 12 w 26"/>
                <a:gd name="T75" fmla="*/ 4 h 39"/>
                <a:gd name="T76" fmla="*/ 13 w 26"/>
                <a:gd name="T77" fmla="*/ 4 h 39"/>
                <a:gd name="T78" fmla="*/ 11 w 26"/>
                <a:gd name="T79" fmla="*/ 4 h 39"/>
                <a:gd name="T80" fmla="*/ 11 w 26"/>
                <a:gd name="T81" fmla="*/ 4 h 39"/>
                <a:gd name="T82" fmla="*/ 11 w 26"/>
                <a:gd name="T83" fmla="*/ 4 h 39"/>
                <a:gd name="T84" fmla="*/ 11 w 26"/>
                <a:gd name="T85" fmla="*/ 4 h 39"/>
                <a:gd name="T86" fmla="*/ 11 w 26"/>
                <a:gd name="T87" fmla="*/ 4 h 39"/>
                <a:gd name="T88" fmla="*/ 11 w 26"/>
                <a:gd name="T89" fmla="*/ 4 h 39"/>
                <a:gd name="T90" fmla="*/ 10 w 26"/>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39">
                  <a:moveTo>
                    <a:pt x="21" y="38"/>
                  </a:moveTo>
                  <a:cubicBezTo>
                    <a:pt x="21" y="38"/>
                    <a:pt x="16" y="36"/>
                    <a:pt x="11" y="33"/>
                  </a:cubicBezTo>
                  <a:cubicBezTo>
                    <a:pt x="11" y="33"/>
                    <a:pt x="11" y="33"/>
                    <a:pt x="11" y="33"/>
                  </a:cubicBezTo>
                  <a:cubicBezTo>
                    <a:pt x="13" y="31"/>
                    <a:pt x="13" y="31"/>
                    <a:pt x="13" y="31"/>
                  </a:cubicBezTo>
                  <a:cubicBezTo>
                    <a:pt x="11" y="33"/>
                    <a:pt x="11" y="33"/>
                    <a:pt x="11" y="33"/>
                  </a:cubicBezTo>
                  <a:cubicBezTo>
                    <a:pt x="7" y="29"/>
                    <a:pt x="1" y="24"/>
                    <a:pt x="1" y="17"/>
                  </a:cubicBezTo>
                  <a:cubicBezTo>
                    <a:pt x="1" y="17"/>
                    <a:pt x="1" y="17"/>
                    <a:pt x="1" y="17"/>
                  </a:cubicBezTo>
                  <a:cubicBezTo>
                    <a:pt x="0" y="14"/>
                    <a:pt x="1" y="12"/>
                    <a:pt x="2" y="10"/>
                  </a:cubicBezTo>
                  <a:cubicBezTo>
                    <a:pt x="2" y="10"/>
                    <a:pt x="2" y="10"/>
                    <a:pt x="2" y="10"/>
                  </a:cubicBezTo>
                  <a:cubicBezTo>
                    <a:pt x="4" y="7"/>
                    <a:pt x="5" y="5"/>
                    <a:pt x="6" y="3"/>
                  </a:cubicBezTo>
                  <a:cubicBezTo>
                    <a:pt x="6" y="3"/>
                    <a:pt x="6" y="3"/>
                    <a:pt x="6" y="3"/>
                  </a:cubicBezTo>
                  <a:cubicBezTo>
                    <a:pt x="6" y="3"/>
                    <a:pt x="6" y="3"/>
                    <a:pt x="6" y="3"/>
                  </a:cubicBezTo>
                  <a:cubicBezTo>
                    <a:pt x="6" y="3"/>
                    <a:pt x="6" y="3"/>
                    <a:pt x="6" y="3"/>
                  </a:cubicBezTo>
                  <a:cubicBezTo>
                    <a:pt x="6" y="3"/>
                    <a:pt x="6" y="3"/>
                    <a:pt x="7" y="2"/>
                  </a:cubicBezTo>
                  <a:cubicBezTo>
                    <a:pt x="7" y="2"/>
                    <a:pt x="7" y="2"/>
                    <a:pt x="7" y="2"/>
                  </a:cubicBezTo>
                  <a:cubicBezTo>
                    <a:pt x="7" y="1"/>
                    <a:pt x="8" y="0"/>
                    <a:pt x="10" y="0"/>
                  </a:cubicBezTo>
                  <a:cubicBezTo>
                    <a:pt x="10" y="0"/>
                    <a:pt x="10" y="0"/>
                    <a:pt x="10" y="0"/>
                  </a:cubicBezTo>
                  <a:cubicBezTo>
                    <a:pt x="10" y="0"/>
                    <a:pt x="10" y="0"/>
                    <a:pt x="10" y="0"/>
                  </a:cubicBezTo>
                  <a:cubicBezTo>
                    <a:pt x="11" y="0"/>
                    <a:pt x="11" y="0"/>
                    <a:pt x="11" y="0"/>
                  </a:cubicBezTo>
                  <a:cubicBezTo>
                    <a:pt x="12" y="0"/>
                    <a:pt x="13" y="0"/>
                    <a:pt x="13" y="0"/>
                  </a:cubicBezTo>
                  <a:cubicBezTo>
                    <a:pt x="13" y="0"/>
                    <a:pt x="13" y="0"/>
                    <a:pt x="13" y="0"/>
                  </a:cubicBezTo>
                  <a:cubicBezTo>
                    <a:pt x="13" y="0"/>
                    <a:pt x="13" y="0"/>
                    <a:pt x="13" y="0"/>
                  </a:cubicBezTo>
                  <a:cubicBezTo>
                    <a:pt x="13" y="0"/>
                    <a:pt x="13" y="0"/>
                    <a:pt x="13" y="0"/>
                  </a:cubicBezTo>
                  <a:cubicBezTo>
                    <a:pt x="13" y="0"/>
                    <a:pt x="14" y="0"/>
                    <a:pt x="14" y="0"/>
                  </a:cubicBezTo>
                  <a:cubicBezTo>
                    <a:pt x="14" y="0"/>
                    <a:pt x="14" y="0"/>
                    <a:pt x="14" y="0"/>
                  </a:cubicBezTo>
                  <a:cubicBezTo>
                    <a:pt x="14" y="0"/>
                    <a:pt x="14" y="0"/>
                    <a:pt x="14" y="0"/>
                  </a:cubicBezTo>
                  <a:cubicBezTo>
                    <a:pt x="14" y="0"/>
                    <a:pt x="14" y="0"/>
                    <a:pt x="14" y="0"/>
                  </a:cubicBezTo>
                  <a:cubicBezTo>
                    <a:pt x="22" y="0"/>
                    <a:pt x="22" y="0"/>
                    <a:pt x="22" y="0"/>
                  </a:cubicBezTo>
                  <a:cubicBezTo>
                    <a:pt x="22" y="8"/>
                    <a:pt x="22" y="8"/>
                    <a:pt x="22" y="8"/>
                  </a:cubicBezTo>
                  <a:cubicBezTo>
                    <a:pt x="14" y="8"/>
                    <a:pt x="14" y="8"/>
                    <a:pt x="14" y="8"/>
                  </a:cubicBezTo>
                  <a:cubicBezTo>
                    <a:pt x="14" y="8"/>
                    <a:pt x="14"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10"/>
                    <a:pt x="11" y="12"/>
                    <a:pt x="9" y="14"/>
                  </a:cubicBezTo>
                  <a:cubicBezTo>
                    <a:pt x="9" y="14"/>
                    <a:pt x="9" y="14"/>
                    <a:pt x="9" y="14"/>
                  </a:cubicBezTo>
                  <a:cubicBezTo>
                    <a:pt x="9" y="15"/>
                    <a:pt x="9" y="16"/>
                    <a:pt x="8" y="17"/>
                  </a:cubicBezTo>
                  <a:cubicBezTo>
                    <a:pt x="8" y="17"/>
                    <a:pt x="8" y="17"/>
                    <a:pt x="8" y="17"/>
                  </a:cubicBezTo>
                  <a:cubicBezTo>
                    <a:pt x="8" y="17"/>
                    <a:pt x="8" y="17"/>
                    <a:pt x="8" y="17"/>
                  </a:cubicBezTo>
                  <a:cubicBezTo>
                    <a:pt x="8" y="19"/>
                    <a:pt x="12" y="23"/>
                    <a:pt x="16" y="26"/>
                  </a:cubicBezTo>
                  <a:cubicBezTo>
                    <a:pt x="16" y="26"/>
                    <a:pt x="16" y="26"/>
                    <a:pt x="16" y="26"/>
                  </a:cubicBezTo>
                  <a:cubicBezTo>
                    <a:pt x="20" y="29"/>
                    <a:pt x="24" y="31"/>
                    <a:pt x="25" y="31"/>
                  </a:cubicBezTo>
                  <a:cubicBezTo>
                    <a:pt x="25" y="31"/>
                    <a:pt x="25" y="31"/>
                    <a:pt x="25" y="31"/>
                  </a:cubicBezTo>
                  <a:cubicBezTo>
                    <a:pt x="25" y="31"/>
                    <a:pt x="25" y="31"/>
                    <a:pt x="25" y="31"/>
                  </a:cubicBezTo>
                  <a:cubicBezTo>
                    <a:pt x="25" y="31"/>
                    <a:pt x="25" y="31"/>
                    <a:pt x="25" y="31"/>
                  </a:cubicBezTo>
                  <a:cubicBezTo>
                    <a:pt x="26" y="32"/>
                    <a:pt x="26" y="32"/>
                    <a:pt x="26" y="32"/>
                  </a:cubicBezTo>
                  <a:cubicBezTo>
                    <a:pt x="23" y="39"/>
                    <a:pt x="23" y="39"/>
                    <a:pt x="23" y="39"/>
                  </a:cubicBezTo>
                  <a:cubicBezTo>
                    <a:pt x="21" y="38"/>
                    <a:pt x="21" y="38"/>
                    <a:pt x="21" y="38"/>
                  </a:cubicBezTo>
                  <a:close/>
                  <a:moveTo>
                    <a:pt x="14" y="29"/>
                  </a:moveTo>
                  <a:cubicBezTo>
                    <a:pt x="13" y="29"/>
                    <a:pt x="13" y="29"/>
                    <a:pt x="12" y="28"/>
                  </a:cubicBezTo>
                  <a:cubicBezTo>
                    <a:pt x="12" y="28"/>
                    <a:pt x="12" y="28"/>
                    <a:pt x="12" y="28"/>
                  </a:cubicBezTo>
                  <a:cubicBezTo>
                    <a:pt x="13" y="29"/>
                    <a:pt x="13" y="29"/>
                    <a:pt x="14" y="29"/>
                  </a:cubicBezTo>
                  <a:close/>
                  <a:moveTo>
                    <a:pt x="12" y="28"/>
                  </a:moveTo>
                  <a:cubicBezTo>
                    <a:pt x="12" y="28"/>
                    <a:pt x="12" y="28"/>
                    <a:pt x="12" y="28"/>
                  </a:cubicBezTo>
                  <a:cubicBezTo>
                    <a:pt x="12" y="28"/>
                    <a:pt x="12" y="28"/>
                    <a:pt x="12" y="28"/>
                  </a:cubicBezTo>
                  <a:cubicBezTo>
                    <a:pt x="12" y="28"/>
                    <a:pt x="12" y="28"/>
                    <a:pt x="12" y="28"/>
                  </a:cubicBezTo>
                  <a:close/>
                  <a:moveTo>
                    <a:pt x="6" y="12"/>
                  </a:moveTo>
                  <a:cubicBezTo>
                    <a:pt x="6" y="12"/>
                    <a:pt x="5" y="13"/>
                    <a:pt x="5" y="13"/>
                  </a:cubicBezTo>
                  <a:cubicBezTo>
                    <a:pt x="5" y="13"/>
                    <a:pt x="5" y="13"/>
                    <a:pt x="5" y="13"/>
                  </a:cubicBezTo>
                  <a:cubicBezTo>
                    <a:pt x="5" y="13"/>
                    <a:pt x="6" y="12"/>
                    <a:pt x="6" y="12"/>
                  </a:cubicBezTo>
                  <a:cubicBezTo>
                    <a:pt x="6" y="12"/>
                    <a:pt x="6" y="12"/>
                    <a:pt x="6" y="12"/>
                  </a:cubicBezTo>
                  <a:cubicBezTo>
                    <a:pt x="8" y="9"/>
                    <a:pt x="9" y="7"/>
                    <a:pt x="9" y="5"/>
                  </a:cubicBezTo>
                  <a:cubicBezTo>
                    <a:pt x="9" y="5"/>
                    <a:pt x="9" y="5"/>
                    <a:pt x="9" y="5"/>
                  </a:cubicBezTo>
                  <a:cubicBezTo>
                    <a:pt x="9" y="5"/>
                    <a:pt x="9" y="5"/>
                    <a:pt x="9" y="5"/>
                  </a:cubicBezTo>
                  <a:cubicBezTo>
                    <a:pt x="9" y="5"/>
                    <a:pt x="9" y="5"/>
                    <a:pt x="9" y="5"/>
                  </a:cubicBezTo>
                  <a:cubicBezTo>
                    <a:pt x="9" y="7"/>
                    <a:pt x="8" y="9"/>
                    <a:pt x="6" y="12"/>
                  </a:cubicBezTo>
                  <a:close/>
                  <a:moveTo>
                    <a:pt x="14" y="4"/>
                  </a:moveTo>
                  <a:cubicBezTo>
                    <a:pt x="18" y="4"/>
                    <a:pt x="18" y="4"/>
                    <a:pt x="18" y="4"/>
                  </a:cubicBezTo>
                  <a:cubicBezTo>
                    <a:pt x="14" y="4"/>
                    <a:pt x="14" y="4"/>
                    <a:pt x="14" y="4"/>
                  </a:cubicBezTo>
                  <a:cubicBezTo>
                    <a:pt x="14" y="4"/>
                    <a:pt x="14" y="4"/>
                    <a:pt x="14" y="4"/>
                  </a:cubicBezTo>
                  <a:close/>
                  <a:moveTo>
                    <a:pt x="13" y="4"/>
                  </a:moveTo>
                  <a:cubicBezTo>
                    <a:pt x="13" y="4"/>
                    <a:pt x="13" y="4"/>
                    <a:pt x="13" y="4"/>
                  </a:cubicBezTo>
                  <a:cubicBezTo>
                    <a:pt x="13" y="4"/>
                    <a:pt x="13" y="4"/>
                    <a:pt x="13" y="4"/>
                  </a:cubicBezTo>
                  <a:cubicBezTo>
                    <a:pt x="13" y="4"/>
                    <a:pt x="12" y="4"/>
                    <a:pt x="12" y="4"/>
                  </a:cubicBezTo>
                  <a:cubicBezTo>
                    <a:pt x="12" y="4"/>
                    <a:pt x="12" y="4"/>
                    <a:pt x="12" y="4"/>
                  </a:cubicBezTo>
                  <a:cubicBezTo>
                    <a:pt x="12" y="4"/>
                    <a:pt x="13" y="4"/>
                    <a:pt x="13" y="4"/>
                  </a:cubicBezTo>
                  <a:close/>
                  <a:moveTo>
                    <a:pt x="12" y="4"/>
                  </a:moveTo>
                  <a:cubicBezTo>
                    <a:pt x="12" y="4"/>
                    <a:pt x="12"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0" y="4"/>
                    <a:pt x="10" y="4"/>
                    <a:pt x="10" y="4"/>
                  </a:cubicBezTo>
                  <a:cubicBezTo>
                    <a:pt x="10" y="4"/>
                    <a:pt x="10" y="4"/>
                    <a:pt x="10" y="4"/>
                  </a:cubicBezTo>
                  <a:cubicBezTo>
                    <a:pt x="12" y="4"/>
                    <a:pt x="12"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35"/>
            <p:cNvSpPr/>
            <p:nvPr/>
          </p:nvSpPr>
          <p:spPr bwMode="auto">
            <a:xfrm>
              <a:off x="4738" y="1729"/>
              <a:ext cx="60" cy="72"/>
            </a:xfrm>
            <a:custGeom>
              <a:avLst/>
              <a:gdLst>
                <a:gd name="T0" fmla="*/ 0 w 25"/>
                <a:gd name="T1" fmla="*/ 14 h 30"/>
                <a:gd name="T2" fmla="*/ 3 w 25"/>
                <a:gd name="T3" fmla="*/ 7 h 30"/>
                <a:gd name="T4" fmla="*/ 3 w 25"/>
                <a:gd name="T5" fmla="*/ 7 h 30"/>
                <a:gd name="T6" fmla="*/ 18 w 25"/>
                <a:gd name="T7" fmla="*/ 0 h 30"/>
                <a:gd name="T8" fmla="*/ 18 w 25"/>
                <a:gd name="T9" fmla="*/ 0 h 30"/>
                <a:gd name="T10" fmla="*/ 25 w 25"/>
                <a:gd name="T11" fmla="*/ 5 h 30"/>
                <a:gd name="T12" fmla="*/ 25 w 25"/>
                <a:gd name="T13" fmla="*/ 5 h 30"/>
                <a:gd name="T14" fmla="*/ 24 w 25"/>
                <a:gd name="T15" fmla="*/ 6 h 30"/>
                <a:gd name="T16" fmla="*/ 24 w 25"/>
                <a:gd name="T17" fmla="*/ 6 h 30"/>
                <a:gd name="T18" fmla="*/ 24 w 25"/>
                <a:gd name="T19" fmla="*/ 10 h 30"/>
                <a:gd name="T20" fmla="*/ 24 w 25"/>
                <a:gd name="T21" fmla="*/ 10 h 30"/>
                <a:gd name="T22" fmla="*/ 24 w 25"/>
                <a:gd name="T23" fmla="*/ 15 h 30"/>
                <a:gd name="T24" fmla="*/ 24 w 25"/>
                <a:gd name="T25" fmla="*/ 15 h 30"/>
                <a:gd name="T26" fmla="*/ 21 w 25"/>
                <a:gd name="T27" fmla="*/ 16 h 30"/>
                <a:gd name="T28" fmla="*/ 20 w 25"/>
                <a:gd name="T29" fmla="*/ 10 h 30"/>
                <a:gd name="T30" fmla="*/ 20 w 25"/>
                <a:gd name="T31" fmla="*/ 10 h 30"/>
                <a:gd name="T32" fmla="*/ 21 w 25"/>
                <a:gd name="T33" fmla="*/ 5 h 30"/>
                <a:gd name="T34" fmla="*/ 21 w 25"/>
                <a:gd name="T35" fmla="*/ 5 h 30"/>
                <a:gd name="T36" fmla="*/ 21 w 25"/>
                <a:gd name="T37" fmla="*/ 5 h 30"/>
                <a:gd name="T38" fmla="*/ 21 w 25"/>
                <a:gd name="T39" fmla="*/ 5 h 30"/>
                <a:gd name="T40" fmla="*/ 20 w 25"/>
                <a:gd name="T41" fmla="*/ 5 h 30"/>
                <a:gd name="T42" fmla="*/ 20 w 25"/>
                <a:gd name="T43" fmla="*/ 5 h 30"/>
                <a:gd name="T44" fmla="*/ 18 w 25"/>
                <a:gd name="T45" fmla="*/ 4 h 30"/>
                <a:gd name="T46" fmla="*/ 18 w 25"/>
                <a:gd name="T47" fmla="*/ 4 h 30"/>
                <a:gd name="T48" fmla="*/ 6 w 25"/>
                <a:gd name="T49" fmla="*/ 10 h 30"/>
                <a:gd name="T50" fmla="*/ 6 w 25"/>
                <a:gd name="T51" fmla="*/ 10 h 30"/>
                <a:gd name="T52" fmla="*/ 4 w 25"/>
                <a:gd name="T53" fmla="*/ 14 h 30"/>
                <a:gd name="T54" fmla="*/ 4 w 25"/>
                <a:gd name="T55" fmla="*/ 14 h 30"/>
                <a:gd name="T56" fmla="*/ 10 w 25"/>
                <a:gd name="T57" fmla="*/ 22 h 30"/>
                <a:gd name="T58" fmla="*/ 10 w 25"/>
                <a:gd name="T59" fmla="*/ 22 h 30"/>
                <a:gd name="T60" fmla="*/ 16 w 25"/>
                <a:gd name="T61" fmla="*/ 26 h 30"/>
                <a:gd name="T62" fmla="*/ 16 w 25"/>
                <a:gd name="T63" fmla="*/ 26 h 30"/>
                <a:gd name="T64" fmla="*/ 16 w 25"/>
                <a:gd name="T65" fmla="*/ 26 h 30"/>
                <a:gd name="T66" fmla="*/ 14 w 25"/>
                <a:gd name="T67" fmla="*/ 30 h 30"/>
                <a:gd name="T68" fmla="*/ 0 w 25"/>
                <a:gd name="T69"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30">
                  <a:moveTo>
                    <a:pt x="0" y="14"/>
                  </a:moveTo>
                  <a:cubicBezTo>
                    <a:pt x="0" y="11"/>
                    <a:pt x="1" y="9"/>
                    <a:pt x="3" y="7"/>
                  </a:cubicBezTo>
                  <a:cubicBezTo>
                    <a:pt x="3" y="7"/>
                    <a:pt x="3" y="7"/>
                    <a:pt x="3" y="7"/>
                  </a:cubicBezTo>
                  <a:cubicBezTo>
                    <a:pt x="8" y="2"/>
                    <a:pt x="14" y="0"/>
                    <a:pt x="18" y="0"/>
                  </a:cubicBezTo>
                  <a:cubicBezTo>
                    <a:pt x="18" y="0"/>
                    <a:pt x="18" y="0"/>
                    <a:pt x="18" y="0"/>
                  </a:cubicBezTo>
                  <a:cubicBezTo>
                    <a:pt x="21" y="0"/>
                    <a:pt x="24" y="1"/>
                    <a:pt x="25" y="5"/>
                  </a:cubicBezTo>
                  <a:cubicBezTo>
                    <a:pt x="25" y="5"/>
                    <a:pt x="25" y="5"/>
                    <a:pt x="25" y="5"/>
                  </a:cubicBezTo>
                  <a:cubicBezTo>
                    <a:pt x="25" y="5"/>
                    <a:pt x="24" y="6"/>
                    <a:pt x="24" y="6"/>
                  </a:cubicBezTo>
                  <a:cubicBezTo>
                    <a:pt x="24" y="6"/>
                    <a:pt x="24" y="6"/>
                    <a:pt x="24" y="6"/>
                  </a:cubicBezTo>
                  <a:cubicBezTo>
                    <a:pt x="24" y="7"/>
                    <a:pt x="24" y="9"/>
                    <a:pt x="24" y="10"/>
                  </a:cubicBezTo>
                  <a:cubicBezTo>
                    <a:pt x="24" y="10"/>
                    <a:pt x="24" y="10"/>
                    <a:pt x="24" y="10"/>
                  </a:cubicBezTo>
                  <a:cubicBezTo>
                    <a:pt x="24" y="13"/>
                    <a:pt x="24" y="15"/>
                    <a:pt x="24" y="15"/>
                  </a:cubicBezTo>
                  <a:cubicBezTo>
                    <a:pt x="24" y="15"/>
                    <a:pt x="24" y="15"/>
                    <a:pt x="24" y="15"/>
                  </a:cubicBezTo>
                  <a:cubicBezTo>
                    <a:pt x="21" y="16"/>
                    <a:pt x="21" y="16"/>
                    <a:pt x="21" y="16"/>
                  </a:cubicBezTo>
                  <a:cubicBezTo>
                    <a:pt x="20" y="16"/>
                    <a:pt x="20" y="13"/>
                    <a:pt x="20" y="10"/>
                  </a:cubicBezTo>
                  <a:cubicBezTo>
                    <a:pt x="20" y="10"/>
                    <a:pt x="20" y="10"/>
                    <a:pt x="20" y="10"/>
                  </a:cubicBezTo>
                  <a:cubicBezTo>
                    <a:pt x="20" y="9"/>
                    <a:pt x="20" y="7"/>
                    <a:pt x="21" y="5"/>
                  </a:cubicBezTo>
                  <a:cubicBezTo>
                    <a:pt x="21" y="5"/>
                    <a:pt x="21" y="5"/>
                    <a:pt x="21" y="5"/>
                  </a:cubicBezTo>
                  <a:cubicBezTo>
                    <a:pt x="21" y="5"/>
                    <a:pt x="21" y="5"/>
                    <a:pt x="21" y="5"/>
                  </a:cubicBezTo>
                  <a:cubicBezTo>
                    <a:pt x="21" y="5"/>
                    <a:pt x="21" y="5"/>
                    <a:pt x="21" y="5"/>
                  </a:cubicBezTo>
                  <a:cubicBezTo>
                    <a:pt x="21" y="5"/>
                    <a:pt x="21" y="5"/>
                    <a:pt x="20" y="5"/>
                  </a:cubicBezTo>
                  <a:cubicBezTo>
                    <a:pt x="20" y="5"/>
                    <a:pt x="20" y="5"/>
                    <a:pt x="20" y="5"/>
                  </a:cubicBezTo>
                  <a:cubicBezTo>
                    <a:pt x="20" y="4"/>
                    <a:pt x="19" y="4"/>
                    <a:pt x="18" y="4"/>
                  </a:cubicBezTo>
                  <a:cubicBezTo>
                    <a:pt x="18" y="4"/>
                    <a:pt x="18" y="4"/>
                    <a:pt x="18" y="4"/>
                  </a:cubicBezTo>
                  <a:cubicBezTo>
                    <a:pt x="15" y="4"/>
                    <a:pt x="10" y="6"/>
                    <a:pt x="6" y="10"/>
                  </a:cubicBezTo>
                  <a:cubicBezTo>
                    <a:pt x="6" y="10"/>
                    <a:pt x="6" y="10"/>
                    <a:pt x="6" y="10"/>
                  </a:cubicBezTo>
                  <a:cubicBezTo>
                    <a:pt x="4" y="11"/>
                    <a:pt x="4" y="12"/>
                    <a:pt x="4" y="14"/>
                  </a:cubicBezTo>
                  <a:cubicBezTo>
                    <a:pt x="4" y="14"/>
                    <a:pt x="4" y="14"/>
                    <a:pt x="4" y="14"/>
                  </a:cubicBezTo>
                  <a:cubicBezTo>
                    <a:pt x="4" y="16"/>
                    <a:pt x="7" y="19"/>
                    <a:pt x="10" y="22"/>
                  </a:cubicBezTo>
                  <a:cubicBezTo>
                    <a:pt x="10" y="22"/>
                    <a:pt x="10" y="22"/>
                    <a:pt x="10" y="22"/>
                  </a:cubicBezTo>
                  <a:cubicBezTo>
                    <a:pt x="13" y="25"/>
                    <a:pt x="16" y="26"/>
                    <a:pt x="16" y="26"/>
                  </a:cubicBezTo>
                  <a:cubicBezTo>
                    <a:pt x="16" y="26"/>
                    <a:pt x="16" y="26"/>
                    <a:pt x="16" y="26"/>
                  </a:cubicBezTo>
                  <a:cubicBezTo>
                    <a:pt x="16" y="26"/>
                    <a:pt x="16" y="26"/>
                    <a:pt x="16" y="26"/>
                  </a:cubicBezTo>
                  <a:cubicBezTo>
                    <a:pt x="14" y="30"/>
                    <a:pt x="14" y="30"/>
                    <a:pt x="14" y="30"/>
                  </a:cubicBezTo>
                  <a:cubicBezTo>
                    <a:pt x="14" y="30"/>
                    <a:pt x="0" y="23"/>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36"/>
            <p:cNvSpPr>
              <a:spLocks noEditPoints="1"/>
            </p:cNvSpPr>
            <p:nvPr/>
          </p:nvSpPr>
          <p:spPr bwMode="auto">
            <a:xfrm>
              <a:off x="4733" y="1725"/>
              <a:ext cx="70" cy="90"/>
            </a:xfrm>
            <a:custGeom>
              <a:avLst/>
              <a:gdLst>
                <a:gd name="T0" fmla="*/ 12 w 29"/>
                <a:gd name="T1" fmla="*/ 32 h 38"/>
                <a:gd name="T2" fmla="*/ 8 w 29"/>
                <a:gd name="T3" fmla="*/ 29 h 38"/>
                <a:gd name="T4" fmla="*/ 0 w 29"/>
                <a:gd name="T5" fmla="*/ 16 h 38"/>
                <a:gd name="T6" fmla="*/ 0 w 29"/>
                <a:gd name="T7" fmla="*/ 16 h 38"/>
                <a:gd name="T8" fmla="*/ 0 w 29"/>
                <a:gd name="T9" fmla="*/ 15 h 38"/>
                <a:gd name="T10" fmla="*/ 4 w 29"/>
                <a:gd name="T11" fmla="*/ 8 h 38"/>
                <a:gd name="T12" fmla="*/ 20 w 29"/>
                <a:gd name="T13" fmla="*/ 0 h 38"/>
                <a:gd name="T14" fmla="*/ 29 w 29"/>
                <a:gd name="T15" fmla="*/ 7 h 38"/>
                <a:gd name="T16" fmla="*/ 28 w 29"/>
                <a:gd name="T17" fmla="*/ 9 h 38"/>
                <a:gd name="T18" fmla="*/ 28 w 29"/>
                <a:gd name="T19" fmla="*/ 12 h 38"/>
                <a:gd name="T20" fmla="*/ 28 w 29"/>
                <a:gd name="T21" fmla="*/ 16 h 38"/>
                <a:gd name="T22" fmla="*/ 28 w 29"/>
                <a:gd name="T23" fmla="*/ 17 h 38"/>
                <a:gd name="T24" fmla="*/ 28 w 29"/>
                <a:gd name="T25" fmla="*/ 18 h 38"/>
                <a:gd name="T26" fmla="*/ 21 w 29"/>
                <a:gd name="T27" fmla="*/ 18 h 38"/>
                <a:gd name="T28" fmla="*/ 20 w 29"/>
                <a:gd name="T29" fmla="*/ 12 h 38"/>
                <a:gd name="T30" fmla="*/ 20 w 29"/>
                <a:gd name="T31" fmla="*/ 8 h 38"/>
                <a:gd name="T32" fmla="*/ 9 w 29"/>
                <a:gd name="T33" fmla="*/ 13 h 38"/>
                <a:gd name="T34" fmla="*/ 8 w 29"/>
                <a:gd name="T35" fmla="*/ 16 h 38"/>
                <a:gd name="T36" fmla="*/ 8 w 29"/>
                <a:gd name="T37" fmla="*/ 16 h 38"/>
                <a:gd name="T38" fmla="*/ 13 w 29"/>
                <a:gd name="T39" fmla="*/ 23 h 38"/>
                <a:gd name="T40" fmla="*/ 18 w 29"/>
                <a:gd name="T41" fmla="*/ 26 h 38"/>
                <a:gd name="T42" fmla="*/ 14 w 29"/>
                <a:gd name="T43" fmla="*/ 38 h 38"/>
                <a:gd name="T44" fmla="*/ 10 w 29"/>
                <a:gd name="T45" fmla="*/ 25 h 38"/>
                <a:gd name="T46" fmla="*/ 13 w 29"/>
                <a:gd name="T47" fmla="*/ 28 h 38"/>
                <a:gd name="T48" fmla="*/ 10 w 29"/>
                <a:gd name="T49" fmla="*/ 26 h 38"/>
                <a:gd name="T50" fmla="*/ 7 w 29"/>
                <a:gd name="T51" fmla="*/ 22 h 38"/>
                <a:gd name="T52" fmla="*/ 24 w 29"/>
                <a:gd name="T53" fmla="*/ 17 h 38"/>
                <a:gd name="T54" fmla="*/ 24 w 29"/>
                <a:gd name="T55" fmla="*/ 17 h 38"/>
                <a:gd name="T56" fmla="*/ 24 w 29"/>
                <a:gd name="T57" fmla="*/ 17 h 38"/>
                <a:gd name="T58" fmla="*/ 4 w 29"/>
                <a:gd name="T59" fmla="*/ 15 h 38"/>
                <a:gd name="T60" fmla="*/ 4 w 29"/>
                <a:gd name="T61" fmla="*/ 15 h 38"/>
                <a:gd name="T62" fmla="*/ 4 w 29"/>
                <a:gd name="T63" fmla="*/ 15 h 38"/>
                <a:gd name="T64" fmla="*/ 4 w 29"/>
                <a:gd name="T65" fmla="*/ 15 h 38"/>
                <a:gd name="T66" fmla="*/ 6 w 29"/>
                <a:gd name="T67" fmla="*/ 11 h 38"/>
                <a:gd name="T68" fmla="*/ 4 w 29"/>
                <a:gd name="T69" fmla="*/ 15 h 38"/>
                <a:gd name="T70" fmla="*/ 24 w 29"/>
                <a:gd name="T71" fmla="*/ 13 h 38"/>
                <a:gd name="T72" fmla="*/ 24 w 29"/>
                <a:gd name="T73" fmla="*/ 13 h 38"/>
                <a:gd name="T74" fmla="*/ 24 w 29"/>
                <a:gd name="T75" fmla="*/ 13 h 38"/>
                <a:gd name="T76" fmla="*/ 24 w 29"/>
                <a:gd name="T77" fmla="*/ 13 h 38"/>
                <a:gd name="T78" fmla="*/ 24 w 29"/>
                <a:gd name="T79" fmla="*/ 13 h 38"/>
                <a:gd name="T80" fmla="*/ 24 w 29"/>
                <a:gd name="T81" fmla="*/ 12 h 38"/>
                <a:gd name="T82" fmla="*/ 24 w 29"/>
                <a:gd name="T83" fmla="*/ 12 h 38"/>
                <a:gd name="T84" fmla="*/ 24 w 29"/>
                <a:gd name="T85" fmla="*/ 12 h 38"/>
                <a:gd name="T86" fmla="*/ 24 w 29"/>
                <a:gd name="T87" fmla="*/ 12 h 38"/>
                <a:gd name="T88" fmla="*/ 25 w 29"/>
                <a:gd name="T89" fmla="*/ 7 h 38"/>
                <a:gd name="T90" fmla="*/ 25 w 29"/>
                <a:gd name="T91" fmla="*/ 7 h 38"/>
                <a:gd name="T92" fmla="*/ 25 w 29"/>
                <a:gd name="T93" fmla="*/ 7 h 38"/>
                <a:gd name="T94" fmla="*/ 25 w 29"/>
                <a:gd name="T95" fmla="*/ 7 h 38"/>
                <a:gd name="T96" fmla="*/ 25 w 29"/>
                <a:gd name="T97" fmla="*/ 7 h 38"/>
                <a:gd name="T98" fmla="*/ 24 w 29"/>
                <a:gd name="T99" fmla="*/ 5 h 38"/>
                <a:gd name="T100" fmla="*/ 24 w 29"/>
                <a:gd name="T101" fmla="*/ 5 h 38"/>
                <a:gd name="T102" fmla="*/ 19 w 29"/>
                <a:gd name="T103" fmla="*/ 4 h 38"/>
                <a:gd name="T104" fmla="*/ 19 w 29"/>
                <a:gd name="T105" fmla="*/ 4 h 38"/>
                <a:gd name="T106" fmla="*/ 20 w 29"/>
                <a:gd name="T107" fmla="*/ 4 h 38"/>
                <a:gd name="T108" fmla="*/ 20 w 29"/>
                <a:gd name="T109"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 h="38">
                  <a:moveTo>
                    <a:pt x="14" y="33"/>
                  </a:moveTo>
                  <a:cubicBezTo>
                    <a:pt x="13" y="33"/>
                    <a:pt x="13" y="32"/>
                    <a:pt x="12" y="32"/>
                  </a:cubicBezTo>
                  <a:cubicBezTo>
                    <a:pt x="12" y="32"/>
                    <a:pt x="12" y="32"/>
                    <a:pt x="12" y="32"/>
                  </a:cubicBezTo>
                  <a:cubicBezTo>
                    <a:pt x="11" y="31"/>
                    <a:pt x="9" y="30"/>
                    <a:pt x="8" y="29"/>
                  </a:cubicBezTo>
                  <a:cubicBezTo>
                    <a:pt x="8" y="29"/>
                    <a:pt x="8" y="29"/>
                    <a:pt x="8" y="29"/>
                  </a:cubicBezTo>
                  <a:cubicBezTo>
                    <a:pt x="4" y="26"/>
                    <a:pt x="0" y="21"/>
                    <a:pt x="0" y="16"/>
                  </a:cubicBezTo>
                  <a:cubicBezTo>
                    <a:pt x="0" y="16"/>
                    <a:pt x="0" y="16"/>
                    <a:pt x="0" y="16"/>
                  </a:cubicBezTo>
                  <a:cubicBezTo>
                    <a:pt x="0" y="16"/>
                    <a:pt x="0" y="16"/>
                    <a:pt x="0" y="16"/>
                  </a:cubicBezTo>
                  <a:cubicBezTo>
                    <a:pt x="0" y="16"/>
                    <a:pt x="0" y="15"/>
                    <a:pt x="0" y="15"/>
                  </a:cubicBezTo>
                  <a:cubicBezTo>
                    <a:pt x="0" y="15"/>
                    <a:pt x="0" y="15"/>
                    <a:pt x="0" y="15"/>
                  </a:cubicBezTo>
                  <a:cubicBezTo>
                    <a:pt x="0" y="13"/>
                    <a:pt x="1" y="10"/>
                    <a:pt x="4" y="8"/>
                  </a:cubicBezTo>
                  <a:cubicBezTo>
                    <a:pt x="4" y="8"/>
                    <a:pt x="4" y="8"/>
                    <a:pt x="4" y="8"/>
                  </a:cubicBezTo>
                  <a:cubicBezTo>
                    <a:pt x="9" y="2"/>
                    <a:pt x="15" y="0"/>
                    <a:pt x="20" y="0"/>
                  </a:cubicBezTo>
                  <a:cubicBezTo>
                    <a:pt x="20" y="0"/>
                    <a:pt x="20" y="0"/>
                    <a:pt x="20" y="0"/>
                  </a:cubicBezTo>
                  <a:cubicBezTo>
                    <a:pt x="23" y="0"/>
                    <a:pt x="28" y="2"/>
                    <a:pt x="29" y="7"/>
                  </a:cubicBezTo>
                  <a:cubicBezTo>
                    <a:pt x="29" y="7"/>
                    <a:pt x="29" y="7"/>
                    <a:pt x="29" y="7"/>
                  </a:cubicBezTo>
                  <a:cubicBezTo>
                    <a:pt x="29" y="7"/>
                    <a:pt x="29" y="7"/>
                    <a:pt x="29" y="7"/>
                  </a:cubicBezTo>
                  <a:cubicBezTo>
                    <a:pt x="29" y="8"/>
                    <a:pt x="28" y="8"/>
                    <a:pt x="28" y="9"/>
                  </a:cubicBezTo>
                  <a:cubicBezTo>
                    <a:pt x="28" y="9"/>
                    <a:pt x="28" y="9"/>
                    <a:pt x="28" y="9"/>
                  </a:cubicBezTo>
                  <a:cubicBezTo>
                    <a:pt x="28" y="10"/>
                    <a:pt x="28" y="11"/>
                    <a:pt x="28" y="12"/>
                  </a:cubicBezTo>
                  <a:cubicBezTo>
                    <a:pt x="28" y="12"/>
                    <a:pt x="28" y="12"/>
                    <a:pt x="28" y="12"/>
                  </a:cubicBezTo>
                  <a:cubicBezTo>
                    <a:pt x="28" y="14"/>
                    <a:pt x="28" y="16"/>
                    <a:pt x="28" y="16"/>
                  </a:cubicBezTo>
                  <a:cubicBezTo>
                    <a:pt x="28" y="16"/>
                    <a:pt x="28" y="16"/>
                    <a:pt x="28" y="16"/>
                  </a:cubicBezTo>
                  <a:cubicBezTo>
                    <a:pt x="28" y="16"/>
                    <a:pt x="28" y="16"/>
                    <a:pt x="28" y="17"/>
                  </a:cubicBezTo>
                  <a:cubicBezTo>
                    <a:pt x="28" y="17"/>
                    <a:pt x="28" y="17"/>
                    <a:pt x="28" y="17"/>
                  </a:cubicBezTo>
                  <a:cubicBezTo>
                    <a:pt x="28" y="18"/>
                    <a:pt x="28" y="18"/>
                    <a:pt x="28" y="18"/>
                  </a:cubicBezTo>
                  <a:cubicBezTo>
                    <a:pt x="21" y="20"/>
                    <a:pt x="21" y="20"/>
                    <a:pt x="21" y="20"/>
                  </a:cubicBezTo>
                  <a:cubicBezTo>
                    <a:pt x="21" y="18"/>
                    <a:pt x="21" y="18"/>
                    <a:pt x="21" y="18"/>
                  </a:cubicBezTo>
                  <a:cubicBezTo>
                    <a:pt x="21" y="18"/>
                    <a:pt x="20" y="15"/>
                    <a:pt x="20" y="12"/>
                  </a:cubicBezTo>
                  <a:cubicBezTo>
                    <a:pt x="20" y="12"/>
                    <a:pt x="20" y="12"/>
                    <a:pt x="20" y="12"/>
                  </a:cubicBezTo>
                  <a:cubicBezTo>
                    <a:pt x="20" y="11"/>
                    <a:pt x="20" y="10"/>
                    <a:pt x="20" y="8"/>
                  </a:cubicBezTo>
                  <a:cubicBezTo>
                    <a:pt x="20" y="8"/>
                    <a:pt x="20" y="8"/>
                    <a:pt x="20" y="8"/>
                  </a:cubicBezTo>
                  <a:cubicBezTo>
                    <a:pt x="20" y="8"/>
                    <a:pt x="20" y="8"/>
                    <a:pt x="20" y="8"/>
                  </a:cubicBezTo>
                  <a:cubicBezTo>
                    <a:pt x="17" y="8"/>
                    <a:pt x="13" y="10"/>
                    <a:pt x="9" y="13"/>
                  </a:cubicBezTo>
                  <a:cubicBezTo>
                    <a:pt x="9" y="13"/>
                    <a:pt x="9" y="13"/>
                    <a:pt x="9" y="13"/>
                  </a:cubicBezTo>
                  <a:cubicBezTo>
                    <a:pt x="8" y="14"/>
                    <a:pt x="8" y="15"/>
                    <a:pt x="8" y="16"/>
                  </a:cubicBezTo>
                  <a:cubicBezTo>
                    <a:pt x="8" y="16"/>
                    <a:pt x="8" y="16"/>
                    <a:pt x="8" y="16"/>
                  </a:cubicBezTo>
                  <a:cubicBezTo>
                    <a:pt x="8" y="16"/>
                    <a:pt x="8" y="16"/>
                    <a:pt x="8" y="16"/>
                  </a:cubicBezTo>
                  <a:cubicBezTo>
                    <a:pt x="8" y="17"/>
                    <a:pt x="10" y="20"/>
                    <a:pt x="13" y="23"/>
                  </a:cubicBezTo>
                  <a:cubicBezTo>
                    <a:pt x="13" y="23"/>
                    <a:pt x="13" y="23"/>
                    <a:pt x="13" y="23"/>
                  </a:cubicBezTo>
                  <a:cubicBezTo>
                    <a:pt x="15" y="24"/>
                    <a:pt x="17" y="26"/>
                    <a:pt x="18" y="26"/>
                  </a:cubicBezTo>
                  <a:cubicBezTo>
                    <a:pt x="18" y="26"/>
                    <a:pt x="18" y="26"/>
                    <a:pt x="18" y="26"/>
                  </a:cubicBezTo>
                  <a:cubicBezTo>
                    <a:pt x="21" y="26"/>
                    <a:pt x="21" y="26"/>
                    <a:pt x="21" y="26"/>
                  </a:cubicBezTo>
                  <a:cubicBezTo>
                    <a:pt x="14" y="38"/>
                    <a:pt x="14" y="38"/>
                    <a:pt x="14" y="38"/>
                  </a:cubicBezTo>
                  <a:cubicBezTo>
                    <a:pt x="14" y="33"/>
                    <a:pt x="14" y="33"/>
                    <a:pt x="14" y="33"/>
                  </a:cubicBezTo>
                  <a:close/>
                  <a:moveTo>
                    <a:pt x="10" y="25"/>
                  </a:moveTo>
                  <a:cubicBezTo>
                    <a:pt x="11" y="26"/>
                    <a:pt x="12" y="27"/>
                    <a:pt x="13" y="28"/>
                  </a:cubicBezTo>
                  <a:cubicBezTo>
                    <a:pt x="13" y="28"/>
                    <a:pt x="13" y="28"/>
                    <a:pt x="13" y="28"/>
                  </a:cubicBezTo>
                  <a:cubicBezTo>
                    <a:pt x="12" y="27"/>
                    <a:pt x="11" y="26"/>
                    <a:pt x="10" y="26"/>
                  </a:cubicBezTo>
                  <a:cubicBezTo>
                    <a:pt x="10" y="26"/>
                    <a:pt x="10" y="26"/>
                    <a:pt x="10" y="26"/>
                  </a:cubicBezTo>
                  <a:cubicBezTo>
                    <a:pt x="9" y="24"/>
                    <a:pt x="8" y="23"/>
                    <a:pt x="7" y="22"/>
                  </a:cubicBezTo>
                  <a:cubicBezTo>
                    <a:pt x="7" y="22"/>
                    <a:pt x="7" y="22"/>
                    <a:pt x="7" y="22"/>
                  </a:cubicBezTo>
                  <a:cubicBezTo>
                    <a:pt x="8" y="23"/>
                    <a:pt x="9" y="24"/>
                    <a:pt x="10" y="25"/>
                  </a:cubicBezTo>
                  <a:close/>
                  <a:moveTo>
                    <a:pt x="24" y="17"/>
                  </a:moveTo>
                  <a:cubicBezTo>
                    <a:pt x="24" y="17"/>
                    <a:pt x="24" y="17"/>
                    <a:pt x="24" y="17"/>
                  </a:cubicBezTo>
                  <a:cubicBezTo>
                    <a:pt x="24" y="17"/>
                    <a:pt x="24" y="17"/>
                    <a:pt x="24" y="17"/>
                  </a:cubicBezTo>
                  <a:cubicBezTo>
                    <a:pt x="24" y="17"/>
                    <a:pt x="24" y="17"/>
                    <a:pt x="24" y="17"/>
                  </a:cubicBezTo>
                  <a:cubicBezTo>
                    <a:pt x="24" y="17"/>
                    <a:pt x="24" y="17"/>
                    <a:pt x="24" y="17"/>
                  </a:cubicBezTo>
                  <a:close/>
                  <a:moveTo>
                    <a:pt x="2" y="16"/>
                  </a:moveTo>
                  <a:cubicBezTo>
                    <a:pt x="4" y="15"/>
                    <a:pt x="4" y="15"/>
                    <a:pt x="4" y="15"/>
                  </a:cubicBezTo>
                  <a:cubicBezTo>
                    <a:pt x="3" y="15"/>
                    <a:pt x="3" y="15"/>
                    <a:pt x="3" y="15"/>
                  </a:cubicBezTo>
                  <a:cubicBezTo>
                    <a:pt x="4" y="15"/>
                    <a:pt x="4" y="15"/>
                    <a:pt x="4" y="15"/>
                  </a:cubicBezTo>
                  <a:cubicBezTo>
                    <a:pt x="2" y="16"/>
                    <a:pt x="2" y="16"/>
                    <a:pt x="2" y="16"/>
                  </a:cubicBezTo>
                  <a:close/>
                  <a:moveTo>
                    <a:pt x="4" y="15"/>
                  </a:moveTo>
                  <a:cubicBezTo>
                    <a:pt x="4" y="15"/>
                    <a:pt x="4" y="15"/>
                    <a:pt x="4" y="15"/>
                  </a:cubicBezTo>
                  <a:cubicBezTo>
                    <a:pt x="4" y="15"/>
                    <a:pt x="4" y="15"/>
                    <a:pt x="4" y="15"/>
                  </a:cubicBezTo>
                  <a:cubicBezTo>
                    <a:pt x="4" y="14"/>
                    <a:pt x="5" y="12"/>
                    <a:pt x="6" y="11"/>
                  </a:cubicBezTo>
                  <a:cubicBezTo>
                    <a:pt x="6" y="11"/>
                    <a:pt x="6" y="11"/>
                    <a:pt x="6" y="11"/>
                  </a:cubicBezTo>
                  <a:cubicBezTo>
                    <a:pt x="5" y="12"/>
                    <a:pt x="4" y="14"/>
                    <a:pt x="4" y="15"/>
                  </a:cubicBezTo>
                  <a:cubicBezTo>
                    <a:pt x="4" y="15"/>
                    <a:pt x="4" y="15"/>
                    <a:pt x="4" y="15"/>
                  </a:cubicBezTo>
                  <a:cubicBezTo>
                    <a:pt x="4" y="15"/>
                    <a:pt x="4" y="15"/>
                    <a:pt x="4" y="15"/>
                  </a:cubicBezTo>
                  <a:close/>
                  <a:moveTo>
                    <a:pt x="24" y="13"/>
                  </a:moveTo>
                  <a:cubicBezTo>
                    <a:pt x="24" y="13"/>
                    <a:pt x="24" y="13"/>
                    <a:pt x="24" y="13"/>
                  </a:cubicBezTo>
                  <a:cubicBezTo>
                    <a:pt x="24" y="13"/>
                    <a:pt x="24" y="13"/>
                    <a:pt x="24" y="13"/>
                  </a:cubicBezTo>
                  <a:cubicBezTo>
                    <a:pt x="24" y="13"/>
                    <a:pt x="24" y="13"/>
                    <a:pt x="24" y="13"/>
                  </a:cubicBezTo>
                  <a:close/>
                  <a:moveTo>
                    <a:pt x="24" y="13"/>
                  </a:moveTo>
                  <a:cubicBezTo>
                    <a:pt x="24" y="13"/>
                    <a:pt x="24" y="13"/>
                    <a:pt x="24" y="13"/>
                  </a:cubicBezTo>
                  <a:cubicBezTo>
                    <a:pt x="24" y="13"/>
                    <a:pt x="24" y="13"/>
                    <a:pt x="24" y="13"/>
                  </a:cubicBezTo>
                  <a:cubicBezTo>
                    <a:pt x="24" y="13"/>
                    <a:pt x="24" y="13"/>
                    <a:pt x="24" y="13"/>
                  </a:cubicBezTo>
                  <a:close/>
                  <a:moveTo>
                    <a:pt x="24" y="13"/>
                  </a:moveTo>
                  <a:cubicBezTo>
                    <a:pt x="24" y="13"/>
                    <a:pt x="24" y="12"/>
                    <a:pt x="24" y="12"/>
                  </a:cubicBezTo>
                  <a:cubicBezTo>
                    <a:pt x="24" y="12"/>
                    <a:pt x="24" y="12"/>
                    <a:pt x="24" y="12"/>
                  </a:cubicBezTo>
                  <a:cubicBezTo>
                    <a:pt x="24" y="12"/>
                    <a:pt x="24" y="13"/>
                    <a:pt x="24" y="13"/>
                  </a:cubicBezTo>
                  <a:close/>
                  <a:moveTo>
                    <a:pt x="24" y="12"/>
                  </a:moveTo>
                  <a:cubicBezTo>
                    <a:pt x="24" y="12"/>
                    <a:pt x="24" y="12"/>
                    <a:pt x="24" y="12"/>
                  </a:cubicBezTo>
                  <a:cubicBezTo>
                    <a:pt x="24" y="12"/>
                    <a:pt x="24" y="12"/>
                    <a:pt x="24" y="12"/>
                  </a:cubicBezTo>
                  <a:cubicBezTo>
                    <a:pt x="24" y="12"/>
                    <a:pt x="24" y="12"/>
                    <a:pt x="24" y="12"/>
                  </a:cubicBezTo>
                  <a:cubicBezTo>
                    <a:pt x="24" y="12"/>
                    <a:pt x="24" y="12"/>
                    <a:pt x="24" y="12"/>
                  </a:cubicBezTo>
                  <a:cubicBezTo>
                    <a:pt x="24" y="12"/>
                    <a:pt x="24" y="12"/>
                    <a:pt x="24" y="12"/>
                  </a:cubicBezTo>
                  <a:close/>
                  <a:moveTo>
                    <a:pt x="25" y="7"/>
                  </a:move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lose/>
                  <a:moveTo>
                    <a:pt x="25" y="7"/>
                  </a:moveTo>
                  <a:cubicBezTo>
                    <a:pt x="25" y="7"/>
                    <a:pt x="25" y="7"/>
                    <a:pt x="25" y="7"/>
                  </a:cubicBezTo>
                  <a:cubicBezTo>
                    <a:pt x="25" y="7"/>
                    <a:pt x="25" y="7"/>
                    <a:pt x="25" y="7"/>
                  </a:cubicBezTo>
                  <a:cubicBezTo>
                    <a:pt x="25" y="7"/>
                    <a:pt x="25" y="7"/>
                    <a:pt x="25" y="7"/>
                  </a:cubicBezTo>
                  <a:close/>
                  <a:moveTo>
                    <a:pt x="24" y="5"/>
                  </a:moveTo>
                  <a:cubicBezTo>
                    <a:pt x="24" y="5"/>
                    <a:pt x="24" y="5"/>
                    <a:pt x="24" y="5"/>
                  </a:cubicBezTo>
                  <a:cubicBezTo>
                    <a:pt x="24" y="5"/>
                    <a:pt x="24" y="5"/>
                    <a:pt x="24" y="5"/>
                  </a:cubicBezTo>
                  <a:cubicBezTo>
                    <a:pt x="24" y="5"/>
                    <a:pt x="24" y="5"/>
                    <a:pt x="24" y="5"/>
                  </a:cubicBezTo>
                  <a:close/>
                  <a:moveTo>
                    <a:pt x="19" y="4"/>
                  </a:moveTo>
                  <a:cubicBezTo>
                    <a:pt x="19" y="4"/>
                    <a:pt x="19" y="4"/>
                    <a:pt x="19" y="4"/>
                  </a:cubicBezTo>
                  <a:cubicBezTo>
                    <a:pt x="19" y="4"/>
                    <a:pt x="19" y="4"/>
                    <a:pt x="19" y="4"/>
                  </a:cubicBezTo>
                  <a:cubicBezTo>
                    <a:pt x="19" y="4"/>
                    <a:pt x="19" y="4"/>
                    <a:pt x="19" y="4"/>
                  </a:cubicBezTo>
                  <a:close/>
                  <a:moveTo>
                    <a:pt x="20" y="4"/>
                  </a:moveTo>
                  <a:cubicBezTo>
                    <a:pt x="20" y="4"/>
                    <a:pt x="20" y="4"/>
                    <a:pt x="20" y="4"/>
                  </a:cubicBezTo>
                  <a:cubicBezTo>
                    <a:pt x="20" y="4"/>
                    <a:pt x="20" y="4"/>
                    <a:pt x="20" y="4"/>
                  </a:cubicBezTo>
                  <a:cubicBezTo>
                    <a:pt x="20" y="4"/>
                    <a:pt x="20"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37"/>
            <p:cNvSpPr/>
            <p:nvPr/>
          </p:nvSpPr>
          <p:spPr bwMode="auto">
            <a:xfrm>
              <a:off x="4714" y="1908"/>
              <a:ext cx="12" cy="9"/>
            </a:xfrm>
            <a:custGeom>
              <a:avLst/>
              <a:gdLst>
                <a:gd name="T0" fmla="*/ 0 w 12"/>
                <a:gd name="T1" fmla="*/ 9 h 9"/>
                <a:gd name="T2" fmla="*/ 0 w 12"/>
                <a:gd name="T3" fmla="*/ 0 h 9"/>
                <a:gd name="T4" fmla="*/ 12 w 12"/>
                <a:gd name="T5" fmla="*/ 0 h 9"/>
                <a:gd name="T6" fmla="*/ 12 w 12"/>
                <a:gd name="T7" fmla="*/ 9 h 9"/>
                <a:gd name="T8" fmla="*/ 0 w 12"/>
                <a:gd name="T9" fmla="*/ 9 h 9"/>
                <a:gd name="T10" fmla="*/ 0 w 12"/>
                <a:gd name="T11" fmla="*/ 9 h 9"/>
              </a:gdLst>
              <a:ahLst/>
              <a:cxnLst>
                <a:cxn ang="0">
                  <a:pos x="T0" y="T1"/>
                </a:cxn>
                <a:cxn ang="0">
                  <a:pos x="T2" y="T3"/>
                </a:cxn>
                <a:cxn ang="0">
                  <a:pos x="T4" y="T5"/>
                </a:cxn>
                <a:cxn ang="0">
                  <a:pos x="T6" y="T7"/>
                </a:cxn>
                <a:cxn ang="0">
                  <a:pos x="T8" y="T9"/>
                </a:cxn>
                <a:cxn ang="0">
                  <a:pos x="T10" y="T11"/>
                </a:cxn>
              </a:cxnLst>
              <a:rect l="0" t="0" r="r" b="b"/>
              <a:pathLst>
                <a:path w="12" h="9">
                  <a:moveTo>
                    <a:pt x="0" y="9"/>
                  </a:moveTo>
                  <a:lnTo>
                    <a:pt x="0" y="0"/>
                  </a:lnTo>
                  <a:lnTo>
                    <a:pt x="12" y="0"/>
                  </a:lnTo>
                  <a:lnTo>
                    <a:pt x="12" y="9"/>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38"/>
            <p:cNvSpPr>
              <a:spLocks noEditPoints="1"/>
            </p:cNvSpPr>
            <p:nvPr/>
          </p:nvSpPr>
          <p:spPr bwMode="auto">
            <a:xfrm>
              <a:off x="4709" y="1903"/>
              <a:ext cx="22" cy="19"/>
            </a:xfrm>
            <a:custGeom>
              <a:avLst/>
              <a:gdLst>
                <a:gd name="T0" fmla="*/ 17 w 22"/>
                <a:gd name="T1" fmla="*/ 19 h 19"/>
                <a:gd name="T2" fmla="*/ 5 w 22"/>
                <a:gd name="T3" fmla="*/ 19 h 19"/>
                <a:gd name="T4" fmla="*/ 5 w 22"/>
                <a:gd name="T5" fmla="*/ 14 h 19"/>
                <a:gd name="T6" fmla="*/ 10 w 22"/>
                <a:gd name="T7" fmla="*/ 14 h 19"/>
                <a:gd name="T8" fmla="*/ 5 w 22"/>
                <a:gd name="T9" fmla="*/ 14 h 19"/>
                <a:gd name="T10" fmla="*/ 5 w 22"/>
                <a:gd name="T11" fmla="*/ 19 h 19"/>
                <a:gd name="T12" fmla="*/ 0 w 22"/>
                <a:gd name="T13" fmla="*/ 19 h 19"/>
                <a:gd name="T14" fmla="*/ 0 w 22"/>
                <a:gd name="T15" fmla="*/ 0 h 19"/>
                <a:gd name="T16" fmla="*/ 22 w 22"/>
                <a:gd name="T17" fmla="*/ 0 h 19"/>
                <a:gd name="T18" fmla="*/ 22 w 22"/>
                <a:gd name="T19" fmla="*/ 19 h 19"/>
                <a:gd name="T20" fmla="*/ 17 w 22"/>
                <a:gd name="T21" fmla="*/ 19 h 19"/>
                <a:gd name="T22" fmla="*/ 17 w 22"/>
                <a:gd name="T23" fmla="*/ 19 h 19"/>
                <a:gd name="T24" fmla="*/ 12 w 22"/>
                <a:gd name="T25" fmla="*/ 10 h 19"/>
                <a:gd name="T26" fmla="*/ 12 w 22"/>
                <a:gd name="T27" fmla="*/ 10 h 19"/>
                <a:gd name="T28" fmla="*/ 10 w 22"/>
                <a:gd name="T29" fmla="*/ 10 h 19"/>
                <a:gd name="T30" fmla="*/ 10 w 22"/>
                <a:gd name="T31" fmla="*/ 10 h 19"/>
                <a:gd name="T32" fmla="*/ 12 w 22"/>
                <a:gd name="T33" fmla="*/ 10 h 19"/>
                <a:gd name="T34" fmla="*/ 12 w 22"/>
                <a:gd name="T35"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19">
                  <a:moveTo>
                    <a:pt x="17" y="19"/>
                  </a:moveTo>
                  <a:lnTo>
                    <a:pt x="5" y="19"/>
                  </a:lnTo>
                  <a:lnTo>
                    <a:pt x="5" y="14"/>
                  </a:lnTo>
                  <a:lnTo>
                    <a:pt x="10" y="14"/>
                  </a:lnTo>
                  <a:lnTo>
                    <a:pt x="5" y="14"/>
                  </a:lnTo>
                  <a:lnTo>
                    <a:pt x="5" y="19"/>
                  </a:lnTo>
                  <a:lnTo>
                    <a:pt x="0" y="19"/>
                  </a:lnTo>
                  <a:lnTo>
                    <a:pt x="0" y="0"/>
                  </a:lnTo>
                  <a:lnTo>
                    <a:pt x="22" y="0"/>
                  </a:lnTo>
                  <a:lnTo>
                    <a:pt x="22" y="19"/>
                  </a:lnTo>
                  <a:lnTo>
                    <a:pt x="17" y="19"/>
                  </a:lnTo>
                  <a:lnTo>
                    <a:pt x="17" y="19"/>
                  </a:lnTo>
                  <a:close/>
                  <a:moveTo>
                    <a:pt x="12" y="10"/>
                  </a:moveTo>
                  <a:lnTo>
                    <a:pt x="12" y="10"/>
                  </a:lnTo>
                  <a:lnTo>
                    <a:pt x="10" y="10"/>
                  </a:lnTo>
                  <a:lnTo>
                    <a:pt x="10" y="10"/>
                  </a:lnTo>
                  <a:lnTo>
                    <a:pt x="12" y="10"/>
                  </a:ln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39"/>
            <p:cNvSpPr/>
            <p:nvPr/>
          </p:nvSpPr>
          <p:spPr bwMode="auto">
            <a:xfrm>
              <a:off x="4805" y="2084"/>
              <a:ext cx="10" cy="33"/>
            </a:xfrm>
            <a:custGeom>
              <a:avLst/>
              <a:gdLst>
                <a:gd name="T0" fmla="*/ 0 w 10"/>
                <a:gd name="T1" fmla="*/ 33 h 33"/>
                <a:gd name="T2" fmla="*/ 0 w 10"/>
                <a:gd name="T3" fmla="*/ 0 h 33"/>
                <a:gd name="T4" fmla="*/ 10 w 10"/>
                <a:gd name="T5" fmla="*/ 0 h 33"/>
                <a:gd name="T6" fmla="*/ 10 w 10"/>
                <a:gd name="T7" fmla="*/ 33 h 33"/>
                <a:gd name="T8" fmla="*/ 0 w 10"/>
                <a:gd name="T9" fmla="*/ 33 h 33"/>
                <a:gd name="T10" fmla="*/ 0 w 10"/>
                <a:gd name="T11" fmla="*/ 33 h 33"/>
              </a:gdLst>
              <a:ahLst/>
              <a:cxnLst>
                <a:cxn ang="0">
                  <a:pos x="T0" y="T1"/>
                </a:cxn>
                <a:cxn ang="0">
                  <a:pos x="T2" y="T3"/>
                </a:cxn>
                <a:cxn ang="0">
                  <a:pos x="T4" y="T5"/>
                </a:cxn>
                <a:cxn ang="0">
                  <a:pos x="T6" y="T7"/>
                </a:cxn>
                <a:cxn ang="0">
                  <a:pos x="T8" y="T9"/>
                </a:cxn>
                <a:cxn ang="0">
                  <a:pos x="T10" y="T11"/>
                </a:cxn>
              </a:cxnLst>
              <a:rect l="0" t="0" r="r" b="b"/>
              <a:pathLst>
                <a:path w="10" h="33">
                  <a:moveTo>
                    <a:pt x="0" y="33"/>
                  </a:moveTo>
                  <a:lnTo>
                    <a:pt x="0" y="0"/>
                  </a:lnTo>
                  <a:lnTo>
                    <a:pt x="10" y="0"/>
                  </a:lnTo>
                  <a:lnTo>
                    <a:pt x="10" y="33"/>
                  </a:lnTo>
                  <a:lnTo>
                    <a:pt x="0" y="33"/>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40"/>
            <p:cNvSpPr>
              <a:spLocks noEditPoints="1"/>
            </p:cNvSpPr>
            <p:nvPr/>
          </p:nvSpPr>
          <p:spPr bwMode="auto">
            <a:xfrm>
              <a:off x="4801" y="2079"/>
              <a:ext cx="19" cy="43"/>
            </a:xfrm>
            <a:custGeom>
              <a:avLst/>
              <a:gdLst>
                <a:gd name="T0" fmla="*/ 14 w 19"/>
                <a:gd name="T1" fmla="*/ 43 h 43"/>
                <a:gd name="T2" fmla="*/ 4 w 19"/>
                <a:gd name="T3" fmla="*/ 43 h 43"/>
                <a:gd name="T4" fmla="*/ 4 w 19"/>
                <a:gd name="T5" fmla="*/ 38 h 43"/>
                <a:gd name="T6" fmla="*/ 9 w 19"/>
                <a:gd name="T7" fmla="*/ 38 h 43"/>
                <a:gd name="T8" fmla="*/ 4 w 19"/>
                <a:gd name="T9" fmla="*/ 38 h 43"/>
                <a:gd name="T10" fmla="*/ 4 w 19"/>
                <a:gd name="T11" fmla="*/ 43 h 43"/>
                <a:gd name="T12" fmla="*/ 0 w 19"/>
                <a:gd name="T13" fmla="*/ 43 h 43"/>
                <a:gd name="T14" fmla="*/ 0 w 19"/>
                <a:gd name="T15" fmla="*/ 0 h 43"/>
                <a:gd name="T16" fmla="*/ 19 w 19"/>
                <a:gd name="T17" fmla="*/ 0 h 43"/>
                <a:gd name="T18" fmla="*/ 19 w 19"/>
                <a:gd name="T19" fmla="*/ 43 h 43"/>
                <a:gd name="T20" fmla="*/ 14 w 19"/>
                <a:gd name="T21" fmla="*/ 43 h 43"/>
                <a:gd name="T22" fmla="*/ 14 w 19"/>
                <a:gd name="T23" fmla="*/ 43 h 43"/>
                <a:gd name="T24" fmla="*/ 9 w 19"/>
                <a:gd name="T25" fmla="*/ 33 h 43"/>
                <a:gd name="T26" fmla="*/ 9 w 19"/>
                <a:gd name="T27" fmla="*/ 10 h 43"/>
                <a:gd name="T28" fmla="*/ 9 w 19"/>
                <a:gd name="T29" fmla="*/ 33 h 43"/>
                <a:gd name="T30" fmla="*/ 9 w 19"/>
                <a:gd name="T31" fmla="*/ 3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43">
                  <a:moveTo>
                    <a:pt x="14" y="43"/>
                  </a:moveTo>
                  <a:lnTo>
                    <a:pt x="4" y="43"/>
                  </a:lnTo>
                  <a:lnTo>
                    <a:pt x="4" y="38"/>
                  </a:lnTo>
                  <a:lnTo>
                    <a:pt x="9" y="38"/>
                  </a:lnTo>
                  <a:lnTo>
                    <a:pt x="4" y="38"/>
                  </a:lnTo>
                  <a:lnTo>
                    <a:pt x="4" y="43"/>
                  </a:lnTo>
                  <a:lnTo>
                    <a:pt x="0" y="43"/>
                  </a:lnTo>
                  <a:lnTo>
                    <a:pt x="0" y="0"/>
                  </a:lnTo>
                  <a:lnTo>
                    <a:pt x="19" y="0"/>
                  </a:lnTo>
                  <a:lnTo>
                    <a:pt x="19" y="43"/>
                  </a:lnTo>
                  <a:lnTo>
                    <a:pt x="14" y="43"/>
                  </a:lnTo>
                  <a:lnTo>
                    <a:pt x="14" y="43"/>
                  </a:lnTo>
                  <a:close/>
                  <a:moveTo>
                    <a:pt x="9" y="33"/>
                  </a:moveTo>
                  <a:lnTo>
                    <a:pt x="9" y="10"/>
                  </a:lnTo>
                  <a:lnTo>
                    <a:pt x="9" y="33"/>
                  </a:lnTo>
                  <a:lnTo>
                    <a:pt x="9"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41"/>
            <p:cNvSpPr>
              <a:spLocks noEditPoints="1"/>
            </p:cNvSpPr>
            <p:nvPr/>
          </p:nvSpPr>
          <p:spPr bwMode="auto">
            <a:xfrm>
              <a:off x="4688" y="2112"/>
              <a:ext cx="197" cy="260"/>
            </a:xfrm>
            <a:custGeom>
              <a:avLst/>
              <a:gdLst>
                <a:gd name="T0" fmla="*/ 35 w 82"/>
                <a:gd name="T1" fmla="*/ 109 h 109"/>
                <a:gd name="T2" fmla="*/ 10 w 82"/>
                <a:gd name="T3" fmla="*/ 85 h 109"/>
                <a:gd name="T4" fmla="*/ 10 w 82"/>
                <a:gd name="T5" fmla="*/ 85 h 109"/>
                <a:gd name="T6" fmla="*/ 0 w 82"/>
                <a:gd name="T7" fmla="*/ 43 h 109"/>
                <a:gd name="T8" fmla="*/ 0 w 82"/>
                <a:gd name="T9" fmla="*/ 43 h 109"/>
                <a:gd name="T10" fmla="*/ 51 w 82"/>
                <a:gd name="T11" fmla="*/ 0 h 109"/>
                <a:gd name="T12" fmla="*/ 51 w 82"/>
                <a:gd name="T13" fmla="*/ 0 h 109"/>
                <a:gd name="T14" fmla="*/ 75 w 82"/>
                <a:gd name="T15" fmla="*/ 16 h 109"/>
                <a:gd name="T16" fmla="*/ 75 w 82"/>
                <a:gd name="T17" fmla="*/ 16 h 109"/>
                <a:gd name="T18" fmla="*/ 82 w 82"/>
                <a:gd name="T19" fmla="*/ 54 h 109"/>
                <a:gd name="T20" fmla="*/ 82 w 82"/>
                <a:gd name="T21" fmla="*/ 54 h 109"/>
                <a:gd name="T22" fmla="*/ 42 w 82"/>
                <a:gd name="T23" fmla="*/ 107 h 109"/>
                <a:gd name="T24" fmla="*/ 42 w 82"/>
                <a:gd name="T25" fmla="*/ 107 h 109"/>
                <a:gd name="T26" fmla="*/ 35 w 82"/>
                <a:gd name="T27" fmla="*/ 109 h 109"/>
                <a:gd name="T28" fmla="*/ 35 w 82"/>
                <a:gd name="T29" fmla="*/ 109 h 109"/>
                <a:gd name="T30" fmla="*/ 35 w 82"/>
                <a:gd name="T31" fmla="*/ 109 h 109"/>
                <a:gd name="T32" fmla="*/ 19 w 82"/>
                <a:gd name="T33" fmla="*/ 13 h 109"/>
                <a:gd name="T34" fmla="*/ 4 w 82"/>
                <a:gd name="T35" fmla="*/ 43 h 109"/>
                <a:gd name="T36" fmla="*/ 4 w 82"/>
                <a:gd name="T37" fmla="*/ 43 h 109"/>
                <a:gd name="T38" fmla="*/ 14 w 82"/>
                <a:gd name="T39" fmla="*/ 83 h 109"/>
                <a:gd name="T40" fmla="*/ 14 w 82"/>
                <a:gd name="T41" fmla="*/ 83 h 109"/>
                <a:gd name="T42" fmla="*/ 35 w 82"/>
                <a:gd name="T43" fmla="*/ 105 h 109"/>
                <a:gd name="T44" fmla="*/ 35 w 82"/>
                <a:gd name="T45" fmla="*/ 105 h 109"/>
                <a:gd name="T46" fmla="*/ 40 w 82"/>
                <a:gd name="T47" fmla="*/ 103 h 109"/>
                <a:gd name="T48" fmla="*/ 40 w 82"/>
                <a:gd name="T49" fmla="*/ 103 h 109"/>
                <a:gd name="T50" fmla="*/ 78 w 82"/>
                <a:gd name="T51" fmla="*/ 54 h 109"/>
                <a:gd name="T52" fmla="*/ 78 w 82"/>
                <a:gd name="T53" fmla="*/ 54 h 109"/>
                <a:gd name="T54" fmla="*/ 72 w 82"/>
                <a:gd name="T55" fmla="*/ 18 h 109"/>
                <a:gd name="T56" fmla="*/ 72 w 82"/>
                <a:gd name="T57" fmla="*/ 18 h 109"/>
                <a:gd name="T58" fmla="*/ 51 w 82"/>
                <a:gd name="T59" fmla="*/ 4 h 109"/>
                <a:gd name="T60" fmla="*/ 51 w 82"/>
                <a:gd name="T61" fmla="*/ 4 h 109"/>
                <a:gd name="T62" fmla="*/ 51 w 82"/>
                <a:gd name="T63" fmla="*/ 4 h 109"/>
                <a:gd name="T64" fmla="*/ 51 w 82"/>
                <a:gd name="T65" fmla="*/ 4 h 109"/>
                <a:gd name="T66" fmla="*/ 19 w 82"/>
                <a:gd name="T67"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109">
                  <a:moveTo>
                    <a:pt x="35" y="109"/>
                  </a:moveTo>
                  <a:cubicBezTo>
                    <a:pt x="25" y="108"/>
                    <a:pt x="16" y="98"/>
                    <a:pt x="10" y="85"/>
                  </a:cubicBezTo>
                  <a:cubicBezTo>
                    <a:pt x="10" y="85"/>
                    <a:pt x="10" y="85"/>
                    <a:pt x="10" y="85"/>
                  </a:cubicBezTo>
                  <a:cubicBezTo>
                    <a:pt x="4" y="72"/>
                    <a:pt x="0" y="56"/>
                    <a:pt x="0" y="43"/>
                  </a:cubicBezTo>
                  <a:cubicBezTo>
                    <a:pt x="0" y="43"/>
                    <a:pt x="0" y="43"/>
                    <a:pt x="0" y="43"/>
                  </a:cubicBezTo>
                  <a:cubicBezTo>
                    <a:pt x="0" y="13"/>
                    <a:pt x="28" y="0"/>
                    <a:pt x="51" y="0"/>
                  </a:cubicBezTo>
                  <a:cubicBezTo>
                    <a:pt x="51" y="0"/>
                    <a:pt x="51" y="0"/>
                    <a:pt x="51" y="0"/>
                  </a:cubicBezTo>
                  <a:cubicBezTo>
                    <a:pt x="62" y="0"/>
                    <a:pt x="70" y="6"/>
                    <a:pt x="75" y="16"/>
                  </a:cubicBezTo>
                  <a:cubicBezTo>
                    <a:pt x="75" y="16"/>
                    <a:pt x="75" y="16"/>
                    <a:pt x="75" y="16"/>
                  </a:cubicBezTo>
                  <a:cubicBezTo>
                    <a:pt x="80" y="26"/>
                    <a:pt x="82" y="39"/>
                    <a:pt x="82" y="54"/>
                  </a:cubicBezTo>
                  <a:cubicBezTo>
                    <a:pt x="82" y="54"/>
                    <a:pt x="82" y="54"/>
                    <a:pt x="82" y="54"/>
                  </a:cubicBezTo>
                  <a:cubicBezTo>
                    <a:pt x="82" y="83"/>
                    <a:pt x="60" y="97"/>
                    <a:pt x="42" y="107"/>
                  </a:cubicBezTo>
                  <a:cubicBezTo>
                    <a:pt x="42" y="107"/>
                    <a:pt x="42" y="107"/>
                    <a:pt x="42" y="107"/>
                  </a:cubicBezTo>
                  <a:cubicBezTo>
                    <a:pt x="40" y="108"/>
                    <a:pt x="37" y="109"/>
                    <a:pt x="35" y="109"/>
                  </a:cubicBezTo>
                  <a:cubicBezTo>
                    <a:pt x="35" y="109"/>
                    <a:pt x="35" y="109"/>
                    <a:pt x="35" y="109"/>
                  </a:cubicBezTo>
                  <a:cubicBezTo>
                    <a:pt x="35" y="109"/>
                    <a:pt x="35" y="109"/>
                    <a:pt x="35" y="109"/>
                  </a:cubicBezTo>
                  <a:close/>
                  <a:moveTo>
                    <a:pt x="19" y="13"/>
                  </a:moveTo>
                  <a:cubicBezTo>
                    <a:pt x="10" y="20"/>
                    <a:pt x="4" y="29"/>
                    <a:pt x="4" y="43"/>
                  </a:cubicBezTo>
                  <a:cubicBezTo>
                    <a:pt x="4" y="43"/>
                    <a:pt x="4" y="43"/>
                    <a:pt x="4" y="43"/>
                  </a:cubicBezTo>
                  <a:cubicBezTo>
                    <a:pt x="4" y="55"/>
                    <a:pt x="7" y="71"/>
                    <a:pt x="14" y="83"/>
                  </a:cubicBezTo>
                  <a:cubicBezTo>
                    <a:pt x="14" y="83"/>
                    <a:pt x="14" y="83"/>
                    <a:pt x="14" y="83"/>
                  </a:cubicBezTo>
                  <a:cubicBezTo>
                    <a:pt x="20" y="96"/>
                    <a:pt x="28" y="105"/>
                    <a:pt x="35" y="105"/>
                  </a:cubicBezTo>
                  <a:cubicBezTo>
                    <a:pt x="35" y="105"/>
                    <a:pt x="35" y="105"/>
                    <a:pt x="35" y="105"/>
                  </a:cubicBezTo>
                  <a:cubicBezTo>
                    <a:pt x="37" y="105"/>
                    <a:pt x="38" y="104"/>
                    <a:pt x="40" y="103"/>
                  </a:cubicBezTo>
                  <a:cubicBezTo>
                    <a:pt x="40" y="103"/>
                    <a:pt x="40" y="103"/>
                    <a:pt x="40" y="103"/>
                  </a:cubicBezTo>
                  <a:cubicBezTo>
                    <a:pt x="58" y="93"/>
                    <a:pt x="78" y="81"/>
                    <a:pt x="78" y="54"/>
                  </a:cubicBezTo>
                  <a:cubicBezTo>
                    <a:pt x="78" y="54"/>
                    <a:pt x="78" y="54"/>
                    <a:pt x="78" y="54"/>
                  </a:cubicBezTo>
                  <a:cubicBezTo>
                    <a:pt x="78" y="40"/>
                    <a:pt x="76" y="27"/>
                    <a:pt x="72" y="18"/>
                  </a:cubicBezTo>
                  <a:cubicBezTo>
                    <a:pt x="72" y="18"/>
                    <a:pt x="72" y="18"/>
                    <a:pt x="72" y="18"/>
                  </a:cubicBezTo>
                  <a:cubicBezTo>
                    <a:pt x="67" y="9"/>
                    <a:pt x="61" y="4"/>
                    <a:pt x="51" y="4"/>
                  </a:cubicBezTo>
                  <a:cubicBezTo>
                    <a:pt x="51" y="4"/>
                    <a:pt x="51" y="4"/>
                    <a:pt x="51" y="4"/>
                  </a:cubicBezTo>
                  <a:cubicBezTo>
                    <a:pt x="51" y="4"/>
                    <a:pt x="51" y="4"/>
                    <a:pt x="51" y="4"/>
                  </a:cubicBezTo>
                  <a:cubicBezTo>
                    <a:pt x="51" y="4"/>
                    <a:pt x="51" y="4"/>
                    <a:pt x="51" y="4"/>
                  </a:cubicBezTo>
                  <a:cubicBezTo>
                    <a:pt x="40" y="4"/>
                    <a:pt x="28" y="7"/>
                    <a:pt x="19"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2"/>
            <p:cNvSpPr>
              <a:spLocks noEditPoints="1"/>
            </p:cNvSpPr>
            <p:nvPr/>
          </p:nvSpPr>
          <p:spPr bwMode="auto">
            <a:xfrm>
              <a:off x="4683" y="2108"/>
              <a:ext cx="206" cy="268"/>
            </a:xfrm>
            <a:custGeom>
              <a:avLst/>
              <a:gdLst>
                <a:gd name="T0" fmla="*/ 37 w 86"/>
                <a:gd name="T1" fmla="*/ 111 h 113"/>
                <a:gd name="T2" fmla="*/ 10 w 86"/>
                <a:gd name="T3" fmla="*/ 88 h 113"/>
                <a:gd name="T4" fmla="*/ 0 w 86"/>
                <a:gd name="T5" fmla="*/ 45 h 113"/>
                <a:gd name="T6" fmla="*/ 52 w 86"/>
                <a:gd name="T7" fmla="*/ 0 h 113"/>
                <a:gd name="T8" fmla="*/ 53 w 86"/>
                <a:gd name="T9" fmla="*/ 0 h 113"/>
                <a:gd name="T10" fmla="*/ 79 w 86"/>
                <a:gd name="T11" fmla="*/ 17 h 113"/>
                <a:gd name="T12" fmla="*/ 86 w 86"/>
                <a:gd name="T13" fmla="*/ 56 h 113"/>
                <a:gd name="T14" fmla="*/ 45 w 86"/>
                <a:gd name="T15" fmla="*/ 111 h 113"/>
                <a:gd name="T16" fmla="*/ 37 w 86"/>
                <a:gd name="T17" fmla="*/ 113 h 113"/>
                <a:gd name="T18" fmla="*/ 37 w 86"/>
                <a:gd name="T19" fmla="*/ 113 h 113"/>
                <a:gd name="T20" fmla="*/ 43 w 86"/>
                <a:gd name="T21" fmla="*/ 107 h 113"/>
                <a:gd name="T22" fmla="*/ 82 w 86"/>
                <a:gd name="T23" fmla="*/ 56 h 113"/>
                <a:gd name="T24" fmla="*/ 43 w 86"/>
                <a:gd name="T25" fmla="*/ 107 h 113"/>
                <a:gd name="T26" fmla="*/ 37 w 86"/>
                <a:gd name="T27" fmla="*/ 109 h 113"/>
                <a:gd name="T28" fmla="*/ 37 w 86"/>
                <a:gd name="T29" fmla="*/ 109 h 113"/>
                <a:gd name="T30" fmla="*/ 37 w 86"/>
                <a:gd name="T31" fmla="*/ 109 h 113"/>
                <a:gd name="T32" fmla="*/ 36 w 86"/>
                <a:gd name="T33" fmla="*/ 108 h 113"/>
                <a:gd name="T34" fmla="*/ 36 w 86"/>
                <a:gd name="T35" fmla="*/ 108 h 113"/>
                <a:gd name="T36" fmla="*/ 35 w 86"/>
                <a:gd name="T37" fmla="*/ 108 h 113"/>
                <a:gd name="T38" fmla="*/ 30 w 86"/>
                <a:gd name="T39" fmla="*/ 106 h 113"/>
                <a:gd name="T40" fmla="*/ 37 w 86"/>
                <a:gd name="T41" fmla="*/ 105 h 113"/>
                <a:gd name="T42" fmla="*/ 41 w 86"/>
                <a:gd name="T43" fmla="*/ 104 h 113"/>
                <a:gd name="T44" fmla="*/ 78 w 86"/>
                <a:gd name="T45" fmla="*/ 56 h 113"/>
                <a:gd name="T46" fmla="*/ 78 w 86"/>
                <a:gd name="T47" fmla="*/ 56 h 113"/>
                <a:gd name="T48" fmla="*/ 72 w 86"/>
                <a:gd name="T49" fmla="*/ 21 h 113"/>
                <a:gd name="T50" fmla="*/ 53 w 86"/>
                <a:gd name="T51" fmla="*/ 8 h 113"/>
                <a:gd name="T52" fmla="*/ 22 w 86"/>
                <a:gd name="T53" fmla="*/ 17 h 113"/>
                <a:gd name="T54" fmla="*/ 8 w 86"/>
                <a:gd name="T55" fmla="*/ 45 h 113"/>
                <a:gd name="T56" fmla="*/ 8 w 86"/>
                <a:gd name="T57" fmla="*/ 45 h 113"/>
                <a:gd name="T58" fmla="*/ 17 w 86"/>
                <a:gd name="T59" fmla="*/ 85 h 113"/>
                <a:gd name="T60" fmla="*/ 37 w 86"/>
                <a:gd name="T61" fmla="*/ 105 h 113"/>
                <a:gd name="T62" fmla="*/ 37 w 86"/>
                <a:gd name="T63" fmla="*/ 105 h 113"/>
                <a:gd name="T64" fmla="*/ 14 w 86"/>
                <a:gd name="T65" fmla="*/ 86 h 113"/>
                <a:gd name="T66" fmla="*/ 17 w 86"/>
                <a:gd name="T67" fmla="*/ 92 h 113"/>
                <a:gd name="T68" fmla="*/ 14 w 86"/>
                <a:gd name="T69" fmla="*/ 86 h 113"/>
                <a:gd name="T70" fmla="*/ 9 w 86"/>
                <a:gd name="T71" fmla="*/ 74 h 113"/>
                <a:gd name="T72" fmla="*/ 82 w 86"/>
                <a:gd name="T73" fmla="*/ 56 h 113"/>
                <a:gd name="T74" fmla="*/ 82 w 86"/>
                <a:gd name="T75" fmla="*/ 56 h 113"/>
                <a:gd name="T76" fmla="*/ 76 w 86"/>
                <a:gd name="T77" fmla="*/ 21 h 113"/>
                <a:gd name="T78" fmla="*/ 4 w 86"/>
                <a:gd name="T79" fmla="*/ 45 h 113"/>
                <a:gd name="T80" fmla="*/ 4 w 86"/>
                <a:gd name="T81" fmla="*/ 45 h 113"/>
                <a:gd name="T82" fmla="*/ 4 w 86"/>
                <a:gd name="T83" fmla="*/ 45 h 113"/>
                <a:gd name="T84" fmla="*/ 6 w 86"/>
                <a:gd name="T85" fmla="*/ 31 h 113"/>
                <a:gd name="T86" fmla="*/ 76 w 86"/>
                <a:gd name="T87" fmla="*/ 21 h 113"/>
                <a:gd name="T88" fmla="*/ 76 w 86"/>
                <a:gd name="T89" fmla="*/ 21 h 113"/>
                <a:gd name="T90" fmla="*/ 75 w 86"/>
                <a:gd name="T91" fmla="*/ 18 h 113"/>
                <a:gd name="T92" fmla="*/ 75 w 86"/>
                <a:gd name="T93" fmla="*/ 18 h 113"/>
                <a:gd name="T94" fmla="*/ 75 w 86"/>
                <a:gd name="T95" fmla="*/ 18 h 113"/>
                <a:gd name="T96" fmla="*/ 75 w 86"/>
                <a:gd name="T97" fmla="*/ 18 h 113"/>
                <a:gd name="T98" fmla="*/ 75 w 86"/>
                <a:gd name="T99" fmla="*/ 18 h 113"/>
                <a:gd name="T100" fmla="*/ 53 w 86"/>
                <a:gd name="T101" fmla="*/ 4 h 113"/>
                <a:gd name="T102" fmla="*/ 53 w 86"/>
                <a:gd name="T103" fmla="*/ 4 h 113"/>
                <a:gd name="T104" fmla="*/ 51 w 86"/>
                <a:gd name="T105" fmla="*/ 4 h 113"/>
                <a:gd name="T106" fmla="*/ 53 w 86"/>
                <a:gd name="T107" fmla="*/ 4 h 113"/>
                <a:gd name="T108" fmla="*/ 53 w 86"/>
                <a:gd name="T109" fmla="*/ 4 h 113"/>
                <a:gd name="T110" fmla="*/ 21 w 86"/>
                <a:gd name="T111" fmla="*/ 15 h 113"/>
                <a:gd name="T112" fmla="*/ 20 w 86"/>
                <a:gd name="T113" fmla="*/ 14 h 113"/>
                <a:gd name="T114" fmla="*/ 21 w 86"/>
                <a:gd name="T115" fmla="*/ 1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 h="113">
                  <a:moveTo>
                    <a:pt x="37" y="113"/>
                  </a:moveTo>
                  <a:cubicBezTo>
                    <a:pt x="37" y="111"/>
                    <a:pt x="37" y="111"/>
                    <a:pt x="37" y="111"/>
                  </a:cubicBezTo>
                  <a:cubicBezTo>
                    <a:pt x="37" y="113"/>
                    <a:pt x="37" y="113"/>
                    <a:pt x="37" y="113"/>
                  </a:cubicBezTo>
                  <a:cubicBezTo>
                    <a:pt x="25" y="112"/>
                    <a:pt x="17" y="101"/>
                    <a:pt x="10" y="88"/>
                  </a:cubicBezTo>
                  <a:cubicBezTo>
                    <a:pt x="10" y="88"/>
                    <a:pt x="10" y="88"/>
                    <a:pt x="10" y="88"/>
                  </a:cubicBezTo>
                  <a:cubicBezTo>
                    <a:pt x="4" y="75"/>
                    <a:pt x="0" y="59"/>
                    <a:pt x="0" y="45"/>
                  </a:cubicBezTo>
                  <a:cubicBezTo>
                    <a:pt x="0" y="45"/>
                    <a:pt x="0" y="45"/>
                    <a:pt x="0" y="45"/>
                  </a:cubicBezTo>
                  <a:cubicBezTo>
                    <a:pt x="0" y="14"/>
                    <a:pt x="30" y="0"/>
                    <a:pt x="52" y="0"/>
                  </a:cubicBezTo>
                  <a:cubicBezTo>
                    <a:pt x="52" y="0"/>
                    <a:pt x="52" y="0"/>
                    <a:pt x="52" y="0"/>
                  </a:cubicBezTo>
                  <a:cubicBezTo>
                    <a:pt x="53" y="0"/>
                    <a:pt x="53" y="0"/>
                    <a:pt x="53" y="0"/>
                  </a:cubicBezTo>
                  <a:cubicBezTo>
                    <a:pt x="53" y="0"/>
                    <a:pt x="53" y="0"/>
                    <a:pt x="53" y="0"/>
                  </a:cubicBezTo>
                  <a:cubicBezTo>
                    <a:pt x="65" y="0"/>
                    <a:pt x="74" y="7"/>
                    <a:pt x="79" y="17"/>
                  </a:cubicBezTo>
                  <a:cubicBezTo>
                    <a:pt x="79" y="17"/>
                    <a:pt x="79" y="17"/>
                    <a:pt x="79" y="17"/>
                  </a:cubicBezTo>
                  <a:cubicBezTo>
                    <a:pt x="84" y="28"/>
                    <a:pt x="86" y="41"/>
                    <a:pt x="86" y="56"/>
                  </a:cubicBezTo>
                  <a:cubicBezTo>
                    <a:pt x="86" y="56"/>
                    <a:pt x="86" y="56"/>
                    <a:pt x="86" y="56"/>
                  </a:cubicBezTo>
                  <a:cubicBezTo>
                    <a:pt x="86" y="86"/>
                    <a:pt x="63" y="101"/>
                    <a:pt x="45" y="111"/>
                  </a:cubicBezTo>
                  <a:cubicBezTo>
                    <a:pt x="45" y="111"/>
                    <a:pt x="45" y="111"/>
                    <a:pt x="45" y="111"/>
                  </a:cubicBezTo>
                  <a:cubicBezTo>
                    <a:pt x="42" y="112"/>
                    <a:pt x="40" y="113"/>
                    <a:pt x="37" y="113"/>
                  </a:cubicBezTo>
                  <a:cubicBezTo>
                    <a:pt x="37" y="113"/>
                    <a:pt x="37" y="113"/>
                    <a:pt x="37" y="113"/>
                  </a:cubicBezTo>
                  <a:cubicBezTo>
                    <a:pt x="37" y="113"/>
                    <a:pt x="37" y="113"/>
                    <a:pt x="37" y="113"/>
                  </a:cubicBezTo>
                  <a:close/>
                  <a:moveTo>
                    <a:pt x="37" y="109"/>
                  </a:moveTo>
                  <a:cubicBezTo>
                    <a:pt x="39" y="109"/>
                    <a:pt x="41" y="108"/>
                    <a:pt x="43" y="107"/>
                  </a:cubicBezTo>
                  <a:cubicBezTo>
                    <a:pt x="43" y="107"/>
                    <a:pt x="43" y="107"/>
                    <a:pt x="43" y="107"/>
                  </a:cubicBezTo>
                  <a:cubicBezTo>
                    <a:pt x="61" y="97"/>
                    <a:pt x="82" y="84"/>
                    <a:pt x="82" y="56"/>
                  </a:cubicBezTo>
                  <a:cubicBezTo>
                    <a:pt x="82" y="56"/>
                    <a:pt x="82" y="56"/>
                    <a:pt x="82" y="56"/>
                  </a:cubicBezTo>
                  <a:cubicBezTo>
                    <a:pt x="82" y="84"/>
                    <a:pt x="61" y="97"/>
                    <a:pt x="43" y="107"/>
                  </a:cubicBezTo>
                  <a:cubicBezTo>
                    <a:pt x="43" y="107"/>
                    <a:pt x="43" y="107"/>
                    <a:pt x="43" y="107"/>
                  </a:cubicBezTo>
                  <a:cubicBezTo>
                    <a:pt x="41" y="108"/>
                    <a:pt x="39" y="109"/>
                    <a:pt x="37" y="109"/>
                  </a:cubicBezTo>
                  <a:cubicBezTo>
                    <a:pt x="37" y="109"/>
                    <a:pt x="37" y="109"/>
                    <a:pt x="37" y="109"/>
                  </a:cubicBezTo>
                  <a:cubicBezTo>
                    <a:pt x="37" y="109"/>
                    <a:pt x="37" y="109"/>
                    <a:pt x="37" y="109"/>
                  </a:cubicBezTo>
                  <a:cubicBezTo>
                    <a:pt x="37" y="109"/>
                    <a:pt x="37" y="109"/>
                    <a:pt x="37" y="109"/>
                  </a:cubicBezTo>
                  <a:cubicBezTo>
                    <a:pt x="37" y="109"/>
                    <a:pt x="37" y="109"/>
                    <a:pt x="37" y="109"/>
                  </a:cubicBezTo>
                  <a:cubicBezTo>
                    <a:pt x="37" y="109"/>
                    <a:pt x="37" y="109"/>
                    <a:pt x="37" y="109"/>
                  </a:cubicBezTo>
                  <a:close/>
                  <a:moveTo>
                    <a:pt x="36" y="108"/>
                  </a:moveTo>
                  <a:cubicBezTo>
                    <a:pt x="36" y="108"/>
                    <a:pt x="36" y="108"/>
                    <a:pt x="36" y="108"/>
                  </a:cubicBezTo>
                  <a:cubicBezTo>
                    <a:pt x="36" y="108"/>
                    <a:pt x="36" y="108"/>
                    <a:pt x="36" y="108"/>
                  </a:cubicBezTo>
                  <a:cubicBezTo>
                    <a:pt x="36" y="108"/>
                    <a:pt x="36" y="108"/>
                    <a:pt x="36" y="108"/>
                  </a:cubicBezTo>
                  <a:close/>
                  <a:moveTo>
                    <a:pt x="35" y="108"/>
                  </a:moveTo>
                  <a:cubicBezTo>
                    <a:pt x="34" y="108"/>
                    <a:pt x="32" y="107"/>
                    <a:pt x="30" y="106"/>
                  </a:cubicBezTo>
                  <a:cubicBezTo>
                    <a:pt x="30" y="106"/>
                    <a:pt x="30" y="106"/>
                    <a:pt x="30" y="106"/>
                  </a:cubicBezTo>
                  <a:cubicBezTo>
                    <a:pt x="32" y="107"/>
                    <a:pt x="34" y="108"/>
                    <a:pt x="35" y="108"/>
                  </a:cubicBezTo>
                  <a:close/>
                  <a:moveTo>
                    <a:pt x="37" y="105"/>
                  </a:moveTo>
                  <a:cubicBezTo>
                    <a:pt x="38" y="105"/>
                    <a:pt x="39" y="104"/>
                    <a:pt x="41" y="104"/>
                  </a:cubicBezTo>
                  <a:cubicBezTo>
                    <a:pt x="41" y="104"/>
                    <a:pt x="41" y="104"/>
                    <a:pt x="41" y="104"/>
                  </a:cubicBezTo>
                  <a:cubicBezTo>
                    <a:pt x="59" y="94"/>
                    <a:pt x="78" y="82"/>
                    <a:pt x="78" y="56"/>
                  </a:cubicBezTo>
                  <a:cubicBezTo>
                    <a:pt x="78" y="56"/>
                    <a:pt x="78" y="56"/>
                    <a:pt x="78" y="56"/>
                  </a:cubicBezTo>
                  <a:cubicBezTo>
                    <a:pt x="78" y="56"/>
                    <a:pt x="78" y="56"/>
                    <a:pt x="78" y="56"/>
                  </a:cubicBezTo>
                  <a:cubicBezTo>
                    <a:pt x="78" y="56"/>
                    <a:pt x="78" y="56"/>
                    <a:pt x="78" y="56"/>
                  </a:cubicBezTo>
                  <a:cubicBezTo>
                    <a:pt x="78" y="42"/>
                    <a:pt x="76" y="29"/>
                    <a:pt x="72" y="21"/>
                  </a:cubicBezTo>
                  <a:cubicBezTo>
                    <a:pt x="72" y="21"/>
                    <a:pt x="72" y="21"/>
                    <a:pt x="72" y="21"/>
                  </a:cubicBezTo>
                  <a:cubicBezTo>
                    <a:pt x="67" y="12"/>
                    <a:pt x="62" y="8"/>
                    <a:pt x="53" y="8"/>
                  </a:cubicBezTo>
                  <a:cubicBezTo>
                    <a:pt x="53" y="8"/>
                    <a:pt x="53" y="8"/>
                    <a:pt x="53" y="8"/>
                  </a:cubicBezTo>
                  <a:cubicBezTo>
                    <a:pt x="53" y="8"/>
                    <a:pt x="53" y="8"/>
                    <a:pt x="53" y="8"/>
                  </a:cubicBezTo>
                  <a:cubicBezTo>
                    <a:pt x="43" y="8"/>
                    <a:pt x="31" y="11"/>
                    <a:pt x="22" y="17"/>
                  </a:cubicBezTo>
                  <a:cubicBezTo>
                    <a:pt x="22" y="17"/>
                    <a:pt x="22" y="17"/>
                    <a:pt x="22" y="17"/>
                  </a:cubicBezTo>
                  <a:cubicBezTo>
                    <a:pt x="14" y="23"/>
                    <a:pt x="8" y="32"/>
                    <a:pt x="8" y="45"/>
                  </a:cubicBezTo>
                  <a:cubicBezTo>
                    <a:pt x="8" y="45"/>
                    <a:pt x="8" y="45"/>
                    <a:pt x="8" y="45"/>
                  </a:cubicBezTo>
                  <a:cubicBezTo>
                    <a:pt x="8" y="45"/>
                    <a:pt x="8" y="45"/>
                    <a:pt x="8" y="45"/>
                  </a:cubicBezTo>
                  <a:cubicBezTo>
                    <a:pt x="7" y="57"/>
                    <a:pt x="11" y="72"/>
                    <a:pt x="17" y="85"/>
                  </a:cubicBezTo>
                  <a:cubicBezTo>
                    <a:pt x="17" y="85"/>
                    <a:pt x="17" y="85"/>
                    <a:pt x="17" y="85"/>
                  </a:cubicBezTo>
                  <a:cubicBezTo>
                    <a:pt x="23" y="97"/>
                    <a:pt x="31" y="105"/>
                    <a:pt x="37" y="105"/>
                  </a:cubicBezTo>
                  <a:cubicBezTo>
                    <a:pt x="37" y="105"/>
                    <a:pt x="37" y="105"/>
                    <a:pt x="37" y="105"/>
                  </a:cubicBezTo>
                  <a:cubicBezTo>
                    <a:pt x="37" y="105"/>
                    <a:pt x="37" y="105"/>
                    <a:pt x="37" y="105"/>
                  </a:cubicBezTo>
                  <a:cubicBezTo>
                    <a:pt x="37" y="105"/>
                    <a:pt x="37" y="105"/>
                    <a:pt x="37" y="105"/>
                  </a:cubicBezTo>
                  <a:cubicBezTo>
                    <a:pt x="37" y="105"/>
                    <a:pt x="37" y="105"/>
                    <a:pt x="37" y="105"/>
                  </a:cubicBezTo>
                  <a:close/>
                  <a:moveTo>
                    <a:pt x="14" y="86"/>
                  </a:moveTo>
                  <a:cubicBezTo>
                    <a:pt x="15" y="88"/>
                    <a:pt x="16" y="90"/>
                    <a:pt x="17" y="92"/>
                  </a:cubicBezTo>
                  <a:cubicBezTo>
                    <a:pt x="17" y="92"/>
                    <a:pt x="17" y="92"/>
                    <a:pt x="17" y="92"/>
                  </a:cubicBezTo>
                  <a:cubicBezTo>
                    <a:pt x="16" y="90"/>
                    <a:pt x="15" y="88"/>
                    <a:pt x="14" y="86"/>
                  </a:cubicBezTo>
                  <a:cubicBezTo>
                    <a:pt x="14" y="86"/>
                    <a:pt x="14" y="86"/>
                    <a:pt x="14" y="86"/>
                  </a:cubicBezTo>
                  <a:cubicBezTo>
                    <a:pt x="12" y="82"/>
                    <a:pt x="10" y="78"/>
                    <a:pt x="9" y="74"/>
                  </a:cubicBezTo>
                  <a:cubicBezTo>
                    <a:pt x="9" y="74"/>
                    <a:pt x="9" y="74"/>
                    <a:pt x="9" y="74"/>
                  </a:cubicBezTo>
                  <a:cubicBezTo>
                    <a:pt x="10" y="78"/>
                    <a:pt x="12" y="82"/>
                    <a:pt x="14" y="86"/>
                  </a:cubicBezTo>
                  <a:close/>
                  <a:moveTo>
                    <a:pt x="82" y="56"/>
                  </a:moveTo>
                  <a:cubicBezTo>
                    <a:pt x="82" y="56"/>
                    <a:pt x="82" y="56"/>
                    <a:pt x="82" y="56"/>
                  </a:cubicBezTo>
                  <a:cubicBezTo>
                    <a:pt x="82" y="56"/>
                    <a:pt x="82" y="56"/>
                    <a:pt x="82" y="56"/>
                  </a:cubicBezTo>
                  <a:cubicBezTo>
                    <a:pt x="82" y="43"/>
                    <a:pt x="80" y="31"/>
                    <a:pt x="76" y="21"/>
                  </a:cubicBezTo>
                  <a:cubicBezTo>
                    <a:pt x="76" y="21"/>
                    <a:pt x="76" y="21"/>
                    <a:pt x="76" y="21"/>
                  </a:cubicBezTo>
                  <a:cubicBezTo>
                    <a:pt x="80" y="31"/>
                    <a:pt x="82" y="43"/>
                    <a:pt x="82" y="56"/>
                  </a:cubicBezTo>
                  <a:close/>
                  <a:moveTo>
                    <a:pt x="4" y="45"/>
                  </a:moveTo>
                  <a:cubicBezTo>
                    <a:pt x="4" y="45"/>
                    <a:pt x="4" y="45"/>
                    <a:pt x="4" y="45"/>
                  </a:cubicBezTo>
                  <a:cubicBezTo>
                    <a:pt x="4" y="45"/>
                    <a:pt x="4" y="45"/>
                    <a:pt x="4" y="45"/>
                  </a:cubicBezTo>
                  <a:cubicBezTo>
                    <a:pt x="4" y="45"/>
                    <a:pt x="4" y="45"/>
                    <a:pt x="4" y="45"/>
                  </a:cubicBezTo>
                  <a:cubicBezTo>
                    <a:pt x="4" y="45"/>
                    <a:pt x="4" y="45"/>
                    <a:pt x="4" y="45"/>
                  </a:cubicBezTo>
                  <a:cubicBezTo>
                    <a:pt x="4" y="40"/>
                    <a:pt x="4" y="35"/>
                    <a:pt x="6" y="31"/>
                  </a:cubicBezTo>
                  <a:cubicBezTo>
                    <a:pt x="6" y="31"/>
                    <a:pt x="6" y="31"/>
                    <a:pt x="6" y="31"/>
                  </a:cubicBezTo>
                  <a:cubicBezTo>
                    <a:pt x="4" y="35"/>
                    <a:pt x="4" y="40"/>
                    <a:pt x="4" y="45"/>
                  </a:cubicBezTo>
                  <a:close/>
                  <a:moveTo>
                    <a:pt x="76" y="21"/>
                  </a:moveTo>
                  <a:cubicBezTo>
                    <a:pt x="76" y="21"/>
                    <a:pt x="76" y="21"/>
                    <a:pt x="76" y="21"/>
                  </a:cubicBezTo>
                  <a:cubicBezTo>
                    <a:pt x="76" y="21"/>
                    <a:pt x="76" y="21"/>
                    <a:pt x="76" y="21"/>
                  </a:cubicBezTo>
                  <a:cubicBezTo>
                    <a:pt x="76" y="21"/>
                    <a:pt x="76" y="21"/>
                    <a:pt x="76" y="21"/>
                  </a:cubicBezTo>
                  <a:close/>
                  <a:moveTo>
                    <a:pt x="75" y="18"/>
                  </a:moveTo>
                  <a:cubicBezTo>
                    <a:pt x="75" y="18"/>
                    <a:pt x="75" y="18"/>
                    <a:pt x="75" y="18"/>
                  </a:cubicBezTo>
                  <a:cubicBezTo>
                    <a:pt x="75" y="18"/>
                    <a:pt x="75" y="18"/>
                    <a:pt x="75" y="18"/>
                  </a:cubicBezTo>
                  <a:cubicBezTo>
                    <a:pt x="75" y="18"/>
                    <a:pt x="75" y="18"/>
                    <a:pt x="75" y="18"/>
                  </a:cubicBezTo>
                  <a:close/>
                  <a:moveTo>
                    <a:pt x="75" y="18"/>
                  </a:moveTo>
                  <a:cubicBezTo>
                    <a:pt x="75" y="18"/>
                    <a:pt x="75" y="18"/>
                    <a:pt x="75" y="18"/>
                  </a:cubicBezTo>
                  <a:cubicBezTo>
                    <a:pt x="75" y="18"/>
                    <a:pt x="75" y="18"/>
                    <a:pt x="75" y="18"/>
                  </a:cubicBezTo>
                  <a:cubicBezTo>
                    <a:pt x="75" y="18"/>
                    <a:pt x="75" y="18"/>
                    <a:pt x="75" y="18"/>
                  </a:cubicBezTo>
                  <a:close/>
                  <a:moveTo>
                    <a:pt x="75" y="18"/>
                  </a:moveTo>
                  <a:cubicBezTo>
                    <a:pt x="70" y="9"/>
                    <a:pt x="63" y="4"/>
                    <a:pt x="53" y="4"/>
                  </a:cubicBezTo>
                  <a:cubicBezTo>
                    <a:pt x="53" y="4"/>
                    <a:pt x="53" y="4"/>
                    <a:pt x="53" y="4"/>
                  </a:cubicBezTo>
                  <a:cubicBezTo>
                    <a:pt x="53" y="3"/>
                    <a:pt x="53" y="3"/>
                    <a:pt x="53" y="3"/>
                  </a:cubicBezTo>
                  <a:cubicBezTo>
                    <a:pt x="53" y="4"/>
                    <a:pt x="53" y="4"/>
                    <a:pt x="53" y="4"/>
                  </a:cubicBezTo>
                  <a:cubicBezTo>
                    <a:pt x="52" y="4"/>
                    <a:pt x="51" y="4"/>
                    <a:pt x="51" y="4"/>
                  </a:cubicBezTo>
                  <a:cubicBezTo>
                    <a:pt x="51" y="4"/>
                    <a:pt x="51" y="4"/>
                    <a:pt x="51" y="4"/>
                  </a:cubicBezTo>
                  <a:cubicBezTo>
                    <a:pt x="51" y="4"/>
                    <a:pt x="52" y="4"/>
                    <a:pt x="53" y="4"/>
                  </a:cubicBezTo>
                  <a:cubicBezTo>
                    <a:pt x="53" y="4"/>
                    <a:pt x="53" y="4"/>
                    <a:pt x="53" y="4"/>
                  </a:cubicBezTo>
                  <a:cubicBezTo>
                    <a:pt x="53" y="4"/>
                    <a:pt x="53" y="4"/>
                    <a:pt x="53" y="4"/>
                  </a:cubicBezTo>
                  <a:cubicBezTo>
                    <a:pt x="53" y="4"/>
                    <a:pt x="53" y="4"/>
                    <a:pt x="53" y="4"/>
                  </a:cubicBezTo>
                  <a:cubicBezTo>
                    <a:pt x="63" y="4"/>
                    <a:pt x="70" y="9"/>
                    <a:pt x="75" y="18"/>
                  </a:cubicBezTo>
                  <a:close/>
                  <a:moveTo>
                    <a:pt x="21" y="15"/>
                  </a:moveTo>
                  <a:cubicBezTo>
                    <a:pt x="20" y="14"/>
                    <a:pt x="20" y="14"/>
                    <a:pt x="20" y="14"/>
                  </a:cubicBezTo>
                  <a:cubicBezTo>
                    <a:pt x="20" y="14"/>
                    <a:pt x="20" y="14"/>
                    <a:pt x="20" y="14"/>
                  </a:cubicBezTo>
                  <a:cubicBezTo>
                    <a:pt x="20" y="14"/>
                    <a:pt x="20" y="14"/>
                    <a:pt x="20" y="14"/>
                  </a:cubicBezTo>
                  <a:cubicBezTo>
                    <a:pt x="21" y="15"/>
                    <a:pt x="21" y="15"/>
                    <a:pt x="2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43"/>
            <p:cNvSpPr/>
            <p:nvPr/>
          </p:nvSpPr>
          <p:spPr bwMode="auto">
            <a:xfrm>
              <a:off x="4853" y="2117"/>
              <a:ext cx="178" cy="167"/>
            </a:xfrm>
            <a:custGeom>
              <a:avLst/>
              <a:gdLst>
                <a:gd name="T0" fmla="*/ 55 w 74"/>
                <a:gd name="T1" fmla="*/ 67 h 70"/>
                <a:gd name="T2" fmla="*/ 70 w 74"/>
                <a:gd name="T3" fmla="*/ 58 h 70"/>
                <a:gd name="T4" fmla="*/ 70 w 74"/>
                <a:gd name="T5" fmla="*/ 56 h 70"/>
                <a:gd name="T6" fmla="*/ 70 w 74"/>
                <a:gd name="T7" fmla="*/ 56 h 70"/>
                <a:gd name="T8" fmla="*/ 50 w 74"/>
                <a:gd name="T9" fmla="*/ 6 h 70"/>
                <a:gd name="T10" fmla="*/ 50 w 74"/>
                <a:gd name="T11" fmla="*/ 6 h 70"/>
                <a:gd name="T12" fmla="*/ 41 w 74"/>
                <a:gd name="T13" fmla="*/ 4 h 70"/>
                <a:gd name="T14" fmla="*/ 41 w 74"/>
                <a:gd name="T15" fmla="*/ 4 h 70"/>
                <a:gd name="T16" fmla="*/ 2 w 74"/>
                <a:gd name="T17" fmla="*/ 11 h 70"/>
                <a:gd name="T18" fmla="*/ 2 w 74"/>
                <a:gd name="T19" fmla="*/ 11 h 70"/>
                <a:gd name="T20" fmla="*/ 0 w 74"/>
                <a:gd name="T21" fmla="*/ 7 h 70"/>
                <a:gd name="T22" fmla="*/ 41 w 74"/>
                <a:gd name="T23" fmla="*/ 0 h 70"/>
                <a:gd name="T24" fmla="*/ 41 w 74"/>
                <a:gd name="T25" fmla="*/ 0 h 70"/>
                <a:gd name="T26" fmla="*/ 53 w 74"/>
                <a:gd name="T27" fmla="*/ 3 h 70"/>
                <a:gd name="T28" fmla="*/ 53 w 74"/>
                <a:gd name="T29" fmla="*/ 3 h 70"/>
                <a:gd name="T30" fmla="*/ 74 w 74"/>
                <a:gd name="T31" fmla="*/ 56 h 70"/>
                <a:gd name="T32" fmla="*/ 74 w 74"/>
                <a:gd name="T33" fmla="*/ 56 h 70"/>
                <a:gd name="T34" fmla="*/ 72 w 74"/>
                <a:gd name="T35" fmla="*/ 62 h 70"/>
                <a:gd name="T36" fmla="*/ 72 w 74"/>
                <a:gd name="T37" fmla="*/ 62 h 70"/>
                <a:gd name="T38" fmla="*/ 72 w 74"/>
                <a:gd name="T39" fmla="*/ 62 h 70"/>
                <a:gd name="T40" fmla="*/ 57 w 74"/>
                <a:gd name="T41" fmla="*/ 70 h 70"/>
                <a:gd name="T42" fmla="*/ 57 w 74"/>
                <a:gd name="T43" fmla="*/ 70 h 70"/>
                <a:gd name="T44" fmla="*/ 55 w 74"/>
                <a:gd name="T45"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0">
                  <a:moveTo>
                    <a:pt x="55" y="67"/>
                  </a:moveTo>
                  <a:cubicBezTo>
                    <a:pt x="70" y="58"/>
                    <a:pt x="70" y="58"/>
                    <a:pt x="70" y="58"/>
                  </a:cubicBezTo>
                  <a:cubicBezTo>
                    <a:pt x="70" y="58"/>
                    <a:pt x="70" y="57"/>
                    <a:pt x="70" y="56"/>
                  </a:cubicBezTo>
                  <a:cubicBezTo>
                    <a:pt x="70" y="56"/>
                    <a:pt x="70" y="56"/>
                    <a:pt x="70" y="56"/>
                  </a:cubicBezTo>
                  <a:cubicBezTo>
                    <a:pt x="71" y="45"/>
                    <a:pt x="55" y="12"/>
                    <a:pt x="50" y="6"/>
                  </a:cubicBezTo>
                  <a:cubicBezTo>
                    <a:pt x="50" y="6"/>
                    <a:pt x="50" y="6"/>
                    <a:pt x="50" y="6"/>
                  </a:cubicBezTo>
                  <a:cubicBezTo>
                    <a:pt x="49" y="5"/>
                    <a:pt x="46" y="4"/>
                    <a:pt x="41" y="4"/>
                  </a:cubicBezTo>
                  <a:cubicBezTo>
                    <a:pt x="41" y="4"/>
                    <a:pt x="41" y="4"/>
                    <a:pt x="41" y="4"/>
                  </a:cubicBezTo>
                  <a:cubicBezTo>
                    <a:pt x="27" y="4"/>
                    <a:pt x="2" y="11"/>
                    <a:pt x="2" y="11"/>
                  </a:cubicBezTo>
                  <a:cubicBezTo>
                    <a:pt x="2" y="11"/>
                    <a:pt x="2" y="11"/>
                    <a:pt x="2" y="11"/>
                  </a:cubicBezTo>
                  <a:cubicBezTo>
                    <a:pt x="0" y="7"/>
                    <a:pt x="0" y="7"/>
                    <a:pt x="0" y="7"/>
                  </a:cubicBezTo>
                  <a:cubicBezTo>
                    <a:pt x="1" y="7"/>
                    <a:pt x="26" y="0"/>
                    <a:pt x="41" y="0"/>
                  </a:cubicBezTo>
                  <a:cubicBezTo>
                    <a:pt x="41" y="0"/>
                    <a:pt x="41" y="0"/>
                    <a:pt x="41" y="0"/>
                  </a:cubicBezTo>
                  <a:cubicBezTo>
                    <a:pt x="46" y="0"/>
                    <a:pt x="51" y="0"/>
                    <a:pt x="53" y="3"/>
                  </a:cubicBezTo>
                  <a:cubicBezTo>
                    <a:pt x="53" y="3"/>
                    <a:pt x="53" y="3"/>
                    <a:pt x="53" y="3"/>
                  </a:cubicBezTo>
                  <a:cubicBezTo>
                    <a:pt x="59" y="11"/>
                    <a:pt x="74" y="43"/>
                    <a:pt x="74" y="56"/>
                  </a:cubicBezTo>
                  <a:cubicBezTo>
                    <a:pt x="74" y="56"/>
                    <a:pt x="74" y="56"/>
                    <a:pt x="74" y="56"/>
                  </a:cubicBezTo>
                  <a:cubicBezTo>
                    <a:pt x="74" y="58"/>
                    <a:pt x="74" y="60"/>
                    <a:pt x="72" y="62"/>
                  </a:cubicBezTo>
                  <a:cubicBezTo>
                    <a:pt x="72" y="62"/>
                    <a:pt x="72" y="62"/>
                    <a:pt x="72" y="62"/>
                  </a:cubicBezTo>
                  <a:cubicBezTo>
                    <a:pt x="72" y="62"/>
                    <a:pt x="72" y="62"/>
                    <a:pt x="72" y="62"/>
                  </a:cubicBezTo>
                  <a:cubicBezTo>
                    <a:pt x="57" y="70"/>
                    <a:pt x="57" y="70"/>
                    <a:pt x="57" y="70"/>
                  </a:cubicBezTo>
                  <a:cubicBezTo>
                    <a:pt x="57" y="70"/>
                    <a:pt x="57" y="70"/>
                    <a:pt x="57" y="70"/>
                  </a:cubicBezTo>
                  <a:cubicBezTo>
                    <a:pt x="55" y="67"/>
                    <a:pt x="55" y="67"/>
                    <a:pt x="55"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44"/>
            <p:cNvSpPr>
              <a:spLocks noEditPoints="1"/>
            </p:cNvSpPr>
            <p:nvPr/>
          </p:nvSpPr>
          <p:spPr bwMode="auto">
            <a:xfrm>
              <a:off x="4849" y="2112"/>
              <a:ext cx="187" cy="191"/>
            </a:xfrm>
            <a:custGeom>
              <a:avLst/>
              <a:gdLst>
                <a:gd name="T0" fmla="*/ 57 w 78"/>
                <a:gd name="T1" fmla="*/ 69 h 80"/>
                <a:gd name="T2" fmla="*/ 57 w 78"/>
                <a:gd name="T3" fmla="*/ 69 h 80"/>
                <a:gd name="T4" fmla="*/ 54 w 78"/>
                <a:gd name="T5" fmla="*/ 68 h 80"/>
                <a:gd name="T6" fmla="*/ 70 w 78"/>
                <a:gd name="T7" fmla="*/ 58 h 80"/>
                <a:gd name="T8" fmla="*/ 70 w 78"/>
                <a:gd name="T9" fmla="*/ 58 h 80"/>
                <a:gd name="T10" fmla="*/ 70 w 78"/>
                <a:gd name="T11" fmla="*/ 58 h 80"/>
                <a:gd name="T12" fmla="*/ 50 w 78"/>
                <a:gd name="T13" fmla="*/ 9 h 80"/>
                <a:gd name="T14" fmla="*/ 50 w 78"/>
                <a:gd name="T15" fmla="*/ 9 h 80"/>
                <a:gd name="T16" fmla="*/ 50 w 78"/>
                <a:gd name="T17" fmla="*/ 9 h 80"/>
                <a:gd name="T18" fmla="*/ 50 w 78"/>
                <a:gd name="T19" fmla="*/ 9 h 80"/>
                <a:gd name="T20" fmla="*/ 49 w 78"/>
                <a:gd name="T21" fmla="*/ 8 h 80"/>
                <a:gd name="T22" fmla="*/ 44 w 78"/>
                <a:gd name="T23" fmla="*/ 8 h 80"/>
                <a:gd name="T24" fmla="*/ 44 w 78"/>
                <a:gd name="T25" fmla="*/ 8 h 80"/>
                <a:gd name="T26" fmla="*/ 43 w 78"/>
                <a:gd name="T27" fmla="*/ 8 h 80"/>
                <a:gd name="T28" fmla="*/ 5 w 78"/>
                <a:gd name="T29" fmla="*/ 15 h 80"/>
                <a:gd name="T30" fmla="*/ 3 w 78"/>
                <a:gd name="T31" fmla="*/ 18 h 80"/>
                <a:gd name="T32" fmla="*/ 2 w 78"/>
                <a:gd name="T33" fmla="*/ 7 h 80"/>
                <a:gd name="T34" fmla="*/ 2 w 78"/>
                <a:gd name="T35" fmla="*/ 7 h 80"/>
                <a:gd name="T36" fmla="*/ 3 w 78"/>
                <a:gd name="T37" fmla="*/ 7 h 80"/>
                <a:gd name="T38" fmla="*/ 6 w 78"/>
                <a:gd name="T39" fmla="*/ 6 h 80"/>
                <a:gd name="T40" fmla="*/ 17 w 78"/>
                <a:gd name="T41" fmla="*/ 4 h 80"/>
                <a:gd name="T42" fmla="*/ 43 w 78"/>
                <a:gd name="T43" fmla="*/ 0 h 80"/>
                <a:gd name="T44" fmla="*/ 57 w 78"/>
                <a:gd name="T45" fmla="*/ 4 h 80"/>
                <a:gd name="T46" fmla="*/ 78 w 78"/>
                <a:gd name="T47" fmla="*/ 58 h 80"/>
                <a:gd name="T48" fmla="*/ 76 w 78"/>
                <a:gd name="T49" fmla="*/ 65 h 80"/>
                <a:gd name="T50" fmla="*/ 61 w 78"/>
                <a:gd name="T51" fmla="*/ 73 h 80"/>
                <a:gd name="T52" fmla="*/ 55 w 78"/>
                <a:gd name="T53" fmla="*/ 70 h 80"/>
                <a:gd name="T54" fmla="*/ 73 w 78"/>
                <a:gd name="T55" fmla="*/ 62 h 80"/>
                <a:gd name="T56" fmla="*/ 73 w 78"/>
                <a:gd name="T57" fmla="*/ 62 h 80"/>
                <a:gd name="T58" fmla="*/ 60 w 78"/>
                <a:gd name="T59" fmla="*/ 69 h 80"/>
                <a:gd name="T60" fmla="*/ 74 w 78"/>
                <a:gd name="T61" fmla="*/ 61 h 80"/>
                <a:gd name="T62" fmla="*/ 74 w 78"/>
                <a:gd name="T63" fmla="*/ 58 h 80"/>
                <a:gd name="T64" fmla="*/ 54 w 78"/>
                <a:gd name="T65" fmla="*/ 7 h 80"/>
                <a:gd name="T66" fmla="*/ 53 w 78"/>
                <a:gd name="T67" fmla="*/ 7 h 80"/>
                <a:gd name="T68" fmla="*/ 74 w 78"/>
                <a:gd name="T69" fmla="*/ 58 h 80"/>
                <a:gd name="T70" fmla="*/ 74 w 78"/>
                <a:gd name="T71" fmla="*/ 58 h 80"/>
                <a:gd name="T72" fmla="*/ 74 w 78"/>
                <a:gd name="T73" fmla="*/ 58 h 80"/>
                <a:gd name="T74" fmla="*/ 48 w 78"/>
                <a:gd name="T75" fmla="*/ 4 h 80"/>
                <a:gd name="T76" fmla="*/ 44 w 78"/>
                <a:gd name="T77" fmla="*/ 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80">
                  <a:moveTo>
                    <a:pt x="55" y="70"/>
                  </a:moveTo>
                  <a:cubicBezTo>
                    <a:pt x="57" y="69"/>
                    <a:pt x="57" y="69"/>
                    <a:pt x="57" y="69"/>
                  </a:cubicBezTo>
                  <a:cubicBezTo>
                    <a:pt x="58" y="70"/>
                    <a:pt x="58" y="70"/>
                    <a:pt x="58" y="70"/>
                  </a:cubicBezTo>
                  <a:cubicBezTo>
                    <a:pt x="57" y="69"/>
                    <a:pt x="57" y="69"/>
                    <a:pt x="57" y="69"/>
                  </a:cubicBezTo>
                  <a:cubicBezTo>
                    <a:pt x="55" y="70"/>
                    <a:pt x="55" y="70"/>
                    <a:pt x="55" y="70"/>
                  </a:cubicBezTo>
                  <a:cubicBezTo>
                    <a:pt x="54" y="68"/>
                    <a:pt x="54" y="68"/>
                    <a:pt x="54" y="68"/>
                  </a:cubicBezTo>
                  <a:cubicBezTo>
                    <a:pt x="70" y="59"/>
                    <a:pt x="70" y="59"/>
                    <a:pt x="70" y="59"/>
                  </a:cubicBezTo>
                  <a:cubicBezTo>
                    <a:pt x="70" y="59"/>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1" y="48"/>
                    <a:pt x="55" y="15"/>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49" y="8"/>
                    <a:pt x="49" y="8"/>
                  </a:cubicBezTo>
                  <a:cubicBezTo>
                    <a:pt x="49" y="8"/>
                    <a:pt x="49" y="8"/>
                    <a:pt x="49" y="8"/>
                  </a:cubicBezTo>
                  <a:cubicBezTo>
                    <a:pt x="48" y="8"/>
                    <a:pt x="46" y="8"/>
                    <a:pt x="44" y="8"/>
                  </a:cubicBezTo>
                  <a:cubicBezTo>
                    <a:pt x="44" y="8"/>
                    <a:pt x="44" y="8"/>
                    <a:pt x="44" y="8"/>
                  </a:cubicBezTo>
                  <a:cubicBezTo>
                    <a:pt x="44" y="8"/>
                    <a:pt x="44" y="8"/>
                    <a:pt x="44" y="8"/>
                  </a:cubicBezTo>
                  <a:cubicBezTo>
                    <a:pt x="44" y="8"/>
                    <a:pt x="44" y="8"/>
                    <a:pt x="44" y="8"/>
                  </a:cubicBezTo>
                  <a:cubicBezTo>
                    <a:pt x="43" y="8"/>
                    <a:pt x="43" y="8"/>
                    <a:pt x="43" y="8"/>
                  </a:cubicBezTo>
                  <a:cubicBezTo>
                    <a:pt x="43" y="8"/>
                    <a:pt x="43" y="8"/>
                    <a:pt x="43" y="8"/>
                  </a:cubicBezTo>
                  <a:cubicBezTo>
                    <a:pt x="43" y="8"/>
                    <a:pt x="43" y="8"/>
                    <a:pt x="43" y="8"/>
                  </a:cubicBezTo>
                  <a:cubicBezTo>
                    <a:pt x="31" y="8"/>
                    <a:pt x="9" y="14"/>
                    <a:pt x="5" y="15"/>
                  </a:cubicBezTo>
                  <a:cubicBezTo>
                    <a:pt x="5" y="15"/>
                    <a:pt x="5" y="15"/>
                    <a:pt x="5" y="15"/>
                  </a:cubicBezTo>
                  <a:cubicBezTo>
                    <a:pt x="3" y="18"/>
                    <a:pt x="3" y="18"/>
                    <a:pt x="3" y="18"/>
                  </a:cubicBezTo>
                  <a:cubicBezTo>
                    <a:pt x="0" y="8"/>
                    <a:pt x="0" y="8"/>
                    <a:pt x="0" y="8"/>
                  </a:cubicBezTo>
                  <a:cubicBezTo>
                    <a:pt x="2" y="7"/>
                    <a:pt x="2" y="7"/>
                    <a:pt x="2" y="7"/>
                  </a:cubicBezTo>
                  <a:cubicBezTo>
                    <a:pt x="2" y="7"/>
                    <a:pt x="2" y="7"/>
                    <a:pt x="2" y="7"/>
                  </a:cubicBezTo>
                  <a:cubicBezTo>
                    <a:pt x="2" y="7"/>
                    <a:pt x="2" y="7"/>
                    <a:pt x="2" y="7"/>
                  </a:cubicBezTo>
                  <a:cubicBezTo>
                    <a:pt x="2" y="7"/>
                    <a:pt x="3" y="7"/>
                    <a:pt x="3" y="7"/>
                  </a:cubicBezTo>
                  <a:cubicBezTo>
                    <a:pt x="3" y="7"/>
                    <a:pt x="3" y="7"/>
                    <a:pt x="3" y="7"/>
                  </a:cubicBezTo>
                  <a:cubicBezTo>
                    <a:pt x="4" y="7"/>
                    <a:pt x="5" y="7"/>
                    <a:pt x="6" y="6"/>
                  </a:cubicBezTo>
                  <a:cubicBezTo>
                    <a:pt x="6" y="6"/>
                    <a:pt x="6" y="6"/>
                    <a:pt x="6" y="6"/>
                  </a:cubicBezTo>
                  <a:cubicBezTo>
                    <a:pt x="9" y="6"/>
                    <a:pt x="12" y="5"/>
                    <a:pt x="17" y="4"/>
                  </a:cubicBezTo>
                  <a:cubicBezTo>
                    <a:pt x="17" y="4"/>
                    <a:pt x="17" y="4"/>
                    <a:pt x="17" y="4"/>
                  </a:cubicBezTo>
                  <a:cubicBezTo>
                    <a:pt x="25" y="2"/>
                    <a:pt x="35" y="0"/>
                    <a:pt x="43" y="0"/>
                  </a:cubicBezTo>
                  <a:cubicBezTo>
                    <a:pt x="43" y="0"/>
                    <a:pt x="43" y="0"/>
                    <a:pt x="43" y="0"/>
                  </a:cubicBezTo>
                  <a:cubicBezTo>
                    <a:pt x="48" y="0"/>
                    <a:pt x="53" y="0"/>
                    <a:pt x="57" y="4"/>
                  </a:cubicBezTo>
                  <a:cubicBezTo>
                    <a:pt x="57" y="4"/>
                    <a:pt x="57" y="4"/>
                    <a:pt x="57" y="4"/>
                  </a:cubicBezTo>
                  <a:cubicBezTo>
                    <a:pt x="63" y="13"/>
                    <a:pt x="78" y="43"/>
                    <a:pt x="78" y="58"/>
                  </a:cubicBezTo>
                  <a:cubicBezTo>
                    <a:pt x="78" y="58"/>
                    <a:pt x="78" y="58"/>
                    <a:pt x="78" y="58"/>
                  </a:cubicBezTo>
                  <a:cubicBezTo>
                    <a:pt x="78" y="60"/>
                    <a:pt x="78" y="63"/>
                    <a:pt x="76" y="65"/>
                  </a:cubicBezTo>
                  <a:cubicBezTo>
                    <a:pt x="76" y="65"/>
                    <a:pt x="76" y="65"/>
                    <a:pt x="76" y="65"/>
                  </a:cubicBezTo>
                  <a:cubicBezTo>
                    <a:pt x="75" y="65"/>
                    <a:pt x="75" y="65"/>
                    <a:pt x="75" y="65"/>
                  </a:cubicBezTo>
                  <a:cubicBezTo>
                    <a:pt x="61" y="73"/>
                    <a:pt x="61" y="73"/>
                    <a:pt x="61" y="73"/>
                  </a:cubicBezTo>
                  <a:cubicBezTo>
                    <a:pt x="61" y="80"/>
                    <a:pt x="61" y="80"/>
                    <a:pt x="61" y="80"/>
                  </a:cubicBezTo>
                  <a:cubicBezTo>
                    <a:pt x="55" y="70"/>
                    <a:pt x="55" y="70"/>
                    <a:pt x="55" y="70"/>
                  </a:cubicBezTo>
                  <a:close/>
                  <a:moveTo>
                    <a:pt x="60" y="69"/>
                  </a:moveTo>
                  <a:cubicBezTo>
                    <a:pt x="73" y="62"/>
                    <a:pt x="73" y="62"/>
                    <a:pt x="73" y="62"/>
                  </a:cubicBezTo>
                  <a:cubicBezTo>
                    <a:pt x="73" y="62"/>
                    <a:pt x="73" y="62"/>
                    <a:pt x="73" y="62"/>
                  </a:cubicBezTo>
                  <a:cubicBezTo>
                    <a:pt x="73" y="62"/>
                    <a:pt x="73" y="62"/>
                    <a:pt x="73" y="62"/>
                  </a:cubicBezTo>
                  <a:cubicBezTo>
                    <a:pt x="73" y="62"/>
                    <a:pt x="73" y="62"/>
                    <a:pt x="73" y="62"/>
                  </a:cubicBezTo>
                  <a:cubicBezTo>
                    <a:pt x="60" y="69"/>
                    <a:pt x="60" y="69"/>
                    <a:pt x="60" y="69"/>
                  </a:cubicBezTo>
                  <a:cubicBezTo>
                    <a:pt x="60" y="69"/>
                    <a:pt x="60" y="69"/>
                    <a:pt x="60" y="69"/>
                  </a:cubicBezTo>
                  <a:close/>
                  <a:moveTo>
                    <a:pt x="74" y="61"/>
                  </a:moveTo>
                  <a:cubicBezTo>
                    <a:pt x="74" y="60"/>
                    <a:pt x="74" y="59"/>
                    <a:pt x="74" y="58"/>
                  </a:cubicBezTo>
                  <a:cubicBezTo>
                    <a:pt x="74" y="58"/>
                    <a:pt x="74" y="58"/>
                    <a:pt x="74" y="58"/>
                  </a:cubicBezTo>
                  <a:cubicBezTo>
                    <a:pt x="74" y="46"/>
                    <a:pt x="59" y="14"/>
                    <a:pt x="54" y="7"/>
                  </a:cubicBezTo>
                  <a:cubicBezTo>
                    <a:pt x="54" y="7"/>
                    <a:pt x="54" y="7"/>
                    <a:pt x="54" y="7"/>
                  </a:cubicBezTo>
                  <a:cubicBezTo>
                    <a:pt x="54" y="7"/>
                    <a:pt x="53" y="7"/>
                    <a:pt x="53" y="7"/>
                  </a:cubicBezTo>
                  <a:cubicBezTo>
                    <a:pt x="53" y="7"/>
                    <a:pt x="53" y="7"/>
                    <a:pt x="53" y="7"/>
                  </a:cubicBezTo>
                  <a:cubicBezTo>
                    <a:pt x="59" y="14"/>
                    <a:pt x="74" y="45"/>
                    <a:pt x="74" y="58"/>
                  </a:cubicBezTo>
                  <a:cubicBezTo>
                    <a:pt x="74" y="58"/>
                    <a:pt x="74" y="58"/>
                    <a:pt x="74" y="58"/>
                  </a:cubicBezTo>
                  <a:cubicBezTo>
                    <a:pt x="74" y="58"/>
                    <a:pt x="74" y="58"/>
                    <a:pt x="74" y="58"/>
                  </a:cubicBezTo>
                  <a:cubicBezTo>
                    <a:pt x="74" y="58"/>
                    <a:pt x="74" y="58"/>
                    <a:pt x="74" y="58"/>
                  </a:cubicBezTo>
                  <a:cubicBezTo>
                    <a:pt x="74" y="58"/>
                    <a:pt x="74" y="58"/>
                    <a:pt x="74" y="58"/>
                  </a:cubicBezTo>
                  <a:cubicBezTo>
                    <a:pt x="74" y="58"/>
                    <a:pt x="74" y="58"/>
                    <a:pt x="74" y="58"/>
                  </a:cubicBezTo>
                  <a:cubicBezTo>
                    <a:pt x="74" y="60"/>
                    <a:pt x="74" y="60"/>
                    <a:pt x="74" y="61"/>
                  </a:cubicBezTo>
                  <a:close/>
                  <a:moveTo>
                    <a:pt x="48" y="4"/>
                  </a:moveTo>
                  <a:cubicBezTo>
                    <a:pt x="47" y="4"/>
                    <a:pt x="46" y="4"/>
                    <a:pt x="44" y="4"/>
                  </a:cubicBezTo>
                  <a:cubicBezTo>
                    <a:pt x="44" y="4"/>
                    <a:pt x="44" y="4"/>
                    <a:pt x="44" y="4"/>
                  </a:cubicBezTo>
                  <a:cubicBezTo>
                    <a:pt x="46" y="4"/>
                    <a:pt x="47" y="4"/>
                    <a:pt x="4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45"/>
            <p:cNvSpPr/>
            <p:nvPr/>
          </p:nvSpPr>
          <p:spPr bwMode="auto">
            <a:xfrm>
              <a:off x="5014" y="2262"/>
              <a:ext cx="10" cy="29"/>
            </a:xfrm>
            <a:custGeom>
              <a:avLst/>
              <a:gdLst>
                <a:gd name="T0" fmla="*/ 0 w 10"/>
                <a:gd name="T1" fmla="*/ 29 h 29"/>
                <a:gd name="T2" fmla="*/ 0 w 10"/>
                <a:gd name="T3" fmla="*/ 0 h 29"/>
                <a:gd name="T4" fmla="*/ 10 w 10"/>
                <a:gd name="T5" fmla="*/ 0 h 29"/>
                <a:gd name="T6" fmla="*/ 10 w 10"/>
                <a:gd name="T7" fmla="*/ 29 h 29"/>
                <a:gd name="T8" fmla="*/ 0 w 10"/>
                <a:gd name="T9" fmla="*/ 29 h 29"/>
                <a:gd name="T10" fmla="*/ 0 w 10"/>
                <a:gd name="T11" fmla="*/ 29 h 29"/>
              </a:gdLst>
              <a:ahLst/>
              <a:cxnLst>
                <a:cxn ang="0">
                  <a:pos x="T0" y="T1"/>
                </a:cxn>
                <a:cxn ang="0">
                  <a:pos x="T2" y="T3"/>
                </a:cxn>
                <a:cxn ang="0">
                  <a:pos x="T4" y="T5"/>
                </a:cxn>
                <a:cxn ang="0">
                  <a:pos x="T6" y="T7"/>
                </a:cxn>
                <a:cxn ang="0">
                  <a:pos x="T8" y="T9"/>
                </a:cxn>
                <a:cxn ang="0">
                  <a:pos x="T10" y="T11"/>
                </a:cxn>
              </a:cxnLst>
              <a:rect l="0" t="0" r="r" b="b"/>
              <a:pathLst>
                <a:path w="10" h="29">
                  <a:moveTo>
                    <a:pt x="0" y="29"/>
                  </a:moveTo>
                  <a:lnTo>
                    <a:pt x="0" y="0"/>
                  </a:lnTo>
                  <a:lnTo>
                    <a:pt x="10" y="0"/>
                  </a:lnTo>
                  <a:lnTo>
                    <a:pt x="10" y="29"/>
                  </a:lnTo>
                  <a:lnTo>
                    <a:pt x="0" y="29"/>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46"/>
            <p:cNvSpPr>
              <a:spLocks noEditPoints="1"/>
            </p:cNvSpPr>
            <p:nvPr/>
          </p:nvSpPr>
          <p:spPr bwMode="auto">
            <a:xfrm>
              <a:off x="5009" y="2258"/>
              <a:ext cx="20" cy="38"/>
            </a:xfrm>
            <a:custGeom>
              <a:avLst/>
              <a:gdLst>
                <a:gd name="T0" fmla="*/ 15 w 20"/>
                <a:gd name="T1" fmla="*/ 38 h 38"/>
                <a:gd name="T2" fmla="*/ 5 w 20"/>
                <a:gd name="T3" fmla="*/ 38 h 38"/>
                <a:gd name="T4" fmla="*/ 5 w 20"/>
                <a:gd name="T5" fmla="*/ 33 h 38"/>
                <a:gd name="T6" fmla="*/ 10 w 20"/>
                <a:gd name="T7" fmla="*/ 33 h 38"/>
                <a:gd name="T8" fmla="*/ 5 w 20"/>
                <a:gd name="T9" fmla="*/ 33 h 38"/>
                <a:gd name="T10" fmla="*/ 5 w 20"/>
                <a:gd name="T11" fmla="*/ 38 h 38"/>
                <a:gd name="T12" fmla="*/ 0 w 20"/>
                <a:gd name="T13" fmla="*/ 38 h 38"/>
                <a:gd name="T14" fmla="*/ 0 w 20"/>
                <a:gd name="T15" fmla="*/ 0 h 38"/>
                <a:gd name="T16" fmla="*/ 20 w 20"/>
                <a:gd name="T17" fmla="*/ 0 h 38"/>
                <a:gd name="T18" fmla="*/ 20 w 20"/>
                <a:gd name="T19" fmla="*/ 38 h 38"/>
                <a:gd name="T20" fmla="*/ 15 w 20"/>
                <a:gd name="T21" fmla="*/ 38 h 38"/>
                <a:gd name="T22" fmla="*/ 15 w 20"/>
                <a:gd name="T23" fmla="*/ 38 h 38"/>
                <a:gd name="T24" fmla="*/ 10 w 20"/>
                <a:gd name="T25" fmla="*/ 28 h 38"/>
                <a:gd name="T26" fmla="*/ 10 w 20"/>
                <a:gd name="T27" fmla="*/ 9 h 38"/>
                <a:gd name="T28" fmla="*/ 10 w 20"/>
                <a:gd name="T29" fmla="*/ 28 h 38"/>
                <a:gd name="T30" fmla="*/ 10 w 20"/>
                <a:gd name="T3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38">
                  <a:moveTo>
                    <a:pt x="15" y="38"/>
                  </a:moveTo>
                  <a:lnTo>
                    <a:pt x="5" y="38"/>
                  </a:lnTo>
                  <a:lnTo>
                    <a:pt x="5" y="33"/>
                  </a:lnTo>
                  <a:lnTo>
                    <a:pt x="10" y="33"/>
                  </a:lnTo>
                  <a:lnTo>
                    <a:pt x="5" y="33"/>
                  </a:lnTo>
                  <a:lnTo>
                    <a:pt x="5" y="38"/>
                  </a:lnTo>
                  <a:lnTo>
                    <a:pt x="0" y="38"/>
                  </a:lnTo>
                  <a:lnTo>
                    <a:pt x="0" y="0"/>
                  </a:lnTo>
                  <a:lnTo>
                    <a:pt x="20" y="0"/>
                  </a:lnTo>
                  <a:lnTo>
                    <a:pt x="20" y="38"/>
                  </a:lnTo>
                  <a:lnTo>
                    <a:pt x="15" y="38"/>
                  </a:lnTo>
                  <a:lnTo>
                    <a:pt x="15" y="38"/>
                  </a:lnTo>
                  <a:close/>
                  <a:moveTo>
                    <a:pt x="10" y="28"/>
                  </a:moveTo>
                  <a:lnTo>
                    <a:pt x="10" y="9"/>
                  </a:lnTo>
                  <a:lnTo>
                    <a:pt x="10" y="28"/>
                  </a:lnTo>
                  <a:lnTo>
                    <a:pt x="1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47"/>
            <p:cNvSpPr/>
            <p:nvPr/>
          </p:nvSpPr>
          <p:spPr bwMode="auto">
            <a:xfrm>
              <a:off x="4558" y="2048"/>
              <a:ext cx="178" cy="122"/>
            </a:xfrm>
            <a:custGeom>
              <a:avLst/>
              <a:gdLst>
                <a:gd name="T0" fmla="*/ 7 w 74"/>
                <a:gd name="T1" fmla="*/ 47 h 51"/>
                <a:gd name="T2" fmla="*/ 1 w 74"/>
                <a:gd name="T3" fmla="*/ 34 h 51"/>
                <a:gd name="T4" fmla="*/ 1 w 74"/>
                <a:gd name="T5" fmla="*/ 34 h 51"/>
                <a:gd name="T6" fmla="*/ 0 w 74"/>
                <a:gd name="T7" fmla="*/ 29 h 51"/>
                <a:gd name="T8" fmla="*/ 0 w 74"/>
                <a:gd name="T9" fmla="*/ 29 h 51"/>
                <a:gd name="T10" fmla="*/ 13 w 74"/>
                <a:gd name="T11" fmla="*/ 5 h 51"/>
                <a:gd name="T12" fmla="*/ 13 w 74"/>
                <a:gd name="T13" fmla="*/ 5 h 51"/>
                <a:gd name="T14" fmla="*/ 15 w 74"/>
                <a:gd name="T15" fmla="*/ 0 h 51"/>
                <a:gd name="T16" fmla="*/ 15 w 74"/>
                <a:gd name="T17" fmla="*/ 0 h 51"/>
                <a:gd name="T18" fmla="*/ 18 w 74"/>
                <a:gd name="T19" fmla="*/ 2 h 51"/>
                <a:gd name="T20" fmla="*/ 16 w 74"/>
                <a:gd name="T21" fmla="*/ 7 h 51"/>
                <a:gd name="T22" fmla="*/ 16 w 74"/>
                <a:gd name="T23" fmla="*/ 8 h 51"/>
                <a:gd name="T24" fmla="*/ 10 w 74"/>
                <a:gd name="T25" fmla="*/ 14 h 51"/>
                <a:gd name="T26" fmla="*/ 10 w 74"/>
                <a:gd name="T27" fmla="*/ 14 h 51"/>
                <a:gd name="T28" fmla="*/ 4 w 74"/>
                <a:gd name="T29" fmla="*/ 29 h 51"/>
                <a:gd name="T30" fmla="*/ 4 w 74"/>
                <a:gd name="T31" fmla="*/ 29 h 51"/>
                <a:gd name="T32" fmla="*/ 5 w 74"/>
                <a:gd name="T33" fmla="*/ 33 h 51"/>
                <a:gd name="T34" fmla="*/ 5 w 74"/>
                <a:gd name="T35" fmla="*/ 33 h 51"/>
                <a:gd name="T36" fmla="*/ 10 w 74"/>
                <a:gd name="T37" fmla="*/ 44 h 51"/>
                <a:gd name="T38" fmla="*/ 10 w 74"/>
                <a:gd name="T39" fmla="*/ 44 h 51"/>
                <a:gd name="T40" fmla="*/ 18 w 74"/>
                <a:gd name="T41" fmla="*/ 47 h 51"/>
                <a:gd name="T42" fmla="*/ 18 w 74"/>
                <a:gd name="T43" fmla="*/ 47 h 51"/>
                <a:gd name="T44" fmla="*/ 22 w 74"/>
                <a:gd name="T45" fmla="*/ 47 h 51"/>
                <a:gd name="T46" fmla="*/ 22 w 74"/>
                <a:gd name="T47" fmla="*/ 47 h 51"/>
                <a:gd name="T48" fmla="*/ 73 w 74"/>
                <a:gd name="T49" fmla="*/ 35 h 51"/>
                <a:gd name="T50" fmla="*/ 73 w 74"/>
                <a:gd name="T51" fmla="*/ 35 h 51"/>
                <a:gd name="T52" fmla="*/ 74 w 74"/>
                <a:gd name="T53" fmla="*/ 39 h 51"/>
                <a:gd name="T54" fmla="*/ 22 w 74"/>
                <a:gd name="T55" fmla="*/ 51 h 51"/>
                <a:gd name="T56" fmla="*/ 22 w 74"/>
                <a:gd name="T57" fmla="*/ 51 h 51"/>
                <a:gd name="T58" fmla="*/ 18 w 74"/>
                <a:gd name="T59" fmla="*/ 51 h 51"/>
                <a:gd name="T60" fmla="*/ 18 w 74"/>
                <a:gd name="T61" fmla="*/ 51 h 51"/>
                <a:gd name="T62" fmla="*/ 17 w 74"/>
                <a:gd name="T63" fmla="*/ 51 h 51"/>
                <a:gd name="T64" fmla="*/ 17 w 74"/>
                <a:gd name="T65" fmla="*/ 51 h 51"/>
                <a:gd name="T66" fmla="*/ 7 w 74"/>
                <a:gd name="T6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51">
                  <a:moveTo>
                    <a:pt x="7" y="47"/>
                  </a:moveTo>
                  <a:cubicBezTo>
                    <a:pt x="4" y="44"/>
                    <a:pt x="3" y="40"/>
                    <a:pt x="1" y="34"/>
                  </a:cubicBezTo>
                  <a:cubicBezTo>
                    <a:pt x="1" y="34"/>
                    <a:pt x="1" y="34"/>
                    <a:pt x="1" y="34"/>
                  </a:cubicBezTo>
                  <a:cubicBezTo>
                    <a:pt x="0" y="32"/>
                    <a:pt x="0" y="31"/>
                    <a:pt x="0" y="29"/>
                  </a:cubicBezTo>
                  <a:cubicBezTo>
                    <a:pt x="0" y="29"/>
                    <a:pt x="0" y="29"/>
                    <a:pt x="0" y="29"/>
                  </a:cubicBezTo>
                  <a:cubicBezTo>
                    <a:pt x="0" y="17"/>
                    <a:pt x="11" y="7"/>
                    <a:pt x="13" y="5"/>
                  </a:cubicBezTo>
                  <a:cubicBezTo>
                    <a:pt x="13" y="5"/>
                    <a:pt x="13" y="5"/>
                    <a:pt x="13" y="5"/>
                  </a:cubicBezTo>
                  <a:cubicBezTo>
                    <a:pt x="15" y="0"/>
                    <a:pt x="15" y="0"/>
                    <a:pt x="15" y="0"/>
                  </a:cubicBezTo>
                  <a:cubicBezTo>
                    <a:pt x="15" y="0"/>
                    <a:pt x="15" y="0"/>
                    <a:pt x="15" y="0"/>
                  </a:cubicBezTo>
                  <a:cubicBezTo>
                    <a:pt x="18" y="2"/>
                    <a:pt x="18" y="2"/>
                    <a:pt x="18" y="2"/>
                  </a:cubicBezTo>
                  <a:cubicBezTo>
                    <a:pt x="16" y="7"/>
                    <a:pt x="16" y="7"/>
                    <a:pt x="16" y="7"/>
                  </a:cubicBezTo>
                  <a:cubicBezTo>
                    <a:pt x="16" y="8"/>
                    <a:pt x="16" y="8"/>
                    <a:pt x="16" y="8"/>
                  </a:cubicBezTo>
                  <a:cubicBezTo>
                    <a:pt x="16" y="8"/>
                    <a:pt x="13" y="10"/>
                    <a:pt x="10" y="14"/>
                  </a:cubicBezTo>
                  <a:cubicBezTo>
                    <a:pt x="10" y="14"/>
                    <a:pt x="10" y="14"/>
                    <a:pt x="10" y="14"/>
                  </a:cubicBezTo>
                  <a:cubicBezTo>
                    <a:pt x="7" y="19"/>
                    <a:pt x="4" y="24"/>
                    <a:pt x="4" y="29"/>
                  </a:cubicBezTo>
                  <a:cubicBezTo>
                    <a:pt x="4" y="29"/>
                    <a:pt x="4" y="29"/>
                    <a:pt x="4" y="29"/>
                  </a:cubicBezTo>
                  <a:cubicBezTo>
                    <a:pt x="4" y="30"/>
                    <a:pt x="4" y="32"/>
                    <a:pt x="5" y="33"/>
                  </a:cubicBezTo>
                  <a:cubicBezTo>
                    <a:pt x="5" y="33"/>
                    <a:pt x="5" y="33"/>
                    <a:pt x="5" y="33"/>
                  </a:cubicBezTo>
                  <a:cubicBezTo>
                    <a:pt x="6" y="39"/>
                    <a:pt x="8" y="42"/>
                    <a:pt x="10" y="44"/>
                  </a:cubicBezTo>
                  <a:cubicBezTo>
                    <a:pt x="10" y="44"/>
                    <a:pt x="10" y="44"/>
                    <a:pt x="10" y="44"/>
                  </a:cubicBezTo>
                  <a:cubicBezTo>
                    <a:pt x="11" y="46"/>
                    <a:pt x="13" y="47"/>
                    <a:pt x="18" y="47"/>
                  </a:cubicBezTo>
                  <a:cubicBezTo>
                    <a:pt x="18" y="47"/>
                    <a:pt x="18" y="47"/>
                    <a:pt x="18" y="47"/>
                  </a:cubicBezTo>
                  <a:cubicBezTo>
                    <a:pt x="19" y="47"/>
                    <a:pt x="20" y="47"/>
                    <a:pt x="22" y="47"/>
                  </a:cubicBezTo>
                  <a:cubicBezTo>
                    <a:pt x="22" y="47"/>
                    <a:pt x="22" y="47"/>
                    <a:pt x="22" y="47"/>
                  </a:cubicBezTo>
                  <a:cubicBezTo>
                    <a:pt x="34" y="46"/>
                    <a:pt x="73" y="35"/>
                    <a:pt x="73" y="35"/>
                  </a:cubicBezTo>
                  <a:cubicBezTo>
                    <a:pt x="73" y="35"/>
                    <a:pt x="73" y="35"/>
                    <a:pt x="73" y="35"/>
                  </a:cubicBezTo>
                  <a:cubicBezTo>
                    <a:pt x="74" y="39"/>
                    <a:pt x="74" y="39"/>
                    <a:pt x="74" y="39"/>
                  </a:cubicBezTo>
                  <a:cubicBezTo>
                    <a:pt x="74" y="39"/>
                    <a:pt x="35" y="50"/>
                    <a:pt x="22" y="51"/>
                  </a:cubicBezTo>
                  <a:cubicBezTo>
                    <a:pt x="22" y="51"/>
                    <a:pt x="22" y="51"/>
                    <a:pt x="22" y="51"/>
                  </a:cubicBezTo>
                  <a:cubicBezTo>
                    <a:pt x="20" y="51"/>
                    <a:pt x="19" y="51"/>
                    <a:pt x="18" y="51"/>
                  </a:cubicBezTo>
                  <a:cubicBezTo>
                    <a:pt x="18" y="51"/>
                    <a:pt x="18" y="51"/>
                    <a:pt x="18" y="51"/>
                  </a:cubicBezTo>
                  <a:cubicBezTo>
                    <a:pt x="18" y="51"/>
                    <a:pt x="18" y="51"/>
                    <a:pt x="17" y="51"/>
                  </a:cubicBezTo>
                  <a:cubicBezTo>
                    <a:pt x="17" y="51"/>
                    <a:pt x="17" y="51"/>
                    <a:pt x="17" y="51"/>
                  </a:cubicBezTo>
                  <a:cubicBezTo>
                    <a:pt x="13" y="51"/>
                    <a:pt x="9" y="50"/>
                    <a:pt x="7"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48"/>
            <p:cNvSpPr>
              <a:spLocks noEditPoints="1"/>
            </p:cNvSpPr>
            <p:nvPr/>
          </p:nvSpPr>
          <p:spPr bwMode="auto">
            <a:xfrm>
              <a:off x="4553" y="2043"/>
              <a:ext cx="190" cy="131"/>
            </a:xfrm>
            <a:custGeom>
              <a:avLst/>
              <a:gdLst>
                <a:gd name="T0" fmla="*/ 1 w 79"/>
                <a:gd name="T1" fmla="*/ 37 h 55"/>
                <a:gd name="T2" fmla="*/ 0 w 79"/>
                <a:gd name="T3" fmla="*/ 31 h 55"/>
                <a:gd name="T4" fmla="*/ 15 w 79"/>
                <a:gd name="T5" fmla="*/ 1 h 55"/>
                <a:gd name="T6" fmla="*/ 23 w 79"/>
                <a:gd name="T7" fmla="*/ 2 h 55"/>
                <a:gd name="T8" fmla="*/ 19 w 79"/>
                <a:gd name="T9" fmla="*/ 11 h 55"/>
                <a:gd name="T10" fmla="*/ 18 w 79"/>
                <a:gd name="T11" fmla="*/ 13 h 55"/>
                <a:gd name="T12" fmla="*/ 14 w 79"/>
                <a:gd name="T13" fmla="*/ 18 h 55"/>
                <a:gd name="T14" fmla="*/ 8 w 79"/>
                <a:gd name="T15" fmla="*/ 31 h 55"/>
                <a:gd name="T16" fmla="*/ 13 w 79"/>
                <a:gd name="T17" fmla="*/ 45 h 55"/>
                <a:gd name="T18" fmla="*/ 20 w 79"/>
                <a:gd name="T19" fmla="*/ 47 h 55"/>
                <a:gd name="T20" fmla="*/ 74 w 79"/>
                <a:gd name="T21" fmla="*/ 36 h 55"/>
                <a:gd name="T22" fmla="*/ 77 w 79"/>
                <a:gd name="T23" fmla="*/ 35 h 55"/>
                <a:gd name="T24" fmla="*/ 76 w 79"/>
                <a:gd name="T25" fmla="*/ 43 h 55"/>
                <a:gd name="T26" fmla="*/ 75 w 79"/>
                <a:gd name="T27" fmla="*/ 44 h 55"/>
                <a:gd name="T28" fmla="*/ 55 w 79"/>
                <a:gd name="T29" fmla="*/ 49 h 55"/>
                <a:gd name="T30" fmla="*/ 24 w 79"/>
                <a:gd name="T31" fmla="*/ 55 h 55"/>
                <a:gd name="T32" fmla="*/ 19 w 79"/>
                <a:gd name="T33" fmla="*/ 55 h 55"/>
                <a:gd name="T34" fmla="*/ 19 w 79"/>
                <a:gd name="T35" fmla="*/ 55 h 55"/>
                <a:gd name="T36" fmla="*/ 23 w 79"/>
                <a:gd name="T37" fmla="*/ 51 h 55"/>
                <a:gd name="T38" fmla="*/ 20 w 79"/>
                <a:gd name="T39" fmla="*/ 51 h 55"/>
                <a:gd name="T40" fmla="*/ 19 w 79"/>
                <a:gd name="T41" fmla="*/ 51 h 55"/>
                <a:gd name="T42" fmla="*/ 19 w 79"/>
                <a:gd name="T43" fmla="*/ 51 h 55"/>
                <a:gd name="T44" fmla="*/ 17 w 79"/>
                <a:gd name="T45" fmla="*/ 51 h 55"/>
                <a:gd name="T46" fmla="*/ 17 w 79"/>
                <a:gd name="T47" fmla="*/ 51 h 55"/>
                <a:gd name="T48" fmla="*/ 17 w 79"/>
                <a:gd name="T49" fmla="*/ 51 h 55"/>
                <a:gd name="T50" fmla="*/ 10 w 79"/>
                <a:gd name="T51" fmla="*/ 48 h 55"/>
                <a:gd name="T52" fmla="*/ 10 w 79"/>
                <a:gd name="T53" fmla="*/ 48 h 55"/>
                <a:gd name="T54" fmla="*/ 54 w 79"/>
                <a:gd name="T55" fmla="*/ 45 h 55"/>
                <a:gd name="T56" fmla="*/ 47 w 79"/>
                <a:gd name="T57" fmla="*/ 46 h 55"/>
                <a:gd name="T58" fmla="*/ 74 w 79"/>
                <a:gd name="T59" fmla="*/ 40 h 55"/>
                <a:gd name="T60" fmla="*/ 5 w 79"/>
                <a:gd name="T61" fmla="*/ 36 h 55"/>
                <a:gd name="T62" fmla="*/ 5 w 79"/>
                <a:gd name="T63" fmla="*/ 36 h 55"/>
                <a:gd name="T64" fmla="*/ 4 w 79"/>
                <a:gd name="T65" fmla="*/ 31 h 55"/>
                <a:gd name="T66" fmla="*/ 5 w 79"/>
                <a:gd name="T67" fmla="*/ 36 h 55"/>
                <a:gd name="T68" fmla="*/ 7 w 79"/>
                <a:gd name="T69" fmla="*/ 21 h 55"/>
                <a:gd name="T70" fmla="*/ 10 w 79"/>
                <a:gd name="T71" fmla="*/ 15 h 55"/>
                <a:gd name="T72" fmla="*/ 13 w 79"/>
                <a:gd name="T73" fmla="*/ 12 h 55"/>
                <a:gd name="T74" fmla="*/ 20 w 79"/>
                <a:gd name="T75" fmla="*/ 9 h 55"/>
                <a:gd name="T76" fmla="*/ 16 w 79"/>
                <a:gd name="T77" fmla="*/ 9 h 55"/>
                <a:gd name="T78" fmla="*/ 16 w 79"/>
                <a:gd name="T79" fmla="*/ 9 h 55"/>
                <a:gd name="T80" fmla="*/ 16 w 79"/>
                <a:gd name="T81" fmla="*/ 8 h 55"/>
                <a:gd name="T82" fmla="*/ 16 w 79"/>
                <a:gd name="T83" fmla="*/ 8 h 55"/>
                <a:gd name="T84" fmla="*/ 19 w 79"/>
                <a:gd name="T85"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 h="55">
                  <a:moveTo>
                    <a:pt x="7" y="50"/>
                  </a:moveTo>
                  <a:cubicBezTo>
                    <a:pt x="7" y="50"/>
                    <a:pt x="7" y="50"/>
                    <a:pt x="7" y="50"/>
                  </a:cubicBezTo>
                  <a:cubicBezTo>
                    <a:pt x="4" y="47"/>
                    <a:pt x="3" y="42"/>
                    <a:pt x="1" y="37"/>
                  </a:cubicBezTo>
                  <a:cubicBezTo>
                    <a:pt x="1" y="37"/>
                    <a:pt x="1" y="37"/>
                    <a:pt x="1" y="37"/>
                  </a:cubicBezTo>
                  <a:cubicBezTo>
                    <a:pt x="0" y="35"/>
                    <a:pt x="0" y="33"/>
                    <a:pt x="0" y="31"/>
                  </a:cubicBezTo>
                  <a:cubicBezTo>
                    <a:pt x="0" y="31"/>
                    <a:pt x="0" y="31"/>
                    <a:pt x="0" y="31"/>
                  </a:cubicBezTo>
                  <a:cubicBezTo>
                    <a:pt x="0" y="19"/>
                    <a:pt x="10" y="9"/>
                    <a:pt x="13" y="6"/>
                  </a:cubicBezTo>
                  <a:cubicBezTo>
                    <a:pt x="13" y="6"/>
                    <a:pt x="13" y="6"/>
                    <a:pt x="13" y="6"/>
                  </a:cubicBezTo>
                  <a:cubicBezTo>
                    <a:pt x="15" y="1"/>
                    <a:pt x="15" y="1"/>
                    <a:pt x="15" y="1"/>
                  </a:cubicBezTo>
                  <a:cubicBezTo>
                    <a:pt x="17" y="2"/>
                    <a:pt x="17" y="2"/>
                    <a:pt x="17" y="2"/>
                  </a:cubicBezTo>
                  <a:cubicBezTo>
                    <a:pt x="17" y="0"/>
                    <a:pt x="17" y="0"/>
                    <a:pt x="17" y="0"/>
                  </a:cubicBezTo>
                  <a:cubicBezTo>
                    <a:pt x="23" y="2"/>
                    <a:pt x="23" y="2"/>
                    <a:pt x="23" y="2"/>
                  </a:cubicBezTo>
                  <a:cubicBezTo>
                    <a:pt x="20" y="10"/>
                    <a:pt x="20" y="10"/>
                    <a:pt x="20" y="10"/>
                  </a:cubicBezTo>
                  <a:cubicBezTo>
                    <a:pt x="20" y="11"/>
                    <a:pt x="20" y="11"/>
                    <a:pt x="20" y="11"/>
                  </a:cubicBezTo>
                  <a:cubicBezTo>
                    <a:pt x="19" y="11"/>
                    <a:pt x="19" y="11"/>
                    <a:pt x="19" y="11"/>
                  </a:cubicBezTo>
                  <a:cubicBezTo>
                    <a:pt x="19" y="11"/>
                    <a:pt x="19" y="11"/>
                    <a:pt x="19" y="11"/>
                  </a:cubicBezTo>
                  <a:cubicBezTo>
                    <a:pt x="19" y="11"/>
                    <a:pt x="19" y="11"/>
                    <a:pt x="19" y="11"/>
                  </a:cubicBezTo>
                  <a:cubicBezTo>
                    <a:pt x="19" y="12"/>
                    <a:pt x="18" y="12"/>
                    <a:pt x="18" y="13"/>
                  </a:cubicBezTo>
                  <a:cubicBezTo>
                    <a:pt x="18" y="13"/>
                    <a:pt x="18" y="13"/>
                    <a:pt x="18" y="13"/>
                  </a:cubicBezTo>
                  <a:cubicBezTo>
                    <a:pt x="16" y="14"/>
                    <a:pt x="15" y="16"/>
                    <a:pt x="14" y="18"/>
                  </a:cubicBezTo>
                  <a:cubicBezTo>
                    <a:pt x="14" y="18"/>
                    <a:pt x="14" y="18"/>
                    <a:pt x="14" y="18"/>
                  </a:cubicBezTo>
                  <a:cubicBezTo>
                    <a:pt x="11" y="21"/>
                    <a:pt x="8" y="27"/>
                    <a:pt x="8" y="31"/>
                  </a:cubicBezTo>
                  <a:cubicBezTo>
                    <a:pt x="8" y="31"/>
                    <a:pt x="8" y="31"/>
                    <a:pt x="8" y="31"/>
                  </a:cubicBezTo>
                  <a:cubicBezTo>
                    <a:pt x="8" y="31"/>
                    <a:pt x="8" y="31"/>
                    <a:pt x="8" y="31"/>
                  </a:cubicBezTo>
                  <a:cubicBezTo>
                    <a:pt x="8" y="32"/>
                    <a:pt x="8" y="33"/>
                    <a:pt x="9" y="34"/>
                  </a:cubicBezTo>
                  <a:cubicBezTo>
                    <a:pt x="9" y="34"/>
                    <a:pt x="9" y="34"/>
                    <a:pt x="9" y="34"/>
                  </a:cubicBezTo>
                  <a:cubicBezTo>
                    <a:pt x="10" y="40"/>
                    <a:pt x="12" y="44"/>
                    <a:pt x="13" y="45"/>
                  </a:cubicBezTo>
                  <a:cubicBezTo>
                    <a:pt x="13" y="45"/>
                    <a:pt x="13" y="45"/>
                    <a:pt x="13" y="45"/>
                  </a:cubicBezTo>
                  <a:cubicBezTo>
                    <a:pt x="15" y="47"/>
                    <a:pt x="16" y="47"/>
                    <a:pt x="20" y="47"/>
                  </a:cubicBezTo>
                  <a:cubicBezTo>
                    <a:pt x="20" y="47"/>
                    <a:pt x="20" y="47"/>
                    <a:pt x="20" y="47"/>
                  </a:cubicBezTo>
                  <a:cubicBezTo>
                    <a:pt x="21" y="47"/>
                    <a:pt x="22" y="47"/>
                    <a:pt x="23" y="47"/>
                  </a:cubicBezTo>
                  <a:cubicBezTo>
                    <a:pt x="23" y="47"/>
                    <a:pt x="23" y="47"/>
                    <a:pt x="23" y="47"/>
                  </a:cubicBezTo>
                  <a:cubicBezTo>
                    <a:pt x="34" y="46"/>
                    <a:pt x="70" y="37"/>
                    <a:pt x="74" y="36"/>
                  </a:cubicBezTo>
                  <a:cubicBezTo>
                    <a:pt x="74" y="36"/>
                    <a:pt x="74" y="36"/>
                    <a:pt x="74" y="36"/>
                  </a:cubicBezTo>
                  <a:cubicBezTo>
                    <a:pt x="75" y="36"/>
                    <a:pt x="75" y="36"/>
                    <a:pt x="75" y="36"/>
                  </a:cubicBezTo>
                  <a:cubicBezTo>
                    <a:pt x="77" y="35"/>
                    <a:pt x="77" y="35"/>
                    <a:pt x="77" y="35"/>
                  </a:cubicBezTo>
                  <a:cubicBezTo>
                    <a:pt x="79" y="43"/>
                    <a:pt x="79" y="43"/>
                    <a:pt x="79" y="43"/>
                  </a:cubicBezTo>
                  <a:cubicBezTo>
                    <a:pt x="77" y="43"/>
                    <a:pt x="77" y="43"/>
                    <a:pt x="77" y="43"/>
                  </a:cubicBezTo>
                  <a:cubicBezTo>
                    <a:pt x="77" y="43"/>
                    <a:pt x="77" y="43"/>
                    <a:pt x="76" y="43"/>
                  </a:cubicBezTo>
                  <a:cubicBezTo>
                    <a:pt x="76" y="43"/>
                    <a:pt x="76" y="43"/>
                    <a:pt x="76" y="43"/>
                  </a:cubicBezTo>
                  <a:cubicBezTo>
                    <a:pt x="76" y="43"/>
                    <a:pt x="76" y="44"/>
                    <a:pt x="75" y="44"/>
                  </a:cubicBezTo>
                  <a:cubicBezTo>
                    <a:pt x="75" y="44"/>
                    <a:pt x="75" y="44"/>
                    <a:pt x="75" y="44"/>
                  </a:cubicBezTo>
                  <a:cubicBezTo>
                    <a:pt x="74" y="44"/>
                    <a:pt x="72" y="44"/>
                    <a:pt x="71" y="45"/>
                  </a:cubicBezTo>
                  <a:cubicBezTo>
                    <a:pt x="71" y="45"/>
                    <a:pt x="71" y="45"/>
                    <a:pt x="71" y="45"/>
                  </a:cubicBezTo>
                  <a:cubicBezTo>
                    <a:pt x="67" y="46"/>
                    <a:pt x="61" y="47"/>
                    <a:pt x="55" y="49"/>
                  </a:cubicBezTo>
                  <a:cubicBezTo>
                    <a:pt x="55" y="49"/>
                    <a:pt x="55" y="49"/>
                    <a:pt x="55" y="49"/>
                  </a:cubicBezTo>
                  <a:cubicBezTo>
                    <a:pt x="44" y="51"/>
                    <a:pt x="31" y="54"/>
                    <a:pt x="24" y="55"/>
                  </a:cubicBezTo>
                  <a:cubicBezTo>
                    <a:pt x="24" y="55"/>
                    <a:pt x="24" y="55"/>
                    <a:pt x="24" y="55"/>
                  </a:cubicBezTo>
                  <a:cubicBezTo>
                    <a:pt x="23" y="55"/>
                    <a:pt x="21" y="55"/>
                    <a:pt x="20" y="55"/>
                  </a:cubicBezTo>
                  <a:cubicBezTo>
                    <a:pt x="20" y="55"/>
                    <a:pt x="20" y="55"/>
                    <a:pt x="20" y="55"/>
                  </a:cubicBezTo>
                  <a:cubicBezTo>
                    <a:pt x="20" y="55"/>
                    <a:pt x="20" y="55"/>
                    <a:pt x="19" y="55"/>
                  </a:cubicBezTo>
                  <a:cubicBezTo>
                    <a:pt x="19" y="55"/>
                    <a:pt x="19" y="55"/>
                    <a:pt x="19" y="55"/>
                  </a:cubicBezTo>
                  <a:cubicBezTo>
                    <a:pt x="19" y="55"/>
                    <a:pt x="19" y="55"/>
                    <a:pt x="19" y="55"/>
                  </a:cubicBezTo>
                  <a:cubicBezTo>
                    <a:pt x="19" y="55"/>
                    <a:pt x="19" y="55"/>
                    <a:pt x="19" y="55"/>
                  </a:cubicBezTo>
                  <a:cubicBezTo>
                    <a:pt x="14" y="55"/>
                    <a:pt x="10" y="54"/>
                    <a:pt x="7" y="50"/>
                  </a:cubicBezTo>
                  <a:close/>
                  <a:moveTo>
                    <a:pt x="20" y="51"/>
                  </a:moveTo>
                  <a:cubicBezTo>
                    <a:pt x="21" y="51"/>
                    <a:pt x="22" y="51"/>
                    <a:pt x="23" y="51"/>
                  </a:cubicBezTo>
                  <a:cubicBezTo>
                    <a:pt x="23" y="51"/>
                    <a:pt x="23" y="51"/>
                    <a:pt x="23" y="51"/>
                  </a:cubicBezTo>
                  <a:cubicBezTo>
                    <a:pt x="22" y="51"/>
                    <a:pt x="21" y="51"/>
                    <a:pt x="20" y="51"/>
                  </a:cubicBezTo>
                  <a:cubicBezTo>
                    <a:pt x="20" y="51"/>
                    <a:pt x="20" y="51"/>
                    <a:pt x="20" y="51"/>
                  </a:cubicBezTo>
                  <a:cubicBezTo>
                    <a:pt x="20" y="51"/>
                    <a:pt x="20" y="51"/>
                    <a:pt x="20" y="51"/>
                  </a:cubicBezTo>
                  <a:close/>
                  <a:moveTo>
                    <a:pt x="19" y="51"/>
                  </a:moveTo>
                  <a:cubicBezTo>
                    <a:pt x="19" y="51"/>
                    <a:pt x="19" y="51"/>
                    <a:pt x="19" y="51"/>
                  </a:cubicBezTo>
                  <a:cubicBezTo>
                    <a:pt x="19" y="51"/>
                    <a:pt x="19" y="51"/>
                    <a:pt x="19" y="51"/>
                  </a:cubicBezTo>
                  <a:cubicBezTo>
                    <a:pt x="19" y="51"/>
                    <a:pt x="19" y="51"/>
                    <a:pt x="19" y="51"/>
                  </a:cubicBezTo>
                  <a:cubicBezTo>
                    <a:pt x="19" y="51"/>
                    <a:pt x="19" y="51"/>
                    <a:pt x="19" y="51"/>
                  </a:cubicBezTo>
                  <a:cubicBezTo>
                    <a:pt x="19" y="51"/>
                    <a:pt x="19" y="51"/>
                    <a:pt x="19" y="51"/>
                  </a:cubicBezTo>
                  <a:close/>
                  <a:moveTo>
                    <a:pt x="17" y="51"/>
                  </a:moveTo>
                  <a:cubicBezTo>
                    <a:pt x="17" y="51"/>
                    <a:pt x="17" y="51"/>
                    <a:pt x="17" y="51"/>
                  </a:cubicBezTo>
                  <a:cubicBezTo>
                    <a:pt x="17" y="51"/>
                    <a:pt x="17" y="51"/>
                    <a:pt x="17" y="51"/>
                  </a:cubicBezTo>
                  <a:cubicBezTo>
                    <a:pt x="17" y="51"/>
                    <a:pt x="17" y="51"/>
                    <a:pt x="17" y="51"/>
                  </a:cubicBezTo>
                  <a:close/>
                  <a:moveTo>
                    <a:pt x="17" y="51"/>
                  </a:moveTo>
                  <a:cubicBezTo>
                    <a:pt x="14" y="51"/>
                    <a:pt x="13" y="50"/>
                    <a:pt x="11" y="49"/>
                  </a:cubicBezTo>
                  <a:cubicBezTo>
                    <a:pt x="11" y="49"/>
                    <a:pt x="11" y="49"/>
                    <a:pt x="11" y="49"/>
                  </a:cubicBezTo>
                  <a:cubicBezTo>
                    <a:pt x="13" y="50"/>
                    <a:pt x="14" y="51"/>
                    <a:pt x="17" y="51"/>
                  </a:cubicBezTo>
                  <a:close/>
                  <a:moveTo>
                    <a:pt x="9" y="49"/>
                  </a:moveTo>
                  <a:cubicBezTo>
                    <a:pt x="10" y="48"/>
                    <a:pt x="10" y="48"/>
                    <a:pt x="10" y="48"/>
                  </a:cubicBezTo>
                  <a:cubicBezTo>
                    <a:pt x="10" y="48"/>
                    <a:pt x="10" y="48"/>
                    <a:pt x="10" y="48"/>
                  </a:cubicBezTo>
                  <a:cubicBezTo>
                    <a:pt x="10" y="48"/>
                    <a:pt x="10" y="48"/>
                    <a:pt x="10" y="48"/>
                  </a:cubicBezTo>
                  <a:cubicBezTo>
                    <a:pt x="10" y="48"/>
                    <a:pt x="10" y="48"/>
                    <a:pt x="10" y="48"/>
                  </a:cubicBezTo>
                  <a:cubicBezTo>
                    <a:pt x="10" y="48"/>
                    <a:pt x="10" y="48"/>
                    <a:pt x="10" y="48"/>
                  </a:cubicBezTo>
                  <a:cubicBezTo>
                    <a:pt x="9" y="49"/>
                    <a:pt x="9" y="49"/>
                    <a:pt x="9" y="49"/>
                  </a:cubicBezTo>
                  <a:close/>
                  <a:moveTo>
                    <a:pt x="69" y="41"/>
                  </a:moveTo>
                  <a:cubicBezTo>
                    <a:pt x="66" y="42"/>
                    <a:pt x="60" y="43"/>
                    <a:pt x="54" y="45"/>
                  </a:cubicBezTo>
                  <a:cubicBezTo>
                    <a:pt x="54" y="45"/>
                    <a:pt x="54" y="45"/>
                    <a:pt x="54" y="45"/>
                  </a:cubicBezTo>
                  <a:cubicBezTo>
                    <a:pt x="52" y="45"/>
                    <a:pt x="50" y="46"/>
                    <a:pt x="47" y="46"/>
                  </a:cubicBezTo>
                  <a:cubicBezTo>
                    <a:pt x="47" y="46"/>
                    <a:pt x="47" y="46"/>
                    <a:pt x="47" y="46"/>
                  </a:cubicBezTo>
                  <a:cubicBezTo>
                    <a:pt x="56" y="45"/>
                    <a:pt x="64" y="42"/>
                    <a:pt x="70" y="41"/>
                  </a:cubicBezTo>
                  <a:cubicBezTo>
                    <a:pt x="70" y="41"/>
                    <a:pt x="70" y="41"/>
                    <a:pt x="70" y="41"/>
                  </a:cubicBezTo>
                  <a:cubicBezTo>
                    <a:pt x="71" y="41"/>
                    <a:pt x="73" y="40"/>
                    <a:pt x="74" y="40"/>
                  </a:cubicBezTo>
                  <a:cubicBezTo>
                    <a:pt x="74" y="40"/>
                    <a:pt x="74" y="40"/>
                    <a:pt x="74" y="40"/>
                  </a:cubicBezTo>
                  <a:cubicBezTo>
                    <a:pt x="73" y="40"/>
                    <a:pt x="71" y="41"/>
                    <a:pt x="69" y="41"/>
                  </a:cubicBezTo>
                  <a:close/>
                  <a:moveTo>
                    <a:pt x="5" y="36"/>
                  </a:moveTo>
                  <a:cubicBezTo>
                    <a:pt x="6" y="39"/>
                    <a:pt x="7" y="41"/>
                    <a:pt x="8" y="44"/>
                  </a:cubicBezTo>
                  <a:cubicBezTo>
                    <a:pt x="8" y="44"/>
                    <a:pt x="8" y="44"/>
                    <a:pt x="8" y="44"/>
                  </a:cubicBezTo>
                  <a:cubicBezTo>
                    <a:pt x="7" y="41"/>
                    <a:pt x="6" y="39"/>
                    <a:pt x="5" y="36"/>
                  </a:cubicBezTo>
                  <a:cubicBezTo>
                    <a:pt x="5" y="36"/>
                    <a:pt x="5" y="36"/>
                    <a:pt x="5" y="36"/>
                  </a:cubicBezTo>
                  <a:cubicBezTo>
                    <a:pt x="4" y="34"/>
                    <a:pt x="4" y="33"/>
                    <a:pt x="4" y="31"/>
                  </a:cubicBezTo>
                  <a:cubicBezTo>
                    <a:pt x="4" y="31"/>
                    <a:pt x="4" y="31"/>
                    <a:pt x="4" y="31"/>
                  </a:cubicBezTo>
                  <a:cubicBezTo>
                    <a:pt x="4" y="31"/>
                    <a:pt x="4" y="31"/>
                    <a:pt x="4" y="31"/>
                  </a:cubicBezTo>
                  <a:cubicBezTo>
                    <a:pt x="4" y="31"/>
                    <a:pt x="4" y="31"/>
                    <a:pt x="4" y="31"/>
                  </a:cubicBezTo>
                  <a:cubicBezTo>
                    <a:pt x="4" y="33"/>
                    <a:pt x="4" y="34"/>
                    <a:pt x="5" y="36"/>
                  </a:cubicBezTo>
                  <a:close/>
                  <a:moveTo>
                    <a:pt x="7" y="21"/>
                  </a:moveTo>
                  <a:cubicBezTo>
                    <a:pt x="7" y="21"/>
                    <a:pt x="7" y="21"/>
                    <a:pt x="7" y="21"/>
                  </a:cubicBezTo>
                  <a:cubicBezTo>
                    <a:pt x="7" y="21"/>
                    <a:pt x="7" y="21"/>
                    <a:pt x="7" y="21"/>
                  </a:cubicBezTo>
                  <a:cubicBezTo>
                    <a:pt x="7" y="21"/>
                    <a:pt x="7" y="21"/>
                    <a:pt x="7" y="21"/>
                  </a:cubicBezTo>
                  <a:close/>
                  <a:moveTo>
                    <a:pt x="7" y="21"/>
                  </a:moveTo>
                  <a:cubicBezTo>
                    <a:pt x="8" y="19"/>
                    <a:pt x="9" y="17"/>
                    <a:pt x="10" y="15"/>
                  </a:cubicBezTo>
                  <a:cubicBezTo>
                    <a:pt x="10" y="15"/>
                    <a:pt x="10" y="15"/>
                    <a:pt x="10" y="15"/>
                  </a:cubicBezTo>
                  <a:cubicBezTo>
                    <a:pt x="11" y="14"/>
                    <a:pt x="12" y="13"/>
                    <a:pt x="13" y="12"/>
                  </a:cubicBezTo>
                  <a:cubicBezTo>
                    <a:pt x="13" y="12"/>
                    <a:pt x="13" y="12"/>
                    <a:pt x="13" y="12"/>
                  </a:cubicBezTo>
                  <a:cubicBezTo>
                    <a:pt x="11" y="15"/>
                    <a:pt x="9" y="18"/>
                    <a:pt x="7" y="21"/>
                  </a:cubicBezTo>
                  <a:close/>
                  <a:moveTo>
                    <a:pt x="20" y="10"/>
                  </a:moveTo>
                  <a:cubicBezTo>
                    <a:pt x="20" y="9"/>
                    <a:pt x="20" y="9"/>
                    <a:pt x="20" y="9"/>
                  </a:cubicBezTo>
                  <a:cubicBezTo>
                    <a:pt x="20" y="9"/>
                    <a:pt x="20" y="9"/>
                    <a:pt x="20" y="9"/>
                  </a:cubicBezTo>
                  <a:cubicBezTo>
                    <a:pt x="20" y="9"/>
                    <a:pt x="20" y="9"/>
                    <a:pt x="20" y="10"/>
                  </a:cubicBezTo>
                  <a:close/>
                  <a:moveTo>
                    <a:pt x="16" y="9"/>
                  </a:moveTo>
                  <a:cubicBezTo>
                    <a:pt x="16" y="9"/>
                    <a:pt x="16" y="9"/>
                    <a:pt x="16" y="9"/>
                  </a:cubicBezTo>
                  <a:cubicBezTo>
                    <a:pt x="16" y="9"/>
                    <a:pt x="16" y="9"/>
                    <a:pt x="16" y="9"/>
                  </a:cubicBezTo>
                  <a:cubicBezTo>
                    <a:pt x="16" y="9"/>
                    <a:pt x="16" y="9"/>
                    <a:pt x="16" y="9"/>
                  </a:cubicBezTo>
                  <a:close/>
                  <a:moveTo>
                    <a:pt x="16" y="8"/>
                  </a:move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lose/>
                  <a:moveTo>
                    <a:pt x="19" y="8"/>
                  </a:moveTo>
                  <a:cubicBezTo>
                    <a:pt x="19" y="8"/>
                    <a:pt x="19" y="8"/>
                    <a:pt x="19" y="8"/>
                  </a:cubicBezTo>
                  <a:cubicBezTo>
                    <a:pt x="19" y="8"/>
                    <a:pt x="19" y="8"/>
                    <a:pt x="19" y="8"/>
                  </a:cubicBezTo>
                  <a:cubicBezTo>
                    <a:pt x="19" y="8"/>
                    <a:pt x="19" y="8"/>
                    <a:pt x="1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49"/>
            <p:cNvSpPr/>
            <p:nvPr/>
          </p:nvSpPr>
          <p:spPr bwMode="auto">
            <a:xfrm>
              <a:off x="4592" y="2058"/>
              <a:ext cx="24" cy="16"/>
            </a:xfrm>
            <a:custGeom>
              <a:avLst/>
              <a:gdLst>
                <a:gd name="T0" fmla="*/ 0 w 24"/>
                <a:gd name="T1" fmla="*/ 9 h 16"/>
                <a:gd name="T2" fmla="*/ 2 w 24"/>
                <a:gd name="T3" fmla="*/ 0 h 16"/>
                <a:gd name="T4" fmla="*/ 24 w 24"/>
                <a:gd name="T5" fmla="*/ 7 h 16"/>
                <a:gd name="T6" fmla="*/ 19 w 24"/>
                <a:gd name="T7" fmla="*/ 16 h 16"/>
                <a:gd name="T8" fmla="*/ 0 w 24"/>
                <a:gd name="T9" fmla="*/ 9 h 16"/>
                <a:gd name="T10" fmla="*/ 0 w 24"/>
                <a:gd name="T11" fmla="*/ 9 h 16"/>
              </a:gdLst>
              <a:ahLst/>
              <a:cxnLst>
                <a:cxn ang="0">
                  <a:pos x="T0" y="T1"/>
                </a:cxn>
                <a:cxn ang="0">
                  <a:pos x="T2" y="T3"/>
                </a:cxn>
                <a:cxn ang="0">
                  <a:pos x="T4" y="T5"/>
                </a:cxn>
                <a:cxn ang="0">
                  <a:pos x="T6" y="T7"/>
                </a:cxn>
                <a:cxn ang="0">
                  <a:pos x="T8" y="T9"/>
                </a:cxn>
                <a:cxn ang="0">
                  <a:pos x="T10" y="T11"/>
                </a:cxn>
              </a:cxnLst>
              <a:rect l="0" t="0" r="r" b="b"/>
              <a:pathLst>
                <a:path w="24" h="16">
                  <a:moveTo>
                    <a:pt x="0" y="9"/>
                  </a:moveTo>
                  <a:lnTo>
                    <a:pt x="2" y="0"/>
                  </a:lnTo>
                  <a:lnTo>
                    <a:pt x="24" y="7"/>
                  </a:lnTo>
                  <a:lnTo>
                    <a:pt x="19" y="16"/>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50"/>
            <p:cNvSpPr>
              <a:spLocks noEditPoints="1"/>
            </p:cNvSpPr>
            <p:nvPr/>
          </p:nvSpPr>
          <p:spPr bwMode="auto">
            <a:xfrm>
              <a:off x="4585" y="2053"/>
              <a:ext cx="36" cy="26"/>
            </a:xfrm>
            <a:custGeom>
              <a:avLst/>
              <a:gdLst>
                <a:gd name="T0" fmla="*/ 4 w 36"/>
                <a:gd name="T1" fmla="*/ 19 h 26"/>
                <a:gd name="T2" fmla="*/ 7 w 36"/>
                <a:gd name="T3" fmla="*/ 14 h 26"/>
                <a:gd name="T4" fmla="*/ 12 w 36"/>
                <a:gd name="T5" fmla="*/ 17 h 26"/>
                <a:gd name="T6" fmla="*/ 7 w 36"/>
                <a:gd name="T7" fmla="*/ 14 h 26"/>
                <a:gd name="T8" fmla="*/ 4 w 36"/>
                <a:gd name="T9" fmla="*/ 19 h 26"/>
                <a:gd name="T10" fmla="*/ 0 w 36"/>
                <a:gd name="T11" fmla="*/ 17 h 26"/>
                <a:gd name="T12" fmla="*/ 7 w 36"/>
                <a:gd name="T13" fmla="*/ 0 h 26"/>
                <a:gd name="T14" fmla="*/ 36 w 36"/>
                <a:gd name="T15" fmla="*/ 7 h 26"/>
                <a:gd name="T16" fmla="*/ 31 w 36"/>
                <a:gd name="T17" fmla="*/ 26 h 26"/>
                <a:gd name="T18" fmla="*/ 4 w 36"/>
                <a:gd name="T19" fmla="*/ 19 h 26"/>
                <a:gd name="T20" fmla="*/ 4 w 36"/>
                <a:gd name="T21" fmla="*/ 19 h 26"/>
                <a:gd name="T22" fmla="*/ 24 w 36"/>
                <a:gd name="T23" fmla="*/ 14 h 26"/>
                <a:gd name="T24" fmla="*/ 12 w 36"/>
                <a:gd name="T25" fmla="*/ 12 h 26"/>
                <a:gd name="T26" fmla="*/ 12 w 36"/>
                <a:gd name="T27" fmla="*/ 12 h 26"/>
                <a:gd name="T28" fmla="*/ 24 w 36"/>
                <a:gd name="T29" fmla="*/ 14 h 26"/>
                <a:gd name="T30" fmla="*/ 24 w 36"/>
                <a:gd name="T31"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26">
                  <a:moveTo>
                    <a:pt x="4" y="19"/>
                  </a:moveTo>
                  <a:lnTo>
                    <a:pt x="7" y="14"/>
                  </a:lnTo>
                  <a:lnTo>
                    <a:pt x="12" y="17"/>
                  </a:lnTo>
                  <a:lnTo>
                    <a:pt x="7" y="14"/>
                  </a:lnTo>
                  <a:lnTo>
                    <a:pt x="4" y="19"/>
                  </a:lnTo>
                  <a:lnTo>
                    <a:pt x="0" y="17"/>
                  </a:lnTo>
                  <a:lnTo>
                    <a:pt x="7" y="0"/>
                  </a:lnTo>
                  <a:lnTo>
                    <a:pt x="36" y="7"/>
                  </a:lnTo>
                  <a:lnTo>
                    <a:pt x="31" y="26"/>
                  </a:lnTo>
                  <a:lnTo>
                    <a:pt x="4" y="19"/>
                  </a:lnTo>
                  <a:lnTo>
                    <a:pt x="4" y="19"/>
                  </a:lnTo>
                  <a:close/>
                  <a:moveTo>
                    <a:pt x="24" y="14"/>
                  </a:moveTo>
                  <a:lnTo>
                    <a:pt x="12" y="12"/>
                  </a:lnTo>
                  <a:lnTo>
                    <a:pt x="12" y="12"/>
                  </a:lnTo>
                  <a:lnTo>
                    <a:pt x="24" y="14"/>
                  </a:lnTo>
                  <a:lnTo>
                    <a:pt x="24"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51"/>
            <p:cNvSpPr/>
            <p:nvPr/>
          </p:nvSpPr>
          <p:spPr bwMode="auto">
            <a:xfrm>
              <a:off x="4587" y="2341"/>
              <a:ext cx="163" cy="254"/>
            </a:xfrm>
            <a:custGeom>
              <a:avLst/>
              <a:gdLst>
                <a:gd name="T0" fmla="*/ 7 w 68"/>
                <a:gd name="T1" fmla="*/ 103 h 107"/>
                <a:gd name="T2" fmla="*/ 21 w 68"/>
                <a:gd name="T3" fmla="*/ 103 h 107"/>
                <a:gd name="T4" fmla="*/ 0 w 68"/>
                <a:gd name="T5" fmla="*/ 13 h 107"/>
                <a:gd name="T6" fmla="*/ 0 w 68"/>
                <a:gd name="T7" fmla="*/ 13 h 107"/>
                <a:gd name="T8" fmla="*/ 1 w 68"/>
                <a:gd name="T9" fmla="*/ 10 h 107"/>
                <a:gd name="T10" fmla="*/ 1 w 68"/>
                <a:gd name="T11" fmla="*/ 10 h 107"/>
                <a:gd name="T12" fmla="*/ 7 w 68"/>
                <a:gd name="T13" fmla="*/ 2 h 107"/>
                <a:gd name="T14" fmla="*/ 7 w 68"/>
                <a:gd name="T15" fmla="*/ 2 h 107"/>
                <a:gd name="T16" fmla="*/ 20 w 68"/>
                <a:gd name="T17" fmla="*/ 0 h 107"/>
                <a:gd name="T18" fmla="*/ 20 w 68"/>
                <a:gd name="T19" fmla="*/ 0 h 107"/>
                <a:gd name="T20" fmla="*/ 68 w 68"/>
                <a:gd name="T21" fmla="*/ 9 h 107"/>
                <a:gd name="T22" fmla="*/ 68 w 68"/>
                <a:gd name="T23" fmla="*/ 9 h 107"/>
                <a:gd name="T24" fmla="*/ 68 w 68"/>
                <a:gd name="T25" fmla="*/ 9 h 107"/>
                <a:gd name="T26" fmla="*/ 67 w 68"/>
                <a:gd name="T27" fmla="*/ 12 h 107"/>
                <a:gd name="T28" fmla="*/ 50 w 68"/>
                <a:gd name="T29" fmla="*/ 8 h 107"/>
                <a:gd name="T30" fmla="*/ 50 w 68"/>
                <a:gd name="T31" fmla="*/ 8 h 107"/>
                <a:gd name="T32" fmla="*/ 20 w 68"/>
                <a:gd name="T33" fmla="*/ 4 h 107"/>
                <a:gd name="T34" fmla="*/ 20 w 68"/>
                <a:gd name="T35" fmla="*/ 4 h 107"/>
                <a:gd name="T36" fmla="*/ 9 w 68"/>
                <a:gd name="T37" fmla="*/ 6 h 107"/>
                <a:gd name="T38" fmla="*/ 9 w 68"/>
                <a:gd name="T39" fmla="*/ 6 h 107"/>
                <a:gd name="T40" fmla="*/ 5 w 68"/>
                <a:gd name="T41" fmla="*/ 11 h 107"/>
                <a:gd name="T42" fmla="*/ 5 w 68"/>
                <a:gd name="T43" fmla="*/ 11 h 107"/>
                <a:gd name="T44" fmla="*/ 4 w 68"/>
                <a:gd name="T45" fmla="*/ 13 h 107"/>
                <a:gd name="T46" fmla="*/ 4 w 68"/>
                <a:gd name="T47" fmla="*/ 13 h 107"/>
                <a:gd name="T48" fmla="*/ 15 w 68"/>
                <a:gd name="T49" fmla="*/ 67 h 107"/>
                <a:gd name="T50" fmla="*/ 15 w 68"/>
                <a:gd name="T51" fmla="*/ 67 h 107"/>
                <a:gd name="T52" fmla="*/ 26 w 68"/>
                <a:gd name="T53" fmla="*/ 104 h 107"/>
                <a:gd name="T54" fmla="*/ 26 w 68"/>
                <a:gd name="T55" fmla="*/ 104 h 107"/>
                <a:gd name="T56" fmla="*/ 27 w 68"/>
                <a:gd name="T57" fmla="*/ 107 h 107"/>
                <a:gd name="T58" fmla="*/ 7 w 68"/>
                <a:gd name="T59" fmla="*/ 107 h 107"/>
                <a:gd name="T60" fmla="*/ 7 w 68"/>
                <a:gd name="T61" fmla="*/ 10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8" h="107">
                  <a:moveTo>
                    <a:pt x="7" y="103"/>
                  </a:moveTo>
                  <a:cubicBezTo>
                    <a:pt x="21" y="103"/>
                    <a:pt x="21" y="103"/>
                    <a:pt x="21" y="103"/>
                  </a:cubicBezTo>
                  <a:cubicBezTo>
                    <a:pt x="18" y="90"/>
                    <a:pt x="1" y="34"/>
                    <a:pt x="0" y="13"/>
                  </a:cubicBezTo>
                  <a:cubicBezTo>
                    <a:pt x="0" y="13"/>
                    <a:pt x="0" y="13"/>
                    <a:pt x="0" y="13"/>
                  </a:cubicBezTo>
                  <a:cubicBezTo>
                    <a:pt x="0" y="12"/>
                    <a:pt x="0" y="11"/>
                    <a:pt x="1" y="10"/>
                  </a:cubicBezTo>
                  <a:cubicBezTo>
                    <a:pt x="1" y="10"/>
                    <a:pt x="1" y="10"/>
                    <a:pt x="1" y="10"/>
                  </a:cubicBezTo>
                  <a:cubicBezTo>
                    <a:pt x="1" y="6"/>
                    <a:pt x="4" y="3"/>
                    <a:pt x="7" y="2"/>
                  </a:cubicBezTo>
                  <a:cubicBezTo>
                    <a:pt x="7" y="2"/>
                    <a:pt x="7" y="2"/>
                    <a:pt x="7" y="2"/>
                  </a:cubicBezTo>
                  <a:cubicBezTo>
                    <a:pt x="11" y="0"/>
                    <a:pt x="15" y="0"/>
                    <a:pt x="20" y="0"/>
                  </a:cubicBezTo>
                  <a:cubicBezTo>
                    <a:pt x="20" y="0"/>
                    <a:pt x="20" y="0"/>
                    <a:pt x="20" y="0"/>
                  </a:cubicBezTo>
                  <a:cubicBezTo>
                    <a:pt x="40" y="0"/>
                    <a:pt x="68" y="9"/>
                    <a:pt x="68" y="9"/>
                  </a:cubicBezTo>
                  <a:cubicBezTo>
                    <a:pt x="68" y="9"/>
                    <a:pt x="68" y="9"/>
                    <a:pt x="68" y="9"/>
                  </a:cubicBezTo>
                  <a:cubicBezTo>
                    <a:pt x="68" y="9"/>
                    <a:pt x="68" y="9"/>
                    <a:pt x="68" y="9"/>
                  </a:cubicBezTo>
                  <a:cubicBezTo>
                    <a:pt x="67" y="12"/>
                    <a:pt x="67" y="12"/>
                    <a:pt x="67" y="12"/>
                  </a:cubicBezTo>
                  <a:cubicBezTo>
                    <a:pt x="67" y="12"/>
                    <a:pt x="60" y="10"/>
                    <a:pt x="50" y="8"/>
                  </a:cubicBezTo>
                  <a:cubicBezTo>
                    <a:pt x="50" y="8"/>
                    <a:pt x="50" y="8"/>
                    <a:pt x="50" y="8"/>
                  </a:cubicBezTo>
                  <a:cubicBezTo>
                    <a:pt x="41" y="6"/>
                    <a:pt x="30" y="4"/>
                    <a:pt x="20" y="4"/>
                  </a:cubicBezTo>
                  <a:cubicBezTo>
                    <a:pt x="20" y="4"/>
                    <a:pt x="20" y="4"/>
                    <a:pt x="20" y="4"/>
                  </a:cubicBezTo>
                  <a:cubicBezTo>
                    <a:pt x="16" y="4"/>
                    <a:pt x="12" y="4"/>
                    <a:pt x="9" y="6"/>
                  </a:cubicBezTo>
                  <a:cubicBezTo>
                    <a:pt x="9" y="6"/>
                    <a:pt x="9" y="6"/>
                    <a:pt x="9" y="6"/>
                  </a:cubicBezTo>
                  <a:cubicBezTo>
                    <a:pt x="6" y="7"/>
                    <a:pt x="5" y="8"/>
                    <a:pt x="5" y="11"/>
                  </a:cubicBezTo>
                  <a:cubicBezTo>
                    <a:pt x="5" y="11"/>
                    <a:pt x="5" y="11"/>
                    <a:pt x="5" y="11"/>
                  </a:cubicBezTo>
                  <a:cubicBezTo>
                    <a:pt x="4" y="11"/>
                    <a:pt x="4" y="12"/>
                    <a:pt x="4" y="13"/>
                  </a:cubicBezTo>
                  <a:cubicBezTo>
                    <a:pt x="4" y="13"/>
                    <a:pt x="4" y="13"/>
                    <a:pt x="4" y="13"/>
                  </a:cubicBezTo>
                  <a:cubicBezTo>
                    <a:pt x="4" y="24"/>
                    <a:pt x="10" y="47"/>
                    <a:pt x="15" y="67"/>
                  </a:cubicBezTo>
                  <a:cubicBezTo>
                    <a:pt x="15" y="67"/>
                    <a:pt x="15" y="67"/>
                    <a:pt x="15" y="67"/>
                  </a:cubicBezTo>
                  <a:cubicBezTo>
                    <a:pt x="21" y="87"/>
                    <a:pt x="26" y="104"/>
                    <a:pt x="26" y="104"/>
                  </a:cubicBezTo>
                  <a:cubicBezTo>
                    <a:pt x="26" y="104"/>
                    <a:pt x="26" y="104"/>
                    <a:pt x="26" y="104"/>
                  </a:cubicBezTo>
                  <a:cubicBezTo>
                    <a:pt x="27" y="107"/>
                    <a:pt x="27" y="107"/>
                    <a:pt x="27" y="107"/>
                  </a:cubicBezTo>
                  <a:cubicBezTo>
                    <a:pt x="7" y="107"/>
                    <a:pt x="7" y="107"/>
                    <a:pt x="7" y="107"/>
                  </a:cubicBezTo>
                  <a:cubicBezTo>
                    <a:pt x="7" y="103"/>
                    <a:pt x="7" y="103"/>
                    <a:pt x="7"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52"/>
            <p:cNvSpPr>
              <a:spLocks noEditPoints="1"/>
            </p:cNvSpPr>
            <p:nvPr/>
          </p:nvSpPr>
          <p:spPr bwMode="auto">
            <a:xfrm>
              <a:off x="4582" y="2336"/>
              <a:ext cx="173" cy="264"/>
            </a:xfrm>
            <a:custGeom>
              <a:avLst/>
              <a:gdLst>
                <a:gd name="T0" fmla="*/ 7 w 72"/>
                <a:gd name="T1" fmla="*/ 105 h 111"/>
                <a:gd name="T2" fmla="*/ 21 w 72"/>
                <a:gd name="T3" fmla="*/ 103 h 111"/>
                <a:gd name="T4" fmla="*/ 0 w 72"/>
                <a:gd name="T5" fmla="*/ 15 h 111"/>
                <a:gd name="T6" fmla="*/ 1 w 72"/>
                <a:gd name="T7" fmla="*/ 12 h 111"/>
                <a:gd name="T8" fmla="*/ 8 w 72"/>
                <a:gd name="T9" fmla="*/ 2 h 111"/>
                <a:gd name="T10" fmla="*/ 22 w 72"/>
                <a:gd name="T11" fmla="*/ 0 h 111"/>
                <a:gd name="T12" fmla="*/ 70 w 72"/>
                <a:gd name="T13" fmla="*/ 9 h 111"/>
                <a:gd name="T14" fmla="*/ 71 w 72"/>
                <a:gd name="T15" fmla="*/ 9 h 111"/>
                <a:gd name="T16" fmla="*/ 72 w 72"/>
                <a:gd name="T17" fmla="*/ 10 h 111"/>
                <a:gd name="T18" fmla="*/ 69 w 72"/>
                <a:gd name="T19" fmla="*/ 16 h 111"/>
                <a:gd name="T20" fmla="*/ 69 w 72"/>
                <a:gd name="T21" fmla="*/ 16 h 111"/>
                <a:gd name="T22" fmla="*/ 68 w 72"/>
                <a:gd name="T23" fmla="*/ 16 h 111"/>
                <a:gd name="T24" fmla="*/ 68 w 72"/>
                <a:gd name="T25" fmla="*/ 16 h 111"/>
                <a:gd name="T26" fmla="*/ 68 w 72"/>
                <a:gd name="T27" fmla="*/ 16 h 111"/>
                <a:gd name="T28" fmla="*/ 68 w 72"/>
                <a:gd name="T29" fmla="*/ 16 h 111"/>
                <a:gd name="T30" fmla="*/ 67 w 72"/>
                <a:gd name="T31" fmla="*/ 16 h 111"/>
                <a:gd name="T32" fmla="*/ 64 w 72"/>
                <a:gd name="T33" fmla="*/ 15 h 111"/>
                <a:gd name="T34" fmla="*/ 52 w 72"/>
                <a:gd name="T35" fmla="*/ 12 h 111"/>
                <a:gd name="T36" fmla="*/ 23 w 72"/>
                <a:gd name="T37" fmla="*/ 8 h 111"/>
                <a:gd name="T38" fmla="*/ 22 w 72"/>
                <a:gd name="T39" fmla="*/ 8 h 111"/>
                <a:gd name="T40" fmla="*/ 12 w 72"/>
                <a:gd name="T41" fmla="*/ 9 h 111"/>
                <a:gd name="T42" fmla="*/ 9 w 72"/>
                <a:gd name="T43" fmla="*/ 13 h 111"/>
                <a:gd name="T44" fmla="*/ 8 w 72"/>
                <a:gd name="T45" fmla="*/ 15 h 111"/>
                <a:gd name="T46" fmla="*/ 8 w 72"/>
                <a:gd name="T47" fmla="*/ 15 h 111"/>
                <a:gd name="T48" fmla="*/ 19 w 72"/>
                <a:gd name="T49" fmla="*/ 69 h 111"/>
                <a:gd name="T50" fmla="*/ 30 w 72"/>
                <a:gd name="T51" fmla="*/ 106 h 111"/>
                <a:gd name="T52" fmla="*/ 30 w 72"/>
                <a:gd name="T53" fmla="*/ 106 h 111"/>
                <a:gd name="T54" fmla="*/ 7 w 72"/>
                <a:gd name="T55" fmla="*/ 111 h 111"/>
                <a:gd name="T56" fmla="*/ 23 w 72"/>
                <a:gd name="T57" fmla="*/ 96 h 111"/>
                <a:gd name="T58" fmla="*/ 17 w 72"/>
                <a:gd name="T59" fmla="*/ 76 h 111"/>
                <a:gd name="T60" fmla="*/ 4 w 72"/>
                <a:gd name="T61" fmla="*/ 15 h 111"/>
                <a:gd name="T62" fmla="*/ 4 w 72"/>
                <a:gd name="T63" fmla="*/ 15 h 111"/>
                <a:gd name="T64" fmla="*/ 4 w 72"/>
                <a:gd name="T65" fmla="*/ 14 h 111"/>
                <a:gd name="T66" fmla="*/ 4 w 72"/>
                <a:gd name="T67" fmla="*/ 14 h 111"/>
                <a:gd name="T68" fmla="*/ 4 w 72"/>
                <a:gd name="T69" fmla="*/ 14 h 111"/>
                <a:gd name="T70" fmla="*/ 53 w 72"/>
                <a:gd name="T71" fmla="*/ 8 h 111"/>
                <a:gd name="T72" fmla="*/ 67 w 72"/>
                <a:gd name="T73" fmla="*/ 12 h 111"/>
                <a:gd name="T74" fmla="*/ 65 w 72"/>
                <a:gd name="T75" fmla="*/ 11 h 111"/>
                <a:gd name="T76" fmla="*/ 53 w 72"/>
                <a:gd name="T77" fmla="*/ 8 h 111"/>
                <a:gd name="T78" fmla="*/ 41 w 72"/>
                <a:gd name="T79" fmla="*/ 6 h 111"/>
                <a:gd name="T80" fmla="*/ 53 w 72"/>
                <a:gd name="T81" fmla="*/ 8 h 111"/>
                <a:gd name="T82" fmla="*/ 6 w 72"/>
                <a:gd name="T83" fmla="*/ 8 h 111"/>
                <a:gd name="T84" fmla="*/ 6 w 72"/>
                <a:gd name="T85" fmla="*/ 8 h 111"/>
                <a:gd name="T86" fmla="*/ 8 w 72"/>
                <a:gd name="T87" fmla="*/ 7 h 111"/>
                <a:gd name="T88" fmla="*/ 6 w 72"/>
                <a:gd name="T89" fmla="*/ 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111">
                  <a:moveTo>
                    <a:pt x="7" y="109"/>
                  </a:moveTo>
                  <a:cubicBezTo>
                    <a:pt x="7" y="105"/>
                    <a:pt x="7" y="105"/>
                    <a:pt x="7" y="105"/>
                  </a:cubicBezTo>
                  <a:cubicBezTo>
                    <a:pt x="7" y="103"/>
                    <a:pt x="7" y="103"/>
                    <a:pt x="7" y="103"/>
                  </a:cubicBezTo>
                  <a:cubicBezTo>
                    <a:pt x="21" y="103"/>
                    <a:pt x="21" y="103"/>
                    <a:pt x="21" y="103"/>
                  </a:cubicBezTo>
                  <a:cubicBezTo>
                    <a:pt x="16" y="86"/>
                    <a:pt x="1" y="35"/>
                    <a:pt x="0" y="15"/>
                  </a:cubicBezTo>
                  <a:cubicBezTo>
                    <a:pt x="0" y="15"/>
                    <a:pt x="0" y="15"/>
                    <a:pt x="0" y="15"/>
                  </a:cubicBezTo>
                  <a:cubicBezTo>
                    <a:pt x="0" y="14"/>
                    <a:pt x="0" y="13"/>
                    <a:pt x="1" y="12"/>
                  </a:cubicBezTo>
                  <a:cubicBezTo>
                    <a:pt x="1" y="12"/>
                    <a:pt x="1" y="12"/>
                    <a:pt x="1" y="12"/>
                  </a:cubicBezTo>
                  <a:cubicBezTo>
                    <a:pt x="1" y="7"/>
                    <a:pt x="4" y="4"/>
                    <a:pt x="8" y="2"/>
                  </a:cubicBezTo>
                  <a:cubicBezTo>
                    <a:pt x="8" y="2"/>
                    <a:pt x="8" y="2"/>
                    <a:pt x="8" y="2"/>
                  </a:cubicBezTo>
                  <a:cubicBezTo>
                    <a:pt x="12" y="0"/>
                    <a:pt x="17" y="0"/>
                    <a:pt x="22" y="0"/>
                  </a:cubicBezTo>
                  <a:cubicBezTo>
                    <a:pt x="22" y="0"/>
                    <a:pt x="22" y="0"/>
                    <a:pt x="22" y="0"/>
                  </a:cubicBezTo>
                  <a:cubicBezTo>
                    <a:pt x="41" y="0"/>
                    <a:pt x="67" y="8"/>
                    <a:pt x="70" y="9"/>
                  </a:cubicBezTo>
                  <a:cubicBezTo>
                    <a:pt x="70" y="9"/>
                    <a:pt x="70" y="9"/>
                    <a:pt x="70" y="9"/>
                  </a:cubicBezTo>
                  <a:cubicBezTo>
                    <a:pt x="70" y="9"/>
                    <a:pt x="70" y="9"/>
                    <a:pt x="70" y="9"/>
                  </a:cubicBezTo>
                  <a:cubicBezTo>
                    <a:pt x="71" y="9"/>
                    <a:pt x="71" y="9"/>
                    <a:pt x="71" y="9"/>
                  </a:cubicBezTo>
                  <a:cubicBezTo>
                    <a:pt x="71" y="9"/>
                    <a:pt x="71" y="9"/>
                    <a:pt x="71" y="9"/>
                  </a:cubicBezTo>
                  <a:cubicBezTo>
                    <a:pt x="72" y="10"/>
                    <a:pt x="72" y="10"/>
                    <a:pt x="72" y="10"/>
                  </a:cubicBezTo>
                  <a:cubicBezTo>
                    <a:pt x="70" y="16"/>
                    <a:pt x="70" y="16"/>
                    <a:pt x="70" y="16"/>
                  </a:cubicBezTo>
                  <a:cubicBezTo>
                    <a:pt x="69" y="16"/>
                    <a:pt x="69" y="16"/>
                    <a:pt x="69" y="16"/>
                  </a:cubicBezTo>
                  <a:cubicBezTo>
                    <a:pt x="69" y="16"/>
                    <a:pt x="69" y="16"/>
                    <a:pt x="69" y="16"/>
                  </a:cubicBezTo>
                  <a:cubicBezTo>
                    <a:pt x="69" y="16"/>
                    <a:pt x="69" y="16"/>
                    <a:pt x="69" y="16"/>
                  </a:cubicBezTo>
                  <a:cubicBezTo>
                    <a:pt x="69" y="16"/>
                    <a:pt x="69" y="16"/>
                    <a:pt x="69"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7" y="16"/>
                    <a:pt x="67" y="16"/>
                  </a:cubicBezTo>
                  <a:cubicBezTo>
                    <a:pt x="67" y="16"/>
                    <a:pt x="67" y="16"/>
                    <a:pt x="67" y="16"/>
                  </a:cubicBezTo>
                  <a:cubicBezTo>
                    <a:pt x="66" y="16"/>
                    <a:pt x="65" y="15"/>
                    <a:pt x="64" y="15"/>
                  </a:cubicBezTo>
                  <a:cubicBezTo>
                    <a:pt x="64" y="15"/>
                    <a:pt x="64" y="15"/>
                    <a:pt x="64" y="15"/>
                  </a:cubicBezTo>
                  <a:cubicBezTo>
                    <a:pt x="61" y="14"/>
                    <a:pt x="57" y="13"/>
                    <a:pt x="52" y="12"/>
                  </a:cubicBezTo>
                  <a:cubicBezTo>
                    <a:pt x="52" y="12"/>
                    <a:pt x="52" y="12"/>
                    <a:pt x="52" y="12"/>
                  </a:cubicBezTo>
                  <a:cubicBezTo>
                    <a:pt x="43" y="10"/>
                    <a:pt x="32" y="8"/>
                    <a:pt x="23" y="8"/>
                  </a:cubicBezTo>
                  <a:cubicBezTo>
                    <a:pt x="23" y="8"/>
                    <a:pt x="23" y="8"/>
                    <a:pt x="23" y="8"/>
                  </a:cubicBezTo>
                  <a:cubicBezTo>
                    <a:pt x="23" y="8"/>
                    <a:pt x="23" y="8"/>
                    <a:pt x="23" y="8"/>
                  </a:cubicBezTo>
                  <a:cubicBezTo>
                    <a:pt x="22" y="8"/>
                    <a:pt x="22" y="8"/>
                    <a:pt x="22" y="8"/>
                  </a:cubicBezTo>
                  <a:cubicBezTo>
                    <a:pt x="18" y="8"/>
                    <a:pt x="14" y="8"/>
                    <a:pt x="12" y="9"/>
                  </a:cubicBezTo>
                  <a:cubicBezTo>
                    <a:pt x="12" y="9"/>
                    <a:pt x="12" y="9"/>
                    <a:pt x="12" y="9"/>
                  </a:cubicBezTo>
                  <a:cubicBezTo>
                    <a:pt x="9" y="11"/>
                    <a:pt x="9" y="11"/>
                    <a:pt x="9" y="13"/>
                  </a:cubicBezTo>
                  <a:cubicBezTo>
                    <a:pt x="9" y="13"/>
                    <a:pt x="9" y="13"/>
                    <a:pt x="9" y="13"/>
                  </a:cubicBezTo>
                  <a:cubicBezTo>
                    <a:pt x="8" y="14"/>
                    <a:pt x="8" y="14"/>
                    <a:pt x="8" y="15"/>
                  </a:cubicBezTo>
                  <a:cubicBezTo>
                    <a:pt x="8" y="15"/>
                    <a:pt x="8" y="15"/>
                    <a:pt x="8" y="15"/>
                  </a:cubicBezTo>
                  <a:cubicBezTo>
                    <a:pt x="8" y="15"/>
                    <a:pt x="8" y="15"/>
                    <a:pt x="8" y="15"/>
                  </a:cubicBezTo>
                  <a:cubicBezTo>
                    <a:pt x="8" y="15"/>
                    <a:pt x="8" y="15"/>
                    <a:pt x="8" y="15"/>
                  </a:cubicBezTo>
                  <a:cubicBezTo>
                    <a:pt x="8" y="26"/>
                    <a:pt x="14" y="49"/>
                    <a:pt x="19" y="69"/>
                  </a:cubicBezTo>
                  <a:cubicBezTo>
                    <a:pt x="19" y="69"/>
                    <a:pt x="19" y="69"/>
                    <a:pt x="19" y="69"/>
                  </a:cubicBezTo>
                  <a:cubicBezTo>
                    <a:pt x="24" y="87"/>
                    <a:pt x="29" y="104"/>
                    <a:pt x="30" y="106"/>
                  </a:cubicBezTo>
                  <a:cubicBezTo>
                    <a:pt x="30" y="106"/>
                    <a:pt x="30" y="106"/>
                    <a:pt x="30" y="106"/>
                  </a:cubicBezTo>
                  <a:cubicBezTo>
                    <a:pt x="30" y="106"/>
                    <a:pt x="30" y="106"/>
                    <a:pt x="30" y="106"/>
                  </a:cubicBezTo>
                  <a:cubicBezTo>
                    <a:pt x="30" y="106"/>
                    <a:pt x="30" y="106"/>
                    <a:pt x="30" y="106"/>
                  </a:cubicBezTo>
                  <a:cubicBezTo>
                    <a:pt x="32" y="111"/>
                    <a:pt x="32" y="111"/>
                    <a:pt x="32" y="111"/>
                  </a:cubicBezTo>
                  <a:cubicBezTo>
                    <a:pt x="7" y="111"/>
                    <a:pt x="7" y="111"/>
                    <a:pt x="7" y="111"/>
                  </a:cubicBezTo>
                  <a:cubicBezTo>
                    <a:pt x="7" y="109"/>
                    <a:pt x="7" y="109"/>
                    <a:pt x="7" y="109"/>
                  </a:cubicBezTo>
                  <a:close/>
                  <a:moveTo>
                    <a:pt x="23" y="96"/>
                  </a:moveTo>
                  <a:cubicBezTo>
                    <a:pt x="21" y="90"/>
                    <a:pt x="19" y="84"/>
                    <a:pt x="17" y="76"/>
                  </a:cubicBezTo>
                  <a:cubicBezTo>
                    <a:pt x="17" y="76"/>
                    <a:pt x="17" y="76"/>
                    <a:pt x="17" y="76"/>
                  </a:cubicBezTo>
                  <a:cubicBezTo>
                    <a:pt x="19" y="84"/>
                    <a:pt x="21" y="90"/>
                    <a:pt x="23" y="96"/>
                  </a:cubicBezTo>
                  <a:close/>
                  <a:moveTo>
                    <a:pt x="4" y="15"/>
                  </a:moveTo>
                  <a:cubicBezTo>
                    <a:pt x="4" y="15"/>
                    <a:pt x="4" y="15"/>
                    <a:pt x="4" y="15"/>
                  </a:cubicBezTo>
                  <a:cubicBezTo>
                    <a:pt x="4" y="15"/>
                    <a:pt x="4" y="15"/>
                    <a:pt x="4" y="15"/>
                  </a:cubicBezTo>
                  <a:cubicBezTo>
                    <a:pt x="4" y="15"/>
                    <a:pt x="4" y="14"/>
                    <a:pt x="4" y="14"/>
                  </a:cubicBezTo>
                  <a:cubicBezTo>
                    <a:pt x="4" y="14"/>
                    <a:pt x="4" y="14"/>
                    <a:pt x="4" y="14"/>
                  </a:cubicBezTo>
                  <a:cubicBezTo>
                    <a:pt x="4" y="14"/>
                    <a:pt x="4" y="15"/>
                    <a:pt x="4" y="15"/>
                  </a:cubicBezTo>
                  <a:close/>
                  <a:moveTo>
                    <a:pt x="4" y="14"/>
                  </a:moveTo>
                  <a:cubicBezTo>
                    <a:pt x="4" y="14"/>
                    <a:pt x="4" y="14"/>
                    <a:pt x="4" y="14"/>
                  </a:cubicBezTo>
                  <a:cubicBezTo>
                    <a:pt x="4" y="14"/>
                    <a:pt x="4" y="14"/>
                    <a:pt x="4" y="14"/>
                  </a:cubicBezTo>
                  <a:cubicBezTo>
                    <a:pt x="4" y="14"/>
                    <a:pt x="4" y="14"/>
                    <a:pt x="4" y="14"/>
                  </a:cubicBezTo>
                  <a:close/>
                  <a:moveTo>
                    <a:pt x="53" y="8"/>
                  </a:moveTo>
                  <a:cubicBezTo>
                    <a:pt x="59" y="10"/>
                    <a:pt x="65" y="11"/>
                    <a:pt x="67" y="12"/>
                  </a:cubicBezTo>
                  <a:cubicBezTo>
                    <a:pt x="67" y="12"/>
                    <a:pt x="67" y="12"/>
                    <a:pt x="67" y="12"/>
                  </a:cubicBezTo>
                  <a:cubicBezTo>
                    <a:pt x="67" y="12"/>
                    <a:pt x="67" y="12"/>
                    <a:pt x="67" y="12"/>
                  </a:cubicBezTo>
                  <a:cubicBezTo>
                    <a:pt x="67" y="12"/>
                    <a:pt x="66" y="11"/>
                    <a:pt x="65" y="11"/>
                  </a:cubicBezTo>
                  <a:cubicBezTo>
                    <a:pt x="65" y="11"/>
                    <a:pt x="65" y="11"/>
                    <a:pt x="65" y="11"/>
                  </a:cubicBezTo>
                  <a:cubicBezTo>
                    <a:pt x="62" y="10"/>
                    <a:pt x="58" y="9"/>
                    <a:pt x="53" y="8"/>
                  </a:cubicBezTo>
                  <a:cubicBezTo>
                    <a:pt x="53" y="8"/>
                    <a:pt x="53" y="8"/>
                    <a:pt x="53" y="8"/>
                  </a:cubicBezTo>
                  <a:cubicBezTo>
                    <a:pt x="49" y="7"/>
                    <a:pt x="45" y="7"/>
                    <a:pt x="41" y="6"/>
                  </a:cubicBezTo>
                  <a:cubicBezTo>
                    <a:pt x="41" y="6"/>
                    <a:pt x="41" y="6"/>
                    <a:pt x="41" y="6"/>
                  </a:cubicBezTo>
                  <a:cubicBezTo>
                    <a:pt x="45" y="7"/>
                    <a:pt x="49" y="7"/>
                    <a:pt x="53" y="8"/>
                  </a:cubicBezTo>
                  <a:close/>
                  <a:moveTo>
                    <a:pt x="6" y="8"/>
                  </a:moveTo>
                  <a:cubicBezTo>
                    <a:pt x="6" y="8"/>
                    <a:pt x="6" y="8"/>
                    <a:pt x="6" y="8"/>
                  </a:cubicBezTo>
                  <a:cubicBezTo>
                    <a:pt x="6" y="8"/>
                    <a:pt x="6" y="8"/>
                    <a:pt x="6" y="8"/>
                  </a:cubicBezTo>
                  <a:cubicBezTo>
                    <a:pt x="6" y="8"/>
                    <a:pt x="6" y="8"/>
                    <a:pt x="6" y="8"/>
                  </a:cubicBezTo>
                  <a:close/>
                  <a:moveTo>
                    <a:pt x="6" y="8"/>
                  </a:moveTo>
                  <a:cubicBezTo>
                    <a:pt x="7" y="8"/>
                    <a:pt x="7" y="8"/>
                    <a:pt x="8" y="7"/>
                  </a:cubicBezTo>
                  <a:cubicBezTo>
                    <a:pt x="8" y="7"/>
                    <a:pt x="8" y="7"/>
                    <a:pt x="8" y="7"/>
                  </a:cubicBezTo>
                  <a:cubicBezTo>
                    <a:pt x="7" y="8"/>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53"/>
            <p:cNvSpPr>
              <a:spLocks noEditPoints="1"/>
            </p:cNvSpPr>
            <p:nvPr/>
          </p:nvSpPr>
          <p:spPr bwMode="auto">
            <a:xfrm>
              <a:off x="4805" y="2365"/>
              <a:ext cx="243" cy="180"/>
            </a:xfrm>
            <a:custGeom>
              <a:avLst/>
              <a:gdLst>
                <a:gd name="T0" fmla="*/ 30 w 101"/>
                <a:gd name="T1" fmla="*/ 72 h 76"/>
                <a:gd name="T2" fmla="*/ 25 w 101"/>
                <a:gd name="T3" fmla="*/ 64 h 76"/>
                <a:gd name="T4" fmla="*/ 25 w 101"/>
                <a:gd name="T5" fmla="*/ 64 h 76"/>
                <a:gd name="T6" fmla="*/ 13 w 101"/>
                <a:gd name="T7" fmla="*/ 38 h 76"/>
                <a:gd name="T8" fmla="*/ 13 w 101"/>
                <a:gd name="T9" fmla="*/ 38 h 76"/>
                <a:gd name="T10" fmla="*/ 0 w 101"/>
                <a:gd name="T11" fmla="*/ 1 h 76"/>
                <a:gd name="T12" fmla="*/ 0 w 101"/>
                <a:gd name="T13" fmla="*/ 1 h 76"/>
                <a:gd name="T14" fmla="*/ 4 w 101"/>
                <a:gd name="T15" fmla="*/ 0 h 76"/>
                <a:gd name="T16" fmla="*/ 16 w 101"/>
                <a:gd name="T17" fmla="*/ 33 h 76"/>
                <a:gd name="T18" fmla="*/ 16 w 101"/>
                <a:gd name="T19" fmla="*/ 33 h 76"/>
                <a:gd name="T20" fmla="*/ 35 w 101"/>
                <a:gd name="T21" fmla="*/ 72 h 76"/>
                <a:gd name="T22" fmla="*/ 35 w 101"/>
                <a:gd name="T23" fmla="*/ 72 h 76"/>
                <a:gd name="T24" fmla="*/ 36 w 101"/>
                <a:gd name="T25" fmla="*/ 72 h 76"/>
                <a:gd name="T26" fmla="*/ 36 w 101"/>
                <a:gd name="T27" fmla="*/ 72 h 76"/>
                <a:gd name="T28" fmla="*/ 59 w 101"/>
                <a:gd name="T29" fmla="*/ 52 h 76"/>
                <a:gd name="T30" fmla="*/ 59 w 101"/>
                <a:gd name="T31" fmla="*/ 52 h 76"/>
                <a:gd name="T32" fmla="*/ 76 w 101"/>
                <a:gd name="T33" fmla="*/ 36 h 76"/>
                <a:gd name="T34" fmla="*/ 76 w 101"/>
                <a:gd name="T35" fmla="*/ 36 h 76"/>
                <a:gd name="T36" fmla="*/ 78 w 101"/>
                <a:gd name="T37" fmla="*/ 34 h 76"/>
                <a:gd name="T38" fmla="*/ 101 w 101"/>
                <a:gd name="T39" fmla="*/ 63 h 76"/>
                <a:gd name="T40" fmla="*/ 98 w 101"/>
                <a:gd name="T41" fmla="*/ 66 h 76"/>
                <a:gd name="T42" fmla="*/ 77 w 101"/>
                <a:gd name="T43" fmla="*/ 40 h 76"/>
                <a:gd name="T44" fmla="*/ 38 w 101"/>
                <a:gd name="T45" fmla="*/ 76 h 76"/>
                <a:gd name="T46" fmla="*/ 38 w 101"/>
                <a:gd name="T47" fmla="*/ 76 h 76"/>
                <a:gd name="T48" fmla="*/ 36 w 101"/>
                <a:gd name="T49" fmla="*/ 76 h 76"/>
                <a:gd name="T50" fmla="*/ 36 w 101"/>
                <a:gd name="T51" fmla="*/ 76 h 76"/>
                <a:gd name="T52" fmla="*/ 30 w 101"/>
                <a:gd name="T53" fmla="*/ 72 h 76"/>
                <a:gd name="T54" fmla="*/ 0 w 101"/>
                <a:gd name="T55" fmla="*/ 1 h 76"/>
                <a:gd name="T56" fmla="*/ 0 w 101"/>
                <a:gd name="T57" fmla="*/ 1 h 76"/>
                <a:gd name="T58" fmla="*/ 0 w 101"/>
                <a:gd name="T59" fmla="*/ 1 h 76"/>
                <a:gd name="T60" fmla="*/ 0 w 101"/>
                <a:gd name="T61" fmla="*/ 1 h 76"/>
                <a:gd name="T62" fmla="*/ 0 w 101"/>
                <a:gd name="T63"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1" h="76">
                  <a:moveTo>
                    <a:pt x="30" y="72"/>
                  </a:moveTo>
                  <a:cubicBezTo>
                    <a:pt x="29" y="70"/>
                    <a:pt x="27" y="67"/>
                    <a:pt x="25" y="64"/>
                  </a:cubicBezTo>
                  <a:cubicBezTo>
                    <a:pt x="25" y="64"/>
                    <a:pt x="25" y="64"/>
                    <a:pt x="25" y="64"/>
                  </a:cubicBezTo>
                  <a:cubicBezTo>
                    <a:pt x="21" y="57"/>
                    <a:pt x="17" y="47"/>
                    <a:pt x="13" y="38"/>
                  </a:cubicBezTo>
                  <a:cubicBezTo>
                    <a:pt x="13" y="38"/>
                    <a:pt x="13" y="38"/>
                    <a:pt x="13" y="38"/>
                  </a:cubicBezTo>
                  <a:cubicBezTo>
                    <a:pt x="6" y="20"/>
                    <a:pt x="0" y="2"/>
                    <a:pt x="0" y="1"/>
                  </a:cubicBezTo>
                  <a:cubicBezTo>
                    <a:pt x="0" y="1"/>
                    <a:pt x="0" y="1"/>
                    <a:pt x="0" y="1"/>
                  </a:cubicBezTo>
                  <a:cubicBezTo>
                    <a:pt x="4" y="0"/>
                    <a:pt x="4" y="0"/>
                    <a:pt x="4" y="0"/>
                  </a:cubicBezTo>
                  <a:cubicBezTo>
                    <a:pt x="4" y="0"/>
                    <a:pt x="9" y="16"/>
                    <a:pt x="16" y="33"/>
                  </a:cubicBezTo>
                  <a:cubicBezTo>
                    <a:pt x="16" y="33"/>
                    <a:pt x="16" y="33"/>
                    <a:pt x="16" y="33"/>
                  </a:cubicBezTo>
                  <a:cubicBezTo>
                    <a:pt x="22" y="50"/>
                    <a:pt x="31" y="69"/>
                    <a:pt x="35" y="72"/>
                  </a:cubicBezTo>
                  <a:cubicBezTo>
                    <a:pt x="35" y="72"/>
                    <a:pt x="35" y="72"/>
                    <a:pt x="35" y="72"/>
                  </a:cubicBezTo>
                  <a:cubicBezTo>
                    <a:pt x="36" y="72"/>
                    <a:pt x="36" y="72"/>
                    <a:pt x="36" y="72"/>
                  </a:cubicBezTo>
                  <a:cubicBezTo>
                    <a:pt x="36" y="72"/>
                    <a:pt x="36" y="72"/>
                    <a:pt x="36" y="72"/>
                  </a:cubicBezTo>
                  <a:cubicBezTo>
                    <a:pt x="40" y="69"/>
                    <a:pt x="50" y="60"/>
                    <a:pt x="59" y="52"/>
                  </a:cubicBezTo>
                  <a:cubicBezTo>
                    <a:pt x="59" y="52"/>
                    <a:pt x="59" y="52"/>
                    <a:pt x="59" y="52"/>
                  </a:cubicBezTo>
                  <a:cubicBezTo>
                    <a:pt x="68" y="44"/>
                    <a:pt x="76" y="36"/>
                    <a:pt x="76" y="36"/>
                  </a:cubicBezTo>
                  <a:cubicBezTo>
                    <a:pt x="76" y="36"/>
                    <a:pt x="76" y="36"/>
                    <a:pt x="76" y="36"/>
                  </a:cubicBezTo>
                  <a:cubicBezTo>
                    <a:pt x="78" y="34"/>
                    <a:pt x="78" y="34"/>
                    <a:pt x="78" y="34"/>
                  </a:cubicBezTo>
                  <a:cubicBezTo>
                    <a:pt x="101" y="63"/>
                    <a:pt x="101" y="63"/>
                    <a:pt x="101" y="63"/>
                  </a:cubicBezTo>
                  <a:cubicBezTo>
                    <a:pt x="98" y="66"/>
                    <a:pt x="98" y="66"/>
                    <a:pt x="98" y="66"/>
                  </a:cubicBezTo>
                  <a:cubicBezTo>
                    <a:pt x="77" y="40"/>
                    <a:pt x="77" y="40"/>
                    <a:pt x="77" y="40"/>
                  </a:cubicBezTo>
                  <a:cubicBezTo>
                    <a:pt x="71" y="46"/>
                    <a:pt x="46" y="70"/>
                    <a:pt x="38" y="76"/>
                  </a:cubicBezTo>
                  <a:cubicBezTo>
                    <a:pt x="38" y="76"/>
                    <a:pt x="38" y="76"/>
                    <a:pt x="38" y="76"/>
                  </a:cubicBezTo>
                  <a:cubicBezTo>
                    <a:pt x="37" y="76"/>
                    <a:pt x="37" y="76"/>
                    <a:pt x="36" y="76"/>
                  </a:cubicBezTo>
                  <a:cubicBezTo>
                    <a:pt x="36" y="76"/>
                    <a:pt x="36" y="76"/>
                    <a:pt x="36" y="76"/>
                  </a:cubicBezTo>
                  <a:cubicBezTo>
                    <a:pt x="33" y="76"/>
                    <a:pt x="32" y="74"/>
                    <a:pt x="30" y="72"/>
                  </a:cubicBezTo>
                  <a:close/>
                  <a:moveTo>
                    <a:pt x="0" y="1"/>
                  </a:moveTo>
                  <a:cubicBezTo>
                    <a:pt x="0" y="1"/>
                    <a:pt x="0" y="1"/>
                    <a:pt x="0" y="1"/>
                  </a:cubicBezTo>
                  <a:cubicBezTo>
                    <a:pt x="0" y="1"/>
                    <a:pt x="0" y="1"/>
                    <a:pt x="0" y="1"/>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54"/>
            <p:cNvSpPr>
              <a:spLocks noEditPoints="1"/>
            </p:cNvSpPr>
            <p:nvPr/>
          </p:nvSpPr>
          <p:spPr bwMode="auto">
            <a:xfrm>
              <a:off x="4798" y="2357"/>
              <a:ext cx="257" cy="193"/>
            </a:xfrm>
            <a:custGeom>
              <a:avLst/>
              <a:gdLst>
                <a:gd name="T0" fmla="*/ 32 w 107"/>
                <a:gd name="T1" fmla="*/ 76 h 81"/>
                <a:gd name="T2" fmla="*/ 33 w 107"/>
                <a:gd name="T3" fmla="*/ 75 h 81"/>
                <a:gd name="T4" fmla="*/ 32 w 107"/>
                <a:gd name="T5" fmla="*/ 76 h 81"/>
                <a:gd name="T6" fmla="*/ 26 w 107"/>
                <a:gd name="T7" fmla="*/ 67 h 81"/>
                <a:gd name="T8" fmla="*/ 26 w 107"/>
                <a:gd name="T9" fmla="*/ 67 h 81"/>
                <a:gd name="T10" fmla="*/ 15 w 107"/>
                <a:gd name="T11" fmla="*/ 42 h 81"/>
                <a:gd name="T12" fmla="*/ 15 w 107"/>
                <a:gd name="T13" fmla="*/ 42 h 81"/>
                <a:gd name="T14" fmla="*/ 1 w 107"/>
                <a:gd name="T15" fmla="*/ 5 h 81"/>
                <a:gd name="T16" fmla="*/ 1 w 107"/>
                <a:gd name="T17" fmla="*/ 5 h 81"/>
                <a:gd name="T18" fmla="*/ 0 w 107"/>
                <a:gd name="T19" fmla="*/ 3 h 81"/>
                <a:gd name="T20" fmla="*/ 8 w 107"/>
                <a:gd name="T21" fmla="*/ 0 h 81"/>
                <a:gd name="T22" fmla="*/ 8 w 107"/>
                <a:gd name="T23" fmla="*/ 2 h 81"/>
                <a:gd name="T24" fmla="*/ 21 w 107"/>
                <a:gd name="T25" fmla="*/ 35 h 81"/>
                <a:gd name="T26" fmla="*/ 21 w 107"/>
                <a:gd name="T27" fmla="*/ 35 h 81"/>
                <a:gd name="T28" fmla="*/ 31 w 107"/>
                <a:gd name="T29" fmla="*/ 60 h 81"/>
                <a:gd name="T30" fmla="*/ 31 w 107"/>
                <a:gd name="T31" fmla="*/ 60 h 81"/>
                <a:gd name="T32" fmla="*/ 39 w 107"/>
                <a:gd name="T33" fmla="*/ 73 h 81"/>
                <a:gd name="T34" fmla="*/ 39 w 107"/>
                <a:gd name="T35" fmla="*/ 73 h 81"/>
                <a:gd name="T36" fmla="*/ 61 w 107"/>
                <a:gd name="T37" fmla="*/ 54 h 81"/>
                <a:gd name="T38" fmla="*/ 61 w 107"/>
                <a:gd name="T39" fmla="*/ 54 h 81"/>
                <a:gd name="T40" fmla="*/ 77 w 107"/>
                <a:gd name="T41" fmla="*/ 38 h 81"/>
                <a:gd name="T42" fmla="*/ 77 w 107"/>
                <a:gd name="T43" fmla="*/ 38 h 81"/>
                <a:gd name="T44" fmla="*/ 77 w 107"/>
                <a:gd name="T45" fmla="*/ 38 h 81"/>
                <a:gd name="T46" fmla="*/ 81 w 107"/>
                <a:gd name="T47" fmla="*/ 34 h 81"/>
                <a:gd name="T48" fmla="*/ 107 w 107"/>
                <a:gd name="T49" fmla="*/ 66 h 81"/>
                <a:gd name="T50" fmla="*/ 101 w 107"/>
                <a:gd name="T51" fmla="*/ 71 h 81"/>
                <a:gd name="T52" fmla="*/ 80 w 107"/>
                <a:gd name="T53" fmla="*/ 46 h 81"/>
                <a:gd name="T54" fmla="*/ 42 w 107"/>
                <a:gd name="T55" fmla="*/ 80 h 81"/>
                <a:gd name="T56" fmla="*/ 42 w 107"/>
                <a:gd name="T57" fmla="*/ 80 h 81"/>
                <a:gd name="T58" fmla="*/ 39 w 107"/>
                <a:gd name="T59" fmla="*/ 81 h 81"/>
                <a:gd name="T60" fmla="*/ 39 w 107"/>
                <a:gd name="T61" fmla="*/ 81 h 81"/>
                <a:gd name="T62" fmla="*/ 32 w 107"/>
                <a:gd name="T63" fmla="*/ 76 h 81"/>
                <a:gd name="T64" fmla="*/ 38 w 107"/>
                <a:gd name="T65" fmla="*/ 77 h 81"/>
                <a:gd name="T66" fmla="*/ 37 w 107"/>
                <a:gd name="T67" fmla="*/ 76 h 81"/>
                <a:gd name="T68" fmla="*/ 37 w 107"/>
                <a:gd name="T69" fmla="*/ 76 h 81"/>
                <a:gd name="T70" fmla="*/ 36 w 107"/>
                <a:gd name="T71" fmla="*/ 76 h 81"/>
                <a:gd name="T72" fmla="*/ 36 w 107"/>
                <a:gd name="T73" fmla="*/ 76 h 81"/>
                <a:gd name="T74" fmla="*/ 38 w 107"/>
                <a:gd name="T75" fmla="*/ 77 h 81"/>
                <a:gd name="T76" fmla="*/ 30 w 107"/>
                <a:gd name="T77" fmla="*/ 66 h 81"/>
                <a:gd name="T78" fmla="*/ 32 w 107"/>
                <a:gd name="T79" fmla="*/ 69 h 81"/>
                <a:gd name="T80" fmla="*/ 32 w 107"/>
                <a:gd name="T81" fmla="*/ 69 h 81"/>
                <a:gd name="T82" fmla="*/ 28 w 107"/>
                <a:gd name="T83" fmla="*/ 61 h 81"/>
                <a:gd name="T84" fmla="*/ 28 w 107"/>
                <a:gd name="T85" fmla="*/ 61 h 81"/>
                <a:gd name="T86" fmla="*/ 25 w 107"/>
                <a:gd name="T87" fmla="*/ 56 h 81"/>
                <a:gd name="T88" fmla="*/ 25 w 107"/>
                <a:gd name="T89" fmla="*/ 56 h 81"/>
                <a:gd name="T90" fmla="*/ 30 w 107"/>
                <a:gd name="T91" fmla="*/ 66 h 81"/>
                <a:gd name="T92" fmla="*/ 99 w 107"/>
                <a:gd name="T93" fmla="*/ 63 h 81"/>
                <a:gd name="T94" fmla="*/ 80 w 107"/>
                <a:gd name="T95" fmla="*/ 40 h 81"/>
                <a:gd name="T96" fmla="*/ 80 w 107"/>
                <a:gd name="T97" fmla="*/ 40 h 81"/>
                <a:gd name="T98" fmla="*/ 99 w 107"/>
                <a:gd name="T99" fmla="*/ 63 h 81"/>
                <a:gd name="T100" fmla="*/ 57 w 107"/>
                <a:gd name="T101" fmla="*/ 63 h 81"/>
                <a:gd name="T102" fmla="*/ 57 w 107"/>
                <a:gd name="T103" fmla="*/ 62 h 81"/>
                <a:gd name="T104" fmla="*/ 57 w 107"/>
                <a:gd name="T105" fmla="*/ 62 h 81"/>
                <a:gd name="T106" fmla="*/ 57 w 107"/>
                <a:gd name="T107" fmla="*/ 63 h 81"/>
                <a:gd name="T108" fmla="*/ 57 w 107"/>
                <a:gd name="T109" fmla="*/ 62 h 81"/>
                <a:gd name="T110" fmla="*/ 62 w 107"/>
                <a:gd name="T111" fmla="*/ 57 h 81"/>
                <a:gd name="T112" fmla="*/ 62 w 107"/>
                <a:gd name="T113" fmla="*/ 57 h 81"/>
                <a:gd name="T114" fmla="*/ 57 w 107"/>
                <a:gd name="T115" fmla="*/ 62 h 81"/>
                <a:gd name="T116" fmla="*/ 14 w 107"/>
                <a:gd name="T117" fmla="*/ 29 h 81"/>
                <a:gd name="T118" fmla="*/ 5 w 107"/>
                <a:gd name="T119" fmla="*/ 5 h 81"/>
                <a:gd name="T120" fmla="*/ 5 w 107"/>
                <a:gd name="T121" fmla="*/ 5 h 81"/>
                <a:gd name="T122" fmla="*/ 5 w 107"/>
                <a:gd name="T123" fmla="*/ 5 h 81"/>
                <a:gd name="T124" fmla="*/ 14 w 107"/>
                <a:gd name="T125" fmla="*/ 2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 h="81">
                  <a:moveTo>
                    <a:pt x="32" y="76"/>
                  </a:moveTo>
                  <a:cubicBezTo>
                    <a:pt x="33" y="75"/>
                    <a:pt x="33" y="75"/>
                    <a:pt x="33" y="75"/>
                  </a:cubicBezTo>
                  <a:cubicBezTo>
                    <a:pt x="32" y="76"/>
                    <a:pt x="32" y="76"/>
                    <a:pt x="32" y="76"/>
                  </a:cubicBezTo>
                  <a:cubicBezTo>
                    <a:pt x="30" y="74"/>
                    <a:pt x="28" y="71"/>
                    <a:pt x="26" y="67"/>
                  </a:cubicBezTo>
                  <a:cubicBezTo>
                    <a:pt x="26" y="67"/>
                    <a:pt x="26" y="67"/>
                    <a:pt x="26" y="67"/>
                  </a:cubicBezTo>
                  <a:cubicBezTo>
                    <a:pt x="22" y="60"/>
                    <a:pt x="18" y="51"/>
                    <a:pt x="15" y="42"/>
                  </a:cubicBezTo>
                  <a:cubicBezTo>
                    <a:pt x="15" y="42"/>
                    <a:pt x="15" y="42"/>
                    <a:pt x="15" y="42"/>
                  </a:cubicBezTo>
                  <a:cubicBezTo>
                    <a:pt x="7" y="23"/>
                    <a:pt x="1" y="5"/>
                    <a:pt x="1" y="5"/>
                  </a:cubicBezTo>
                  <a:cubicBezTo>
                    <a:pt x="1" y="5"/>
                    <a:pt x="1" y="5"/>
                    <a:pt x="1" y="5"/>
                  </a:cubicBezTo>
                  <a:cubicBezTo>
                    <a:pt x="0" y="3"/>
                    <a:pt x="0" y="3"/>
                    <a:pt x="0" y="3"/>
                  </a:cubicBezTo>
                  <a:cubicBezTo>
                    <a:pt x="8" y="0"/>
                    <a:pt x="8" y="0"/>
                    <a:pt x="8" y="0"/>
                  </a:cubicBezTo>
                  <a:cubicBezTo>
                    <a:pt x="8" y="2"/>
                    <a:pt x="8" y="2"/>
                    <a:pt x="8" y="2"/>
                  </a:cubicBezTo>
                  <a:cubicBezTo>
                    <a:pt x="9" y="2"/>
                    <a:pt x="14" y="18"/>
                    <a:pt x="21" y="35"/>
                  </a:cubicBezTo>
                  <a:cubicBezTo>
                    <a:pt x="21" y="35"/>
                    <a:pt x="21" y="35"/>
                    <a:pt x="21" y="35"/>
                  </a:cubicBezTo>
                  <a:cubicBezTo>
                    <a:pt x="24" y="44"/>
                    <a:pt x="28" y="53"/>
                    <a:pt x="31" y="60"/>
                  </a:cubicBezTo>
                  <a:cubicBezTo>
                    <a:pt x="31" y="60"/>
                    <a:pt x="31" y="60"/>
                    <a:pt x="31" y="60"/>
                  </a:cubicBezTo>
                  <a:cubicBezTo>
                    <a:pt x="34" y="66"/>
                    <a:pt x="37" y="71"/>
                    <a:pt x="39" y="73"/>
                  </a:cubicBezTo>
                  <a:cubicBezTo>
                    <a:pt x="39" y="73"/>
                    <a:pt x="39" y="73"/>
                    <a:pt x="39" y="73"/>
                  </a:cubicBezTo>
                  <a:cubicBezTo>
                    <a:pt x="43" y="69"/>
                    <a:pt x="52" y="61"/>
                    <a:pt x="61" y="54"/>
                  </a:cubicBezTo>
                  <a:cubicBezTo>
                    <a:pt x="61" y="54"/>
                    <a:pt x="61" y="54"/>
                    <a:pt x="61" y="54"/>
                  </a:cubicBezTo>
                  <a:cubicBezTo>
                    <a:pt x="69" y="46"/>
                    <a:pt x="76" y="39"/>
                    <a:pt x="77" y="38"/>
                  </a:cubicBezTo>
                  <a:cubicBezTo>
                    <a:pt x="77" y="38"/>
                    <a:pt x="77" y="38"/>
                    <a:pt x="77" y="38"/>
                  </a:cubicBezTo>
                  <a:cubicBezTo>
                    <a:pt x="77" y="38"/>
                    <a:pt x="77" y="38"/>
                    <a:pt x="77" y="38"/>
                  </a:cubicBezTo>
                  <a:cubicBezTo>
                    <a:pt x="81" y="34"/>
                    <a:pt x="81" y="34"/>
                    <a:pt x="81" y="34"/>
                  </a:cubicBezTo>
                  <a:cubicBezTo>
                    <a:pt x="107" y="66"/>
                    <a:pt x="107" y="66"/>
                    <a:pt x="107" y="66"/>
                  </a:cubicBezTo>
                  <a:cubicBezTo>
                    <a:pt x="101" y="71"/>
                    <a:pt x="101" y="71"/>
                    <a:pt x="101" y="71"/>
                  </a:cubicBezTo>
                  <a:cubicBezTo>
                    <a:pt x="80" y="46"/>
                    <a:pt x="80" y="46"/>
                    <a:pt x="80" y="46"/>
                  </a:cubicBezTo>
                  <a:cubicBezTo>
                    <a:pt x="72" y="54"/>
                    <a:pt x="50" y="75"/>
                    <a:pt x="42" y="80"/>
                  </a:cubicBezTo>
                  <a:cubicBezTo>
                    <a:pt x="42" y="80"/>
                    <a:pt x="42" y="80"/>
                    <a:pt x="42" y="80"/>
                  </a:cubicBezTo>
                  <a:cubicBezTo>
                    <a:pt x="41" y="81"/>
                    <a:pt x="40" y="81"/>
                    <a:pt x="39" y="81"/>
                  </a:cubicBezTo>
                  <a:cubicBezTo>
                    <a:pt x="39" y="81"/>
                    <a:pt x="39" y="81"/>
                    <a:pt x="39" y="81"/>
                  </a:cubicBezTo>
                  <a:cubicBezTo>
                    <a:pt x="35" y="81"/>
                    <a:pt x="33" y="78"/>
                    <a:pt x="32" y="76"/>
                  </a:cubicBezTo>
                  <a:close/>
                  <a:moveTo>
                    <a:pt x="38" y="77"/>
                  </a:moveTo>
                  <a:cubicBezTo>
                    <a:pt x="38" y="77"/>
                    <a:pt x="37" y="77"/>
                    <a:pt x="37" y="76"/>
                  </a:cubicBezTo>
                  <a:cubicBezTo>
                    <a:pt x="37" y="76"/>
                    <a:pt x="37" y="76"/>
                    <a:pt x="37" y="76"/>
                  </a:cubicBezTo>
                  <a:cubicBezTo>
                    <a:pt x="37" y="76"/>
                    <a:pt x="37" y="76"/>
                    <a:pt x="36" y="76"/>
                  </a:cubicBezTo>
                  <a:cubicBezTo>
                    <a:pt x="36" y="76"/>
                    <a:pt x="36" y="76"/>
                    <a:pt x="36" y="76"/>
                  </a:cubicBezTo>
                  <a:cubicBezTo>
                    <a:pt x="37" y="76"/>
                    <a:pt x="37" y="77"/>
                    <a:pt x="38" y="77"/>
                  </a:cubicBezTo>
                  <a:close/>
                  <a:moveTo>
                    <a:pt x="30" y="66"/>
                  </a:moveTo>
                  <a:cubicBezTo>
                    <a:pt x="30" y="67"/>
                    <a:pt x="31" y="68"/>
                    <a:pt x="32" y="69"/>
                  </a:cubicBezTo>
                  <a:cubicBezTo>
                    <a:pt x="32" y="69"/>
                    <a:pt x="32" y="69"/>
                    <a:pt x="32" y="69"/>
                  </a:cubicBezTo>
                  <a:cubicBezTo>
                    <a:pt x="30" y="67"/>
                    <a:pt x="29" y="65"/>
                    <a:pt x="28" y="61"/>
                  </a:cubicBezTo>
                  <a:cubicBezTo>
                    <a:pt x="28" y="61"/>
                    <a:pt x="28" y="61"/>
                    <a:pt x="28" y="61"/>
                  </a:cubicBezTo>
                  <a:cubicBezTo>
                    <a:pt x="27" y="60"/>
                    <a:pt x="26" y="58"/>
                    <a:pt x="25" y="56"/>
                  </a:cubicBezTo>
                  <a:cubicBezTo>
                    <a:pt x="25" y="56"/>
                    <a:pt x="25" y="56"/>
                    <a:pt x="25" y="56"/>
                  </a:cubicBezTo>
                  <a:cubicBezTo>
                    <a:pt x="26" y="59"/>
                    <a:pt x="28" y="63"/>
                    <a:pt x="30" y="66"/>
                  </a:cubicBezTo>
                  <a:close/>
                  <a:moveTo>
                    <a:pt x="99" y="63"/>
                  </a:moveTo>
                  <a:cubicBezTo>
                    <a:pt x="80" y="40"/>
                    <a:pt x="80" y="40"/>
                    <a:pt x="80" y="40"/>
                  </a:cubicBezTo>
                  <a:cubicBezTo>
                    <a:pt x="80" y="40"/>
                    <a:pt x="80" y="40"/>
                    <a:pt x="80" y="40"/>
                  </a:cubicBezTo>
                  <a:cubicBezTo>
                    <a:pt x="99" y="63"/>
                    <a:pt x="99" y="63"/>
                    <a:pt x="99" y="63"/>
                  </a:cubicBezTo>
                  <a:close/>
                  <a:moveTo>
                    <a:pt x="57" y="63"/>
                  </a:moveTo>
                  <a:cubicBezTo>
                    <a:pt x="57" y="63"/>
                    <a:pt x="57" y="62"/>
                    <a:pt x="57" y="62"/>
                  </a:cubicBezTo>
                  <a:cubicBezTo>
                    <a:pt x="57" y="62"/>
                    <a:pt x="57" y="62"/>
                    <a:pt x="57" y="62"/>
                  </a:cubicBezTo>
                  <a:cubicBezTo>
                    <a:pt x="57" y="62"/>
                    <a:pt x="57" y="63"/>
                    <a:pt x="57" y="63"/>
                  </a:cubicBezTo>
                  <a:close/>
                  <a:moveTo>
                    <a:pt x="57" y="62"/>
                  </a:moveTo>
                  <a:cubicBezTo>
                    <a:pt x="59" y="61"/>
                    <a:pt x="61" y="59"/>
                    <a:pt x="62" y="57"/>
                  </a:cubicBezTo>
                  <a:cubicBezTo>
                    <a:pt x="62" y="57"/>
                    <a:pt x="62" y="57"/>
                    <a:pt x="62" y="57"/>
                  </a:cubicBezTo>
                  <a:cubicBezTo>
                    <a:pt x="61" y="59"/>
                    <a:pt x="59" y="61"/>
                    <a:pt x="57" y="62"/>
                  </a:cubicBezTo>
                  <a:close/>
                  <a:moveTo>
                    <a:pt x="14" y="29"/>
                  </a:moveTo>
                  <a:cubicBezTo>
                    <a:pt x="10" y="18"/>
                    <a:pt x="7" y="9"/>
                    <a:pt x="5" y="5"/>
                  </a:cubicBezTo>
                  <a:cubicBezTo>
                    <a:pt x="5" y="5"/>
                    <a:pt x="5" y="5"/>
                    <a:pt x="5" y="5"/>
                  </a:cubicBezTo>
                  <a:cubicBezTo>
                    <a:pt x="5" y="5"/>
                    <a:pt x="5" y="5"/>
                    <a:pt x="5" y="5"/>
                  </a:cubicBezTo>
                  <a:cubicBezTo>
                    <a:pt x="7" y="9"/>
                    <a:pt x="10" y="18"/>
                    <a:pt x="1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 name="矩形 4"/>
          <p:cNvSpPr/>
          <p:nvPr/>
        </p:nvSpPr>
        <p:spPr>
          <a:xfrm>
            <a:off x="2350668" y="1530628"/>
            <a:ext cx="8816601" cy="4778231"/>
          </a:xfrm>
          <a:prstGeom prst="rect">
            <a:avLst/>
          </a:prstGeom>
        </p:spPr>
        <p:txBody>
          <a:bodyPr wrap="square">
            <a:spAutoFit/>
          </a:bodyPr>
          <a:lstStyle/>
          <a:p>
            <a:pPr>
              <a:spcAft>
                <a:spcPts val="0"/>
              </a:spcAft>
            </a:pPr>
            <a:r>
              <a:rPr lang="en-US" altLang="zh-CN" kern="100" dirty="0">
                <a:latin typeface="Times New Roman"/>
                <a:ea typeface="Yu Mincho"/>
                <a:cs typeface="Times New Roman"/>
              </a:rPr>
              <a:t>A multitude of studies have shown that learners who begin acquisition of a second language after the age of 12 can rarely produce a sentence or even a word in a second language (L2) without a noticeable accent (Asher &amp; Garcia, 1969; </a:t>
            </a:r>
            <a:r>
              <a:rPr lang="en-US" altLang="zh-CN" kern="100" dirty="0" err="1">
                <a:latin typeface="Times New Roman"/>
                <a:ea typeface="Yu Mincho"/>
                <a:cs typeface="Times New Roman"/>
              </a:rPr>
              <a:t>Bongaerts</a:t>
            </a:r>
            <a:r>
              <a:rPr lang="en-US" altLang="zh-CN" kern="100" dirty="0">
                <a:latin typeface="Times New Roman"/>
                <a:ea typeface="Yu Mincho"/>
                <a:cs typeface="Times New Roman"/>
              </a:rPr>
              <a:t>, 1999; </a:t>
            </a:r>
            <a:r>
              <a:rPr lang="en-US" altLang="zh-CN" kern="100" dirty="0" err="1">
                <a:latin typeface="Times New Roman"/>
                <a:ea typeface="Yu Mincho"/>
                <a:cs typeface="Times New Roman"/>
              </a:rPr>
              <a:t>Flege</a:t>
            </a:r>
            <a:r>
              <a:rPr lang="en-US" altLang="zh-CN" kern="100" dirty="0">
                <a:latin typeface="Times New Roman"/>
                <a:ea typeface="Yu Mincho"/>
                <a:cs typeface="Times New Roman"/>
              </a:rPr>
              <a:t> &amp; Fletcher, 1992; Major, 2001; </a:t>
            </a:r>
            <a:r>
              <a:rPr lang="en-US" altLang="zh-CN" kern="100" dirty="0">
                <a:solidFill>
                  <a:srgbClr val="FF0000"/>
                </a:solidFill>
                <a:latin typeface="Times New Roman"/>
                <a:ea typeface="Yu Mincho"/>
                <a:cs typeface="Times New Roman"/>
              </a:rPr>
              <a:t>Moyer, 1999</a:t>
            </a:r>
            <a:r>
              <a:rPr lang="en-US" altLang="zh-CN" kern="100" dirty="0">
                <a:latin typeface="Times New Roman"/>
                <a:ea typeface="Yu Mincho"/>
                <a:cs typeface="Times New Roman"/>
              </a:rPr>
              <a:t>; </a:t>
            </a:r>
            <a:r>
              <a:rPr lang="en-US" altLang="zh-CN" kern="100" dirty="0" err="1">
                <a:solidFill>
                  <a:srgbClr val="FF0000"/>
                </a:solidFill>
                <a:latin typeface="Times New Roman"/>
                <a:ea typeface="Yu Mincho"/>
                <a:cs typeface="Times New Roman"/>
              </a:rPr>
              <a:t>Pisoni</a:t>
            </a:r>
            <a:r>
              <a:rPr lang="en-US" altLang="zh-CN" kern="100" dirty="0">
                <a:solidFill>
                  <a:srgbClr val="FF0000"/>
                </a:solidFill>
                <a:latin typeface="Times New Roman"/>
                <a:ea typeface="Yu Mincho"/>
                <a:cs typeface="Times New Roman"/>
              </a:rPr>
              <a:t>,</a:t>
            </a:r>
            <a:r>
              <a:rPr lang="en-US" altLang="zh-CN" kern="100" dirty="0">
                <a:latin typeface="Times New Roman"/>
                <a:ea typeface="Yu Mincho"/>
                <a:cs typeface="Times New Roman"/>
              </a:rPr>
              <a:t> </a:t>
            </a:r>
            <a:r>
              <a:rPr lang="en-US" altLang="zh-CN" kern="100" dirty="0" err="1">
                <a:solidFill>
                  <a:srgbClr val="FF0000"/>
                </a:solidFill>
                <a:latin typeface="Times New Roman"/>
                <a:ea typeface="Yu Mincho"/>
                <a:cs typeface="Times New Roman"/>
              </a:rPr>
              <a:t>Aslin</a:t>
            </a:r>
            <a:r>
              <a:rPr lang="en-US" altLang="zh-CN" kern="100" dirty="0">
                <a:solidFill>
                  <a:srgbClr val="FF0000"/>
                </a:solidFill>
                <a:latin typeface="Times New Roman"/>
                <a:ea typeface="Yu Mincho"/>
                <a:cs typeface="Times New Roman"/>
              </a:rPr>
              <a:t>, et al., 1982</a:t>
            </a:r>
            <a:r>
              <a:rPr lang="en-US" altLang="zh-CN" kern="100" dirty="0">
                <a:latin typeface="Times New Roman"/>
                <a:ea typeface="Yu Mincho"/>
                <a:cs typeface="Times New Roman"/>
              </a:rPr>
              <a:t>)</a:t>
            </a:r>
            <a:r>
              <a:rPr lang="en-US" altLang="zh-CN" sz="1050" kern="100" dirty="0">
                <a:ea typeface="Yu Mincho"/>
                <a:cs typeface="Times New Roman"/>
              </a:rPr>
              <a:t> </a:t>
            </a:r>
            <a:r>
              <a:rPr lang="en-US" altLang="zh-CN" sz="1050" kern="100" dirty="0">
                <a:latin typeface="Times New Roman"/>
                <a:ea typeface="Yu Mincho"/>
                <a:cs typeface="Times New Roman"/>
              </a:rPr>
              <a:t> </a:t>
            </a:r>
            <a:r>
              <a:rPr lang="en-US" altLang="zh-CN" kern="100" dirty="0">
                <a:latin typeface="Times New Roman"/>
                <a:ea typeface="Yu Mincho"/>
                <a:cs typeface="Times New Roman"/>
              </a:rPr>
              <a:t>. Likewise, many studies have found that L2 learners have trouble perceiving certain contrasts in the L2 that are simply not difficult for native speakers (NS) of the language to perceive (for example, Best </a:t>
            </a:r>
            <a:r>
              <a:rPr lang="en-US" altLang="zh-CN" kern="100" dirty="0">
                <a:solidFill>
                  <a:srgbClr val="FF0000"/>
                </a:solidFill>
                <a:latin typeface="Times New Roman"/>
                <a:ea typeface="Yu Mincho"/>
                <a:cs typeface="Times New Roman"/>
              </a:rPr>
              <a:t>(</a:t>
            </a:r>
            <a:r>
              <a:rPr lang="en-US" altLang="zh-CN" kern="100" dirty="0">
                <a:latin typeface="Times New Roman"/>
                <a:ea typeface="Yu Mincho"/>
                <a:cs typeface="Times New Roman"/>
              </a:rPr>
              <a:t>2001</a:t>
            </a:r>
            <a:r>
              <a:rPr lang="en-US" altLang="zh-CN" kern="100" dirty="0">
                <a:solidFill>
                  <a:srgbClr val="FF0000"/>
                </a:solidFill>
                <a:latin typeface="Times New Roman"/>
                <a:ea typeface="Yu Mincho"/>
                <a:cs typeface="Times New Roman"/>
              </a:rPr>
              <a:t>)</a:t>
            </a:r>
            <a:r>
              <a:rPr lang="en-US" altLang="zh-CN" kern="100" dirty="0">
                <a:latin typeface="Times New Roman"/>
                <a:ea typeface="Yu Mincho"/>
                <a:cs typeface="Times New Roman"/>
              </a:rPr>
              <a:t> for Zulu plosive versus implosive bilabial stops perceived by native English speakers; Brown (2001) for American English /r/ and /l/ perceived by native Japanese speakers). </a:t>
            </a:r>
            <a:r>
              <a:rPr lang="en-US" altLang="zh-CN" kern="100" dirty="0" err="1">
                <a:latin typeface="Times New Roman"/>
                <a:ea typeface="Yu Mincho"/>
                <a:cs typeface="Times New Roman"/>
              </a:rPr>
              <a:t>Hao</a:t>
            </a:r>
            <a:r>
              <a:rPr lang="en-US" altLang="zh-CN" kern="100" dirty="0">
                <a:latin typeface="Times New Roman"/>
                <a:ea typeface="Yu Mincho"/>
                <a:cs typeface="Times New Roman"/>
              </a:rPr>
              <a:t> </a:t>
            </a:r>
            <a:r>
              <a:rPr lang="en-US" altLang="zh-CN" kern="100" dirty="0">
                <a:solidFill>
                  <a:srgbClr val="FF0000"/>
                </a:solidFill>
                <a:latin typeface="Times New Roman"/>
                <a:ea typeface="Yu Mincho"/>
                <a:cs typeface="Times New Roman"/>
              </a:rPr>
              <a:t>&amp;</a:t>
            </a:r>
            <a:r>
              <a:rPr lang="en-US" altLang="zh-CN" sz="1050" kern="100" dirty="0">
                <a:ea typeface="Yu Mincho"/>
                <a:cs typeface="Times New Roman"/>
              </a:rPr>
              <a:t> </a:t>
            </a:r>
            <a:r>
              <a:rPr lang="en-US" altLang="zh-CN" kern="100" dirty="0">
                <a:latin typeface="Times New Roman"/>
                <a:ea typeface="Yu Mincho"/>
                <a:cs typeface="Times New Roman"/>
              </a:rPr>
              <a:t> Yang (2021) also found problems with tonal acquisition. Asher and Garcia </a:t>
            </a:r>
            <a:r>
              <a:rPr lang="en-US" altLang="zh-CN" kern="100" dirty="0">
                <a:solidFill>
                  <a:srgbClr val="FF0000"/>
                </a:solidFill>
                <a:latin typeface="Times New Roman"/>
                <a:ea typeface="Yu Mincho"/>
                <a:cs typeface="Times New Roman"/>
              </a:rPr>
              <a:t>(1969, p. xxx)</a:t>
            </a:r>
            <a:r>
              <a:rPr lang="en-US" altLang="zh-CN" sz="1050" kern="100" dirty="0">
                <a:ea typeface="Yu Mincho"/>
                <a:cs typeface="Times New Roman"/>
              </a:rPr>
              <a:t> </a:t>
            </a:r>
            <a:r>
              <a:rPr lang="en-US" altLang="zh-CN" kern="100" dirty="0">
                <a:latin typeface="Times New Roman"/>
                <a:ea typeface="Yu Mincho"/>
                <a:cs typeface="Times New Roman"/>
              </a:rPr>
              <a:t> state that “nonnative speaker phonologies range from nativelike to barely understandable”.  These facts are clear, but researchers investigating the L2 acquisition of phonology have still not identified to the satisfaction of all the factors that can lead to success (or hinder the learners) in the production and perception of L2 phonology.</a:t>
            </a:r>
            <a:endParaRPr lang="zh-CN" altLang="zh-CN" kern="100" dirty="0">
              <a:ea typeface="Yu Mincho"/>
              <a:cs typeface="Times New Roman"/>
            </a:endParaRPr>
          </a:p>
          <a:p>
            <a:pPr>
              <a:spcAft>
                <a:spcPts val="0"/>
              </a:spcAft>
            </a:pPr>
            <a:r>
              <a:rPr lang="en-US" altLang="zh-CN" sz="1050" kern="100" dirty="0">
                <a:ea typeface="Yu Mincho"/>
                <a:cs typeface="Times New Roman"/>
              </a:rPr>
              <a:t> </a:t>
            </a:r>
          </a:p>
          <a:p>
            <a:pPr>
              <a:spcAft>
                <a:spcPts val="0"/>
              </a:spcAft>
            </a:pPr>
            <a:r>
              <a:rPr lang="en-US" altLang="zh-CN" sz="1200" kern="100" dirty="0">
                <a:solidFill>
                  <a:srgbClr val="000000"/>
                </a:solidFill>
                <a:ea typeface="Yu Mincho"/>
                <a:cs typeface="Times New Roman"/>
              </a:rPr>
              <a:t>In APA 7th, for in-text citations, 3 or more authors should be referred to only by the first author’s name: </a:t>
            </a:r>
            <a:r>
              <a:rPr lang="en-US" altLang="zh-CN" sz="1200" kern="100" dirty="0" err="1">
                <a:solidFill>
                  <a:srgbClr val="000000"/>
                </a:solidFill>
                <a:ea typeface="Yu Mincho"/>
                <a:cs typeface="Times New Roman"/>
              </a:rPr>
              <a:t>Pisoni</a:t>
            </a:r>
            <a:r>
              <a:rPr lang="en-US" altLang="zh-CN" sz="1200" kern="100" dirty="0">
                <a:solidFill>
                  <a:srgbClr val="000000"/>
                </a:solidFill>
                <a:ea typeface="Yu Mincho"/>
                <a:cs typeface="Times New Roman"/>
              </a:rPr>
              <a:t>, 1982; In addition, et al. stands for ‘et alia’ so there needs to be a period after ‘al’.</a:t>
            </a:r>
            <a:endParaRPr lang="zh-CN" altLang="zh-CN" kern="100" dirty="0">
              <a:ea typeface="Yu Mincho"/>
              <a:cs typeface="Times New Roman"/>
            </a:endParaRPr>
          </a:p>
          <a:p>
            <a:pPr>
              <a:spcAft>
                <a:spcPts val="0"/>
              </a:spcAft>
            </a:pPr>
            <a:r>
              <a:rPr lang="en-US" altLang="zh-CN" sz="1050" kern="100" dirty="0">
                <a:ea typeface="Yu Mincho"/>
                <a:cs typeface="Times New Roman"/>
              </a:rPr>
              <a:t> </a:t>
            </a:r>
            <a:r>
              <a:rPr lang="en-US" altLang="zh-CN" sz="1200" kern="100" dirty="0">
                <a:ea typeface="Yu Mincho"/>
                <a:cs typeface="Times New Roman"/>
              </a:rPr>
              <a:t>Multiple authors should be listed in alphabetical order separated by semicolons.</a:t>
            </a:r>
            <a:endParaRPr lang="zh-CN" altLang="zh-CN" kern="100" dirty="0">
              <a:ea typeface="Yu Mincho"/>
              <a:cs typeface="Times New Roman"/>
            </a:endParaRPr>
          </a:p>
          <a:p>
            <a:pPr>
              <a:spcAft>
                <a:spcPts val="0"/>
              </a:spcAft>
            </a:pPr>
            <a:r>
              <a:rPr lang="en-US" altLang="zh-CN" sz="1050" kern="100" dirty="0">
                <a:ea typeface="Yu Mincho"/>
                <a:cs typeface="Times New Roman"/>
              </a:rPr>
              <a:t> </a:t>
            </a:r>
            <a:r>
              <a:rPr lang="en-US" altLang="zh-CN" sz="1200" kern="100" dirty="0">
                <a:solidFill>
                  <a:srgbClr val="000000"/>
                </a:solidFill>
                <a:ea typeface="Yu Mincho"/>
                <a:cs typeface="Times New Roman"/>
              </a:rPr>
              <a:t>Outside of the parentheses, the word ‘and’ should be spelled out between authors’ names.</a:t>
            </a:r>
            <a:endParaRPr lang="zh-CN" altLang="zh-CN" kern="100" dirty="0">
              <a:ea typeface="Yu Mincho"/>
              <a:cs typeface="Times New Roman"/>
            </a:endParaRPr>
          </a:p>
          <a:p>
            <a:pPr>
              <a:spcAft>
                <a:spcPts val="0"/>
              </a:spcAft>
            </a:pPr>
            <a:r>
              <a:rPr lang="en-US" altLang="zh-CN" sz="1050" kern="100" dirty="0">
                <a:ea typeface="Yu Mincho"/>
                <a:cs typeface="Times New Roman"/>
              </a:rPr>
              <a:t> </a:t>
            </a:r>
            <a:r>
              <a:rPr lang="en-US" altLang="zh-CN" sz="1200" kern="100" dirty="0">
                <a:solidFill>
                  <a:srgbClr val="000000"/>
                </a:solidFill>
                <a:ea typeface="Yu Mincho"/>
                <a:cs typeface="Times New Roman"/>
              </a:rPr>
              <a:t>A direct quotation requires page numbers if it comes from a printed source (no page numbers needed if using only electronic source)</a:t>
            </a:r>
            <a:endParaRPr lang="zh-CN" altLang="zh-CN" kern="100" dirty="0">
              <a:ea typeface="Yu Mincho"/>
              <a:cs typeface="Times New Roman"/>
            </a:endParaRPr>
          </a:p>
        </p:txBody>
      </p:sp>
    </p:spTree>
    <p:extLst>
      <p:ext uri="{BB962C8B-B14F-4D97-AF65-F5344CB8AC3E}">
        <p14:creationId xmlns:p14="http://schemas.microsoft.com/office/powerpoint/2010/main" val="1186806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arn(outVertical)">
                                      <p:cBhvr>
                                        <p:cTn id="7" dur="500"/>
                                        <p:tgtEl>
                                          <p:spTgt spid="51"/>
                                        </p:tgtEl>
                                      </p:cBhvr>
                                    </p:animEffect>
                                  </p:childTnLst>
                                </p:cTn>
                              </p:par>
                              <p:par>
                                <p:cTn id="8" presetID="37" presetClass="entr" presetSubtype="0" fill="hold" nodeType="withEffect">
                                  <p:stCondLst>
                                    <p:cond delay="750"/>
                                  </p:stCondLst>
                                  <p:childTnLst>
                                    <p:set>
                                      <p:cBhvr>
                                        <p:cTn id="9" dur="1" fill="hold">
                                          <p:stCondLst>
                                            <p:cond delay="0"/>
                                          </p:stCondLst>
                                        </p:cTn>
                                        <p:tgtEl>
                                          <p:spTgt spid="81"/>
                                        </p:tgtEl>
                                        <p:attrNameLst>
                                          <p:attrName>style.visibility</p:attrName>
                                        </p:attrNameLst>
                                      </p:cBhvr>
                                      <p:to>
                                        <p:strVal val="visible"/>
                                      </p:to>
                                    </p:set>
                                    <p:animEffect transition="in" filter="fade">
                                      <p:cBhvr>
                                        <p:cTn id="10" dur="1000"/>
                                        <p:tgtEl>
                                          <p:spTgt spid="81"/>
                                        </p:tgtEl>
                                      </p:cBhvr>
                                    </p:animEffect>
                                    <p:anim calcmode="lin" valueType="num">
                                      <p:cBhvr>
                                        <p:cTn id="11" dur="1000" fill="hold"/>
                                        <p:tgtEl>
                                          <p:spTgt spid="81"/>
                                        </p:tgtEl>
                                        <p:attrNameLst>
                                          <p:attrName>ppt_x</p:attrName>
                                        </p:attrNameLst>
                                      </p:cBhvr>
                                      <p:tavLst>
                                        <p:tav tm="0">
                                          <p:val>
                                            <p:strVal val="#ppt_x"/>
                                          </p:val>
                                        </p:tav>
                                        <p:tav tm="100000">
                                          <p:val>
                                            <p:strVal val="#ppt_x"/>
                                          </p:val>
                                        </p:tav>
                                      </p:tavLst>
                                    </p:anim>
                                    <p:anim calcmode="lin" valueType="num">
                                      <p:cBhvr>
                                        <p:cTn id="12" dur="900" decel="100000" fill="hold"/>
                                        <p:tgtEl>
                                          <p:spTgt spid="81"/>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8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5" name="矩形 4"/>
          <p:cNvSpPr/>
          <p:nvPr/>
        </p:nvSpPr>
        <p:spPr>
          <a:xfrm>
            <a:off x="298174" y="0"/>
            <a:ext cx="11396869" cy="6278642"/>
          </a:xfrm>
          <a:prstGeom prst="rect">
            <a:avLst/>
          </a:prstGeom>
        </p:spPr>
        <p:txBody>
          <a:bodyPr wrap="square">
            <a:spAutoFit/>
          </a:bodyPr>
          <a:lstStyle/>
          <a:p>
            <a:pPr marL="457200" indent="-457200">
              <a:spcAft>
                <a:spcPts val="0"/>
              </a:spcAft>
            </a:pPr>
            <a:r>
              <a:rPr lang="en-US" altLang="zh-CN" kern="100" dirty="0">
                <a:latin typeface="Times New Roman"/>
                <a:ea typeface="Yu Mincho"/>
                <a:cs typeface="Times New Roman"/>
              </a:rPr>
              <a:t>Asher, J. J., &amp; Garcia, R. (1969). </a:t>
            </a:r>
            <a:r>
              <a:rPr lang="en-US" altLang="zh-CN" kern="100" dirty="0">
                <a:solidFill>
                  <a:srgbClr val="FF0000"/>
                </a:solidFill>
                <a:latin typeface="Times New Roman"/>
                <a:ea typeface="Yu Mincho"/>
                <a:cs typeface="Times New Roman"/>
              </a:rPr>
              <a:t>The optimal age to learn a foreign language</a:t>
            </a:r>
            <a:r>
              <a:rPr lang="en-US" altLang="zh-CN" sz="1050" kern="100" dirty="0">
                <a:ea typeface="Yu Mincho"/>
                <a:cs typeface="Times New Roman"/>
              </a:rPr>
              <a:t> </a:t>
            </a:r>
            <a:r>
              <a:rPr lang="en-US" altLang="zh-CN" kern="100" dirty="0">
                <a:latin typeface="Times New Roman"/>
                <a:ea typeface="Yu Mincho"/>
                <a:cs typeface="Times New Roman"/>
              </a:rPr>
              <a:t>. </a:t>
            </a:r>
            <a:r>
              <a:rPr lang="en-US" altLang="zh-CN" i="1" kern="100" dirty="0">
                <a:latin typeface="Times New Roman"/>
                <a:ea typeface="Yu Mincho"/>
                <a:cs typeface="Times New Roman"/>
              </a:rPr>
              <a:t>The Modern Language Journal, 53</a:t>
            </a:r>
            <a:r>
              <a:rPr lang="en-US" altLang="zh-CN" kern="100" dirty="0">
                <a:latin typeface="Times New Roman"/>
                <a:ea typeface="Yu Mincho"/>
                <a:cs typeface="Times New Roman"/>
              </a:rPr>
              <a:t>, 334-341.</a:t>
            </a:r>
            <a:endParaRPr lang="zh-CN" altLang="zh-CN" kern="100" dirty="0">
              <a:ea typeface="Yu Mincho"/>
              <a:cs typeface="Times New Roman"/>
            </a:endParaRPr>
          </a:p>
          <a:p>
            <a:pPr marL="457200" indent="-457200">
              <a:spcAft>
                <a:spcPts val="0"/>
              </a:spcAft>
            </a:pPr>
            <a:r>
              <a:rPr lang="en-US" altLang="zh-CN" kern="100" dirty="0">
                <a:latin typeface="Times New Roman"/>
                <a:ea typeface="Yu Mincho"/>
                <a:cs typeface="Times New Roman"/>
              </a:rPr>
              <a:t>Best, C., </a:t>
            </a:r>
            <a:r>
              <a:rPr lang="en-US" altLang="zh-CN" kern="100" dirty="0" err="1">
                <a:latin typeface="Times New Roman"/>
                <a:ea typeface="Yu Mincho"/>
                <a:cs typeface="Times New Roman"/>
              </a:rPr>
              <a:t>McRoberts</a:t>
            </a:r>
            <a:r>
              <a:rPr lang="en-US" altLang="zh-CN" kern="100" dirty="0">
                <a:latin typeface="Times New Roman"/>
                <a:ea typeface="Yu Mincho"/>
                <a:cs typeface="Times New Roman"/>
              </a:rPr>
              <a:t>, G. W., &amp; Goodell, E. (2001). Discrimination of non-native consonant contrasts varying in perceptual assimilation to the listener's native phonological system. </a:t>
            </a:r>
            <a:r>
              <a:rPr lang="en-US" altLang="zh-CN" i="1" kern="100" dirty="0">
                <a:solidFill>
                  <a:srgbClr val="FF0000"/>
                </a:solidFill>
                <a:latin typeface="Times New Roman"/>
                <a:ea typeface="Yu Mincho"/>
                <a:cs typeface="Times New Roman"/>
              </a:rPr>
              <a:t>Journal of the Acoustical Society of America</a:t>
            </a:r>
            <a:r>
              <a:rPr lang="en-US" altLang="zh-CN" sz="1050" kern="100" dirty="0">
                <a:ea typeface="Yu Mincho"/>
                <a:cs typeface="Times New Roman"/>
              </a:rPr>
              <a:t> </a:t>
            </a:r>
            <a:r>
              <a:rPr lang="en-US" altLang="zh-CN" i="1" kern="100" dirty="0">
                <a:latin typeface="Times New Roman"/>
                <a:ea typeface="Yu Mincho"/>
                <a:cs typeface="Times New Roman"/>
              </a:rPr>
              <a:t>, 209</a:t>
            </a:r>
            <a:r>
              <a:rPr lang="en-US" altLang="zh-CN" kern="100" dirty="0">
                <a:latin typeface="Times New Roman"/>
                <a:ea typeface="Yu Mincho"/>
                <a:cs typeface="Times New Roman"/>
              </a:rPr>
              <a:t>(2), 775-794.</a:t>
            </a:r>
            <a:endParaRPr lang="zh-CN" altLang="zh-CN" kern="100" dirty="0">
              <a:ea typeface="Yu Mincho"/>
              <a:cs typeface="Times New Roman"/>
            </a:endParaRPr>
          </a:p>
          <a:p>
            <a:pPr marL="457200" indent="-457200">
              <a:spcAft>
                <a:spcPts val="0"/>
              </a:spcAft>
            </a:pPr>
            <a:r>
              <a:rPr lang="en-US" altLang="zh-CN" kern="100" dirty="0">
                <a:latin typeface="Times New Roman"/>
                <a:ea typeface="Yu Mincho"/>
                <a:cs typeface="Times New Roman"/>
              </a:rPr>
              <a:t>Brown, C. (2000). The interrelation between speech perception and phonological acquisition from infant to adult. In </a:t>
            </a:r>
            <a:r>
              <a:rPr lang="en-US" altLang="zh-CN" kern="100" dirty="0">
                <a:solidFill>
                  <a:srgbClr val="FF0000"/>
                </a:solidFill>
                <a:latin typeface="Times New Roman"/>
                <a:ea typeface="Yu Mincho"/>
                <a:cs typeface="Times New Roman"/>
              </a:rPr>
              <a:t>Archibald, J., (Editor),</a:t>
            </a:r>
            <a:r>
              <a:rPr lang="en-US" altLang="zh-CN" kern="100" dirty="0">
                <a:latin typeface="Times New Roman"/>
                <a:ea typeface="Yu Mincho"/>
                <a:cs typeface="Times New Roman"/>
              </a:rPr>
              <a:t> </a:t>
            </a:r>
            <a:r>
              <a:rPr lang="en-US" altLang="zh-CN" sz="1050" kern="100" dirty="0">
                <a:ea typeface="Yu Mincho"/>
                <a:cs typeface="Times New Roman"/>
              </a:rPr>
              <a:t> </a:t>
            </a:r>
            <a:r>
              <a:rPr lang="en-US" altLang="zh-CN" i="1" kern="100" dirty="0">
                <a:latin typeface="Times New Roman"/>
                <a:ea typeface="Yu Mincho"/>
                <a:cs typeface="Times New Roman"/>
              </a:rPr>
              <a:t>Second language acquisition and linguistic theor</a:t>
            </a:r>
            <a:r>
              <a:rPr lang="en-US" altLang="zh-CN" i="1" kern="100" dirty="0">
                <a:solidFill>
                  <a:srgbClr val="000000"/>
                </a:solidFill>
                <a:latin typeface="Times New Roman"/>
                <a:ea typeface="Yu Mincho"/>
                <a:cs typeface="Times New Roman"/>
              </a:rPr>
              <a:t>y</a:t>
            </a:r>
            <a:r>
              <a:rPr lang="en-US" altLang="zh-CN" i="1" kern="100" dirty="0">
                <a:solidFill>
                  <a:srgbClr val="FF0000"/>
                </a:solidFill>
                <a:latin typeface="Times New Roman"/>
                <a:ea typeface="Yu Mincho"/>
                <a:cs typeface="Times New Roman"/>
              </a:rPr>
              <a:t>,</a:t>
            </a:r>
            <a:r>
              <a:rPr lang="en-US" altLang="zh-CN" kern="100" dirty="0">
                <a:solidFill>
                  <a:srgbClr val="FF0000"/>
                </a:solidFill>
                <a:latin typeface="Times New Roman"/>
                <a:ea typeface="Yu Mincho"/>
                <a:cs typeface="Times New Roman"/>
              </a:rPr>
              <a:t> </a:t>
            </a:r>
            <a:r>
              <a:rPr lang="en-US" altLang="zh-CN" sz="1050" kern="100" dirty="0">
                <a:ea typeface="Yu Mincho"/>
                <a:cs typeface="Times New Roman"/>
              </a:rPr>
              <a:t> </a:t>
            </a:r>
            <a:r>
              <a:rPr lang="en-US" altLang="zh-CN" kern="100" dirty="0">
                <a:latin typeface="Times New Roman"/>
                <a:ea typeface="Yu Mincho"/>
                <a:cs typeface="Times New Roman"/>
              </a:rPr>
              <a:t>(pp. 4-63). Malden, MA: Blackwell.</a:t>
            </a:r>
            <a:endParaRPr lang="zh-CN" altLang="zh-CN" kern="100" dirty="0">
              <a:ea typeface="Yu Mincho"/>
              <a:cs typeface="Times New Roman"/>
            </a:endParaRPr>
          </a:p>
          <a:p>
            <a:pPr>
              <a:spcAft>
                <a:spcPts val="0"/>
              </a:spcAft>
            </a:pPr>
            <a:r>
              <a:rPr lang="en-US" altLang="zh-CN" kern="100" dirty="0" err="1">
                <a:solidFill>
                  <a:srgbClr val="222222"/>
                </a:solidFill>
                <a:latin typeface="Times New Roman"/>
                <a:ea typeface="Yu Mincho"/>
                <a:cs typeface="Times New Roman"/>
              </a:rPr>
              <a:t>Hao</a:t>
            </a:r>
            <a:r>
              <a:rPr lang="en-US" altLang="zh-CN" kern="100" dirty="0">
                <a:solidFill>
                  <a:srgbClr val="222222"/>
                </a:solidFill>
                <a:latin typeface="Times New Roman"/>
                <a:ea typeface="Yu Mincho"/>
                <a:cs typeface="Times New Roman"/>
              </a:rPr>
              <a:t>, </a:t>
            </a:r>
            <a:r>
              <a:rPr lang="en-US" altLang="zh-CN" kern="100" dirty="0">
                <a:solidFill>
                  <a:srgbClr val="FF0000"/>
                </a:solidFill>
                <a:latin typeface="Times New Roman"/>
                <a:ea typeface="Yu Mincho"/>
                <a:cs typeface="Times New Roman"/>
              </a:rPr>
              <a:t>Y. - C.</a:t>
            </a:r>
            <a:r>
              <a:rPr lang="en-US" altLang="zh-CN" kern="100" dirty="0">
                <a:solidFill>
                  <a:srgbClr val="222222"/>
                </a:solidFill>
                <a:latin typeface="Times New Roman"/>
                <a:ea typeface="Yu Mincho"/>
                <a:cs typeface="Times New Roman"/>
              </a:rPr>
              <a:t>, &amp; Yang, </a:t>
            </a:r>
            <a:r>
              <a:rPr lang="en-US" altLang="zh-CN" kern="100" dirty="0">
                <a:solidFill>
                  <a:srgbClr val="FF0000"/>
                </a:solidFill>
                <a:latin typeface="Times New Roman"/>
                <a:ea typeface="Yu Mincho"/>
                <a:cs typeface="Times New Roman"/>
              </a:rPr>
              <a:t>C. - L. M</a:t>
            </a:r>
            <a:r>
              <a:rPr lang="en-US" altLang="zh-CN" kern="100" dirty="0">
                <a:solidFill>
                  <a:srgbClr val="222222"/>
                </a:solidFill>
                <a:latin typeface="Times New Roman"/>
                <a:ea typeface="Yu Mincho"/>
                <a:cs typeface="Times New Roman"/>
              </a:rPr>
              <a:t>. </a:t>
            </a:r>
            <a:r>
              <a:rPr lang="en-US" altLang="zh-CN" sz="1050" kern="100" dirty="0">
                <a:ea typeface="Yu Mincho"/>
                <a:cs typeface="Times New Roman"/>
              </a:rPr>
              <a:t> </a:t>
            </a:r>
            <a:r>
              <a:rPr lang="en-US" altLang="zh-CN" kern="100" dirty="0">
                <a:solidFill>
                  <a:srgbClr val="222222"/>
                </a:solidFill>
                <a:latin typeface="Times New Roman"/>
                <a:ea typeface="Yu Mincho"/>
                <a:cs typeface="Times New Roman"/>
              </a:rPr>
              <a:t>(2021). The effect of second-language orthographic input on the phonological encoding of Mandarin words. </a:t>
            </a:r>
            <a:r>
              <a:rPr lang="en-US" altLang="zh-CN" i="1" kern="100" dirty="0">
                <a:solidFill>
                  <a:srgbClr val="222222"/>
                </a:solidFill>
                <a:latin typeface="Times New Roman"/>
                <a:ea typeface="Yu Mincho"/>
                <a:cs typeface="Times New Roman"/>
              </a:rPr>
              <a:t>Applied Psycholinguistics</a:t>
            </a:r>
            <a:r>
              <a:rPr lang="en-US" altLang="zh-CN" kern="100" dirty="0">
                <a:solidFill>
                  <a:srgbClr val="222222"/>
                </a:solidFill>
                <a:latin typeface="Times New Roman"/>
                <a:ea typeface="Yu Mincho"/>
                <a:cs typeface="Times New Roman"/>
              </a:rPr>
              <a:t>, </a:t>
            </a:r>
            <a:r>
              <a:rPr lang="en-US" altLang="zh-CN" i="1" kern="100" dirty="0">
                <a:solidFill>
                  <a:srgbClr val="222222"/>
                </a:solidFill>
                <a:latin typeface="Times New Roman"/>
                <a:ea typeface="Yu Mincho"/>
                <a:cs typeface="Times New Roman"/>
              </a:rPr>
              <a:t>42</a:t>
            </a:r>
            <a:r>
              <a:rPr lang="en-US" altLang="zh-CN" kern="100" dirty="0">
                <a:solidFill>
                  <a:srgbClr val="222222"/>
                </a:solidFill>
                <a:latin typeface="Times New Roman"/>
                <a:ea typeface="Yu Mincho"/>
                <a:cs typeface="Times New Roman"/>
              </a:rPr>
              <a:t>(4), 887-906.</a:t>
            </a:r>
            <a:endParaRPr lang="zh-CN" altLang="zh-CN" kern="100" dirty="0">
              <a:ea typeface="Yu Mincho"/>
              <a:cs typeface="Times New Roman"/>
            </a:endParaRPr>
          </a:p>
          <a:p>
            <a:pPr marL="457200" indent="-457200">
              <a:spcAft>
                <a:spcPts val="0"/>
              </a:spcAft>
            </a:pPr>
            <a:r>
              <a:rPr lang="en-US" altLang="zh-CN" kern="100" dirty="0">
                <a:latin typeface="Times New Roman"/>
                <a:ea typeface="Yu Mincho"/>
                <a:cs typeface="Times New Roman"/>
              </a:rPr>
              <a:t>Major, R. C. (2001). </a:t>
            </a:r>
            <a:r>
              <a:rPr lang="en-US" altLang="zh-CN" i="1" kern="100" dirty="0">
                <a:latin typeface="Times New Roman"/>
                <a:ea typeface="Yu Mincho"/>
                <a:cs typeface="Times New Roman"/>
              </a:rPr>
              <a:t>Foreign Accent: The Ontogeny and Phylogeny of Second Language Phonology</a:t>
            </a:r>
            <a:r>
              <a:rPr lang="en-US" altLang="zh-CN" kern="100" dirty="0">
                <a:latin typeface="Times New Roman"/>
                <a:ea typeface="Yu Mincho"/>
                <a:cs typeface="Times New Roman"/>
              </a:rPr>
              <a:t>. </a:t>
            </a:r>
            <a:r>
              <a:rPr lang="en-US" altLang="zh-CN" kern="100" dirty="0">
                <a:solidFill>
                  <a:srgbClr val="FF0000"/>
                </a:solidFill>
                <a:latin typeface="Times New Roman"/>
                <a:ea typeface="Yu Mincho"/>
                <a:cs typeface="Times New Roman"/>
              </a:rPr>
              <a:t>Taylor &amp; Francis</a:t>
            </a:r>
            <a:r>
              <a:rPr lang="en-US" altLang="zh-CN" sz="1050" kern="100" dirty="0">
                <a:ea typeface="Yu Mincho"/>
                <a:cs typeface="Times New Roman"/>
              </a:rPr>
              <a:t> </a:t>
            </a:r>
            <a:r>
              <a:rPr lang="en-US" altLang="zh-CN" kern="100" dirty="0">
                <a:solidFill>
                  <a:srgbClr val="FF0000"/>
                </a:solidFill>
                <a:latin typeface="Times New Roman"/>
                <a:ea typeface="Yu Mincho"/>
                <a:cs typeface="Times New Roman"/>
              </a:rPr>
              <a:t>.</a:t>
            </a:r>
            <a:endParaRPr lang="zh-CN" altLang="zh-CN" kern="100" dirty="0">
              <a:ea typeface="Yu Mincho"/>
              <a:cs typeface="Times New Roman"/>
            </a:endParaRPr>
          </a:p>
          <a:p>
            <a:pPr>
              <a:spcAft>
                <a:spcPts val="0"/>
              </a:spcAft>
            </a:pPr>
            <a:r>
              <a:rPr lang="en-US" altLang="zh-CN" kern="100" dirty="0">
                <a:latin typeface="Times New Roman"/>
                <a:ea typeface="Yu Mincho"/>
                <a:cs typeface="Times New Roman"/>
              </a:rPr>
              <a:t>Moyer, Alene. (1999). Ultimate attainment in L2 phonology: </a:t>
            </a:r>
            <a:r>
              <a:rPr lang="en-US" altLang="zh-CN" kern="100" dirty="0">
                <a:solidFill>
                  <a:srgbClr val="FF0000"/>
                </a:solidFill>
                <a:latin typeface="Times New Roman"/>
                <a:ea typeface="Yu Mincho"/>
                <a:cs typeface="Times New Roman"/>
              </a:rPr>
              <a:t>t</a:t>
            </a:r>
            <a:r>
              <a:rPr lang="en-US" altLang="zh-CN" kern="100" dirty="0">
                <a:latin typeface="Times New Roman"/>
                <a:ea typeface="Yu Mincho"/>
                <a:cs typeface="Times New Roman"/>
              </a:rPr>
              <a:t>he critical factors of age, motivation and instruction. </a:t>
            </a:r>
            <a:r>
              <a:rPr lang="en-US" altLang="zh-CN" i="1" kern="100" dirty="0">
                <a:latin typeface="Times New Roman"/>
                <a:ea typeface="Yu Mincho"/>
                <a:cs typeface="Times New Roman"/>
              </a:rPr>
              <a:t>Studies in </a:t>
            </a:r>
            <a:r>
              <a:rPr lang="en-US" altLang="zh-CN" i="1" kern="100" dirty="0">
                <a:solidFill>
                  <a:srgbClr val="FF0000"/>
                </a:solidFill>
                <a:latin typeface="Times New Roman"/>
                <a:ea typeface="Yu Mincho"/>
                <a:cs typeface="Times New Roman"/>
              </a:rPr>
              <a:t>s</a:t>
            </a:r>
            <a:r>
              <a:rPr lang="en-US" altLang="zh-CN" i="1" kern="100" dirty="0">
                <a:latin typeface="Times New Roman"/>
                <a:ea typeface="Yu Mincho"/>
                <a:cs typeface="Times New Roman"/>
              </a:rPr>
              <a:t>econd </a:t>
            </a:r>
            <a:r>
              <a:rPr lang="en-US" altLang="zh-CN" i="1" kern="100" dirty="0">
                <a:solidFill>
                  <a:srgbClr val="FF0000"/>
                </a:solidFill>
                <a:latin typeface="Times New Roman"/>
                <a:ea typeface="Yu Mincho"/>
                <a:cs typeface="Times New Roman"/>
              </a:rPr>
              <a:t>l</a:t>
            </a:r>
            <a:r>
              <a:rPr lang="en-US" altLang="zh-CN" i="1" kern="100" dirty="0">
                <a:latin typeface="Times New Roman"/>
                <a:ea typeface="Yu Mincho"/>
                <a:cs typeface="Times New Roman"/>
              </a:rPr>
              <a:t>anguage </a:t>
            </a:r>
            <a:r>
              <a:rPr lang="en-US" altLang="zh-CN" i="1" kern="100" dirty="0">
                <a:solidFill>
                  <a:srgbClr val="FF0000"/>
                </a:solidFill>
                <a:latin typeface="Times New Roman"/>
                <a:ea typeface="Yu Mincho"/>
                <a:cs typeface="Times New Roman"/>
              </a:rPr>
              <a:t>a</a:t>
            </a:r>
            <a:r>
              <a:rPr lang="en-US" altLang="zh-CN" i="1" kern="100" dirty="0">
                <a:latin typeface="Times New Roman"/>
                <a:ea typeface="Yu Mincho"/>
                <a:cs typeface="Times New Roman"/>
              </a:rPr>
              <a:t>cquisition</a:t>
            </a:r>
            <a:r>
              <a:rPr lang="en-US" altLang="zh-CN" sz="1050" kern="100" dirty="0">
                <a:ea typeface="Yu Mincho"/>
                <a:cs typeface="Times New Roman"/>
              </a:rPr>
              <a:t> </a:t>
            </a:r>
            <a:r>
              <a:rPr lang="en-US" altLang="zh-CN" i="1" kern="100" dirty="0">
                <a:latin typeface="Times New Roman"/>
                <a:ea typeface="Yu Mincho"/>
                <a:cs typeface="Times New Roman"/>
              </a:rPr>
              <a:t>, 21</a:t>
            </a:r>
            <a:r>
              <a:rPr lang="en-US" altLang="zh-CN" kern="100" dirty="0">
                <a:latin typeface="Times New Roman"/>
                <a:ea typeface="Yu Mincho"/>
                <a:cs typeface="Times New Roman"/>
              </a:rPr>
              <a:t>, 81-108</a:t>
            </a:r>
            <a:endParaRPr lang="zh-CN" altLang="zh-CN" kern="100" dirty="0">
              <a:ea typeface="Yu Mincho"/>
              <a:cs typeface="Times New Roman"/>
            </a:endParaRPr>
          </a:p>
          <a:p>
            <a:pPr marL="457200" indent="-457200">
              <a:spcAft>
                <a:spcPts val="0"/>
              </a:spcAft>
            </a:pPr>
            <a:r>
              <a:rPr lang="en-US" altLang="zh-CN" kern="100" dirty="0" err="1">
                <a:latin typeface="Times New Roman"/>
                <a:ea typeface="Yu Mincho"/>
                <a:cs typeface="Times New Roman"/>
              </a:rPr>
              <a:t>Pisoni</a:t>
            </a:r>
            <a:r>
              <a:rPr lang="en-US" altLang="zh-CN" kern="100" dirty="0">
                <a:latin typeface="Times New Roman"/>
                <a:ea typeface="Yu Mincho"/>
                <a:cs typeface="Times New Roman"/>
              </a:rPr>
              <a:t>, D. B., </a:t>
            </a:r>
            <a:r>
              <a:rPr lang="en-US" altLang="zh-CN" kern="100" dirty="0" err="1">
                <a:latin typeface="Times New Roman"/>
                <a:ea typeface="Yu Mincho"/>
                <a:cs typeface="Times New Roman"/>
              </a:rPr>
              <a:t>Aslin</a:t>
            </a:r>
            <a:r>
              <a:rPr lang="en-US" altLang="zh-CN" kern="100" dirty="0">
                <a:latin typeface="Times New Roman"/>
                <a:ea typeface="Yu Mincho"/>
                <a:cs typeface="Times New Roman"/>
              </a:rPr>
              <a:t>, R. N., </a:t>
            </a:r>
            <a:r>
              <a:rPr lang="en-US" altLang="zh-CN" kern="100" dirty="0">
                <a:solidFill>
                  <a:srgbClr val="FF0000"/>
                </a:solidFill>
                <a:latin typeface="Times New Roman"/>
                <a:ea typeface="Yu Mincho"/>
                <a:cs typeface="Times New Roman"/>
              </a:rPr>
              <a:t>et al.</a:t>
            </a:r>
            <a:r>
              <a:rPr lang="en-US" altLang="zh-CN" kern="100" dirty="0">
                <a:latin typeface="Times New Roman"/>
                <a:ea typeface="Yu Mincho"/>
                <a:cs typeface="Times New Roman"/>
              </a:rPr>
              <a:t> </a:t>
            </a:r>
            <a:r>
              <a:rPr lang="en-US" altLang="zh-CN" sz="1050" kern="100" dirty="0">
                <a:ea typeface="Yu Mincho"/>
                <a:cs typeface="Times New Roman"/>
              </a:rPr>
              <a:t> </a:t>
            </a:r>
            <a:r>
              <a:rPr lang="en-US" altLang="zh-CN" kern="100" dirty="0">
                <a:latin typeface="Times New Roman"/>
                <a:ea typeface="Yu Mincho"/>
                <a:cs typeface="Times New Roman"/>
              </a:rPr>
              <a:t>(1982). </a:t>
            </a:r>
            <a:r>
              <a:rPr lang="en-US" altLang="zh-CN" kern="100" dirty="0">
                <a:solidFill>
                  <a:srgbClr val="FF0000"/>
                </a:solidFill>
                <a:latin typeface="Times New Roman"/>
                <a:ea typeface="Yu Mincho"/>
                <a:cs typeface="Times New Roman"/>
              </a:rPr>
              <a:t>Some effects of laboratory training on identification and discrimination of voicing contrasts in stop consonants. </a:t>
            </a:r>
            <a:r>
              <a:rPr lang="en-US" altLang="zh-CN" i="1" kern="100" dirty="0">
                <a:solidFill>
                  <a:srgbClr val="FF0000"/>
                </a:solidFill>
                <a:latin typeface="Times New Roman"/>
                <a:ea typeface="Yu Mincho"/>
                <a:cs typeface="Times New Roman"/>
              </a:rPr>
              <a:t>Journal of Experimental Psychology: Human Perception and Performance, 8</a:t>
            </a:r>
            <a:r>
              <a:rPr lang="en-US" altLang="zh-CN" kern="100" dirty="0">
                <a:solidFill>
                  <a:srgbClr val="FF0000"/>
                </a:solidFill>
                <a:latin typeface="Times New Roman"/>
                <a:ea typeface="Yu Mincho"/>
                <a:cs typeface="Times New Roman"/>
              </a:rPr>
              <a:t>(2), 297-314.  </a:t>
            </a:r>
            <a:r>
              <a:rPr lang="en-US" altLang="zh-CN" sz="1050" kern="100" dirty="0">
                <a:ea typeface="Yu Mincho"/>
                <a:cs typeface="Times New Roman"/>
              </a:rPr>
              <a:t> </a:t>
            </a:r>
            <a:endParaRPr lang="zh-CN" altLang="zh-CN" kern="100" dirty="0">
              <a:ea typeface="Yu Mincho"/>
              <a:cs typeface="Times New Roman"/>
            </a:endParaRPr>
          </a:p>
          <a:p>
            <a:pPr>
              <a:spcAft>
                <a:spcPts val="0"/>
              </a:spcAft>
            </a:pPr>
            <a:r>
              <a:rPr lang="en-US" altLang="zh-CN" sz="1050" kern="100" dirty="0">
                <a:ea typeface="Yu Mincho"/>
                <a:cs typeface="Times New Roman"/>
              </a:rPr>
              <a:t> </a:t>
            </a:r>
            <a:r>
              <a:rPr lang="en-US" altLang="zh-CN" sz="1200" kern="100" dirty="0">
                <a:ea typeface="Yu Mincho"/>
                <a:cs typeface="Times New Roman"/>
              </a:rPr>
              <a:t>This should not be underlined. The journal name is italicized.</a:t>
            </a:r>
            <a:endParaRPr lang="zh-CN" altLang="zh-CN" kern="100" dirty="0">
              <a:ea typeface="Yu Mincho"/>
              <a:cs typeface="Times New Roman"/>
            </a:endParaRPr>
          </a:p>
          <a:p>
            <a:pPr>
              <a:spcAft>
                <a:spcPts val="0"/>
              </a:spcAft>
            </a:pPr>
            <a:r>
              <a:rPr lang="en-US" altLang="zh-CN" sz="1050" kern="100" dirty="0">
                <a:ea typeface="Yu Mincho"/>
                <a:cs typeface="Times New Roman"/>
              </a:rPr>
              <a:t> </a:t>
            </a:r>
            <a:r>
              <a:rPr lang="en-US" altLang="zh-CN" sz="1200" kern="100" dirty="0">
                <a:ea typeface="Yu Mincho"/>
                <a:cs typeface="Times New Roman"/>
              </a:rPr>
              <a:t>The Journal title is only italicized, not italicized and underlined.</a:t>
            </a:r>
            <a:endParaRPr lang="zh-CN" altLang="zh-CN" kern="100" dirty="0">
              <a:ea typeface="Yu Mincho"/>
              <a:cs typeface="Times New Roman"/>
            </a:endParaRPr>
          </a:p>
          <a:p>
            <a:pPr>
              <a:spcAft>
                <a:spcPts val="0"/>
              </a:spcAft>
            </a:pPr>
            <a:r>
              <a:rPr lang="en-US" altLang="zh-CN" sz="1050" kern="100" dirty="0">
                <a:ea typeface="Yu Mincho"/>
                <a:cs typeface="Times New Roman"/>
              </a:rPr>
              <a:t>  </a:t>
            </a:r>
            <a:r>
              <a:rPr lang="en-US" altLang="zh-CN" sz="1200" kern="100" dirty="0">
                <a:ea typeface="Yu Mincho"/>
                <a:cs typeface="Times New Roman"/>
              </a:rPr>
              <a:t>The editor’s name should be first initial(s) then last name (the opposite of the author’s name). Also, the word “Editor” should be shortened to “Ed.” or “Eds.” for more than one editor.</a:t>
            </a:r>
            <a:endParaRPr lang="zh-CN" altLang="zh-CN" kern="100" dirty="0">
              <a:ea typeface="Yu Mincho"/>
              <a:cs typeface="Times New Roman"/>
            </a:endParaRPr>
          </a:p>
          <a:p>
            <a:pPr>
              <a:spcAft>
                <a:spcPts val="0"/>
              </a:spcAft>
            </a:pPr>
            <a:r>
              <a:rPr lang="en-US" altLang="zh-CN" sz="1050" kern="100" dirty="0">
                <a:ea typeface="Yu Mincho"/>
                <a:cs typeface="Times New Roman"/>
              </a:rPr>
              <a:t> </a:t>
            </a:r>
            <a:r>
              <a:rPr lang="en-US" altLang="zh-CN" sz="1200" kern="100" dirty="0">
                <a:ea typeface="Yu Mincho"/>
                <a:cs typeface="Times New Roman"/>
              </a:rPr>
              <a:t>In the references list, the last author should have “&amp;” before their name, not the word ‘and’ spelled out.</a:t>
            </a:r>
            <a:endParaRPr lang="zh-CN" altLang="zh-CN" kern="100" dirty="0">
              <a:ea typeface="Yu Mincho"/>
              <a:cs typeface="Times New Roman"/>
            </a:endParaRPr>
          </a:p>
          <a:p>
            <a:pPr>
              <a:spcAft>
                <a:spcPts val="0"/>
              </a:spcAft>
            </a:pPr>
            <a:r>
              <a:rPr lang="en-US" altLang="zh-CN" sz="1050" kern="100" dirty="0">
                <a:ea typeface="Yu Mincho"/>
                <a:cs typeface="Times New Roman"/>
              </a:rPr>
              <a:t> </a:t>
            </a:r>
            <a:r>
              <a:rPr lang="en-US" altLang="zh-CN" sz="1200" kern="100" dirty="0">
                <a:ea typeface="Yu Mincho"/>
                <a:cs typeface="Times New Roman"/>
              </a:rPr>
              <a:t>The year should be entered after the author names, not at the end of the reference.</a:t>
            </a:r>
            <a:endParaRPr lang="zh-CN" altLang="zh-CN" kern="100" dirty="0">
              <a:ea typeface="Yu Mincho"/>
              <a:cs typeface="Times New Roman"/>
            </a:endParaRPr>
          </a:p>
          <a:p>
            <a:pPr>
              <a:spcAft>
                <a:spcPts val="0"/>
              </a:spcAft>
            </a:pPr>
            <a:r>
              <a:rPr lang="en-US" altLang="zh-CN" sz="1050" kern="100" dirty="0">
                <a:ea typeface="Yu Mincho"/>
                <a:cs typeface="Times New Roman"/>
              </a:rPr>
              <a:t> </a:t>
            </a:r>
            <a:r>
              <a:rPr lang="en-US" altLang="zh-CN" sz="1200" kern="100" dirty="0">
                <a:ea typeface="Yu Mincho"/>
                <a:cs typeface="Times New Roman"/>
              </a:rPr>
              <a:t>Names with hyphens should be spelled with no space between the initials and the hyphen, like this: Y.-C. and also C.-L. M.</a:t>
            </a:r>
            <a:endParaRPr lang="zh-CN" altLang="zh-CN" kern="100" dirty="0">
              <a:ea typeface="Yu Mincho"/>
              <a:cs typeface="Times New Roman"/>
            </a:endParaRPr>
          </a:p>
          <a:p>
            <a:pPr>
              <a:spcAft>
                <a:spcPts val="0"/>
              </a:spcAft>
            </a:pPr>
            <a:r>
              <a:rPr lang="en-US" altLang="zh-CN" sz="1050" kern="100" dirty="0">
                <a:ea typeface="Yu Mincho"/>
                <a:cs typeface="Times New Roman"/>
              </a:rPr>
              <a:t> </a:t>
            </a:r>
            <a:r>
              <a:rPr lang="en-US" altLang="zh-CN" sz="1200" kern="100" dirty="0">
                <a:ea typeface="Yu Mincho"/>
                <a:cs typeface="Times New Roman"/>
              </a:rPr>
              <a:t>This book needs a publisher listed.</a:t>
            </a:r>
            <a:endParaRPr lang="zh-CN" altLang="zh-CN" kern="100" dirty="0">
              <a:ea typeface="Yu Mincho"/>
              <a:cs typeface="Times New Roman"/>
            </a:endParaRPr>
          </a:p>
          <a:p>
            <a:pPr>
              <a:spcAft>
                <a:spcPts val="0"/>
              </a:spcAft>
            </a:pPr>
            <a:r>
              <a:rPr lang="en-US" altLang="zh-CN" sz="1050" kern="100" dirty="0">
                <a:ea typeface="Yu Mincho"/>
                <a:cs typeface="Times New Roman"/>
              </a:rPr>
              <a:t> </a:t>
            </a:r>
            <a:r>
              <a:rPr lang="en-US" altLang="zh-CN" sz="1200" kern="100" dirty="0">
                <a:ea typeface="Yu Mincho"/>
                <a:cs typeface="Times New Roman"/>
              </a:rPr>
              <a:t>In APA only the first letter of the article or book name is capitalized, and also the first word after a colon that indicates a subtitle. So in this title, only Ultimate and The should be capitalized. This is also true for the name of the </a:t>
            </a:r>
          </a:p>
          <a:p>
            <a:pPr>
              <a:spcAft>
                <a:spcPts val="0"/>
              </a:spcAft>
            </a:pPr>
            <a:r>
              <a:rPr lang="en-US" altLang="zh-CN" sz="1050" kern="100" dirty="0">
                <a:ea typeface="Yu Mincho"/>
                <a:cs typeface="Times New Roman"/>
              </a:rPr>
              <a:t> </a:t>
            </a:r>
            <a:r>
              <a:rPr lang="en-US" altLang="zh-CN" sz="1200" kern="100" dirty="0">
                <a:solidFill>
                  <a:srgbClr val="000000"/>
                </a:solidFill>
                <a:ea typeface="Yu Mincho"/>
                <a:cs typeface="Times New Roman"/>
              </a:rPr>
              <a:t>In</a:t>
            </a:r>
            <a:r>
              <a:rPr lang="en-US" altLang="zh-CN" sz="1050" kern="100" dirty="0">
                <a:ea typeface="Yu Mincho"/>
                <a:cs typeface="Times New Roman"/>
              </a:rPr>
              <a:t> </a:t>
            </a:r>
            <a:r>
              <a:rPr lang="en-US" altLang="zh-CN" sz="1200" kern="100" dirty="0">
                <a:solidFill>
                  <a:srgbClr val="000000"/>
                </a:solidFill>
                <a:ea typeface="Yu Mincho"/>
                <a:cs typeface="Times New Roman"/>
              </a:rPr>
              <a:t>The order of the name of the article and the journal name were  incorrect. They have been fixed here.</a:t>
            </a:r>
            <a:endParaRPr lang="zh-CN" altLang="zh-CN" kern="100" dirty="0">
              <a:ea typeface="Yu Mincho"/>
              <a:cs typeface="Times New Roman"/>
            </a:endParaRPr>
          </a:p>
        </p:txBody>
      </p:sp>
    </p:spTree>
    <p:extLst>
      <p:ext uri="{BB962C8B-B14F-4D97-AF65-F5344CB8AC3E}">
        <p14:creationId xmlns:p14="http://schemas.microsoft.com/office/powerpoint/2010/main" val="25414217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手绘小人答辩"/>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1048</Words>
  <Application>Microsoft Office PowerPoint</Application>
  <PresentationFormat>宽屏</PresentationFormat>
  <Paragraphs>50</Paragraphs>
  <Slides>10</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Yu Mincho</vt:lpstr>
      <vt:lpstr>方正静蕾简体</vt:lpstr>
      <vt:lpstr>华文隶书</vt:lpstr>
      <vt:lpstr>微软雅黑</vt:lpstr>
      <vt:lpstr>幼圆</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钦宜 祁</cp:lastModifiedBy>
  <cp:revision>40</cp:revision>
  <dcterms:created xsi:type="dcterms:W3CDTF">2017-04-05T03:07:45Z</dcterms:created>
  <dcterms:modified xsi:type="dcterms:W3CDTF">2024-03-02T01:50:40Z</dcterms:modified>
</cp:coreProperties>
</file>