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497" r:id="rId4"/>
    <p:sldId id="499" r:id="rId6"/>
  </p:sldIdLst>
  <p:sldSz cx="12192000" cy="6858000"/>
  <p:notesSz cx="6858000" cy="9144000"/>
  <p:custDataLst>
    <p:tags r:id="rId11"/>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ng Wang" initials="JW"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1848E"/>
    <a:srgbClr val="0068B7"/>
    <a:srgbClr val="0069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9" autoAdjust="0"/>
    <p:restoredTop sz="93724" autoAdjust="0"/>
  </p:normalViewPr>
  <p:slideViewPr>
    <p:cSldViewPr showGuides="1">
      <p:cViewPr varScale="1">
        <p:scale>
          <a:sx n="113" d="100"/>
          <a:sy n="113" d="100"/>
        </p:scale>
        <p:origin x="306" y="10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1" Type="http://schemas.openxmlformats.org/officeDocument/2006/relationships/tags" Target="tags/tag1.xml"/><Relationship Id="rId10" Type="http://schemas.openxmlformats.org/officeDocument/2006/relationships/commentAuthors" Target="commentAuthor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3A6E74E3-5FE4-4B02-B0AA-59B37EDF3201}"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二级</a:t>
            </a:r>
            <a:endParaRPr lang="zh-CN" altLang="en-US" noProof="0"/>
          </a:p>
          <a:p>
            <a:pPr lvl="2"/>
            <a:r>
              <a:rPr lang="zh-CN" altLang="en-US" noProof="0"/>
              <a:t>三级</a:t>
            </a:r>
            <a:endParaRPr lang="zh-CN" altLang="en-US" noProof="0"/>
          </a:p>
          <a:p>
            <a:pPr lvl="3"/>
            <a:r>
              <a:rPr lang="zh-CN" altLang="en-US" noProof="0"/>
              <a:t>四级</a:t>
            </a:r>
            <a:endParaRPr lang="zh-CN" altLang="en-US" noProof="0"/>
          </a:p>
          <a:p>
            <a:pPr lvl="4"/>
            <a:r>
              <a:rPr lang="zh-CN" altLang="en-US" noProof="0"/>
              <a:t>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smtClean="0"/>
            </a:lvl1pPr>
          </a:lstStyle>
          <a:p>
            <a:pPr>
              <a:defRPr/>
            </a:pPr>
            <a:fld id="{A07D0DF2-2677-4AD5-A97A-8D69B29E6986}"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5779"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7578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6EA8BE5-8876-4EFC-92DA-7238F70F0F64}" type="slidenum">
              <a:rPr lang="zh-CN" altLang="en-US"/>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5779"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7578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6EA8BE5-8876-4EFC-92DA-7238F70F0F64}" type="slidenum">
              <a:rPr lang="zh-CN" altLang="en-US"/>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1173158"/>
            <a:ext cx="10363200" cy="1470025"/>
          </a:xfrm>
        </p:spPr>
        <p:txBody>
          <a:bodyPr anchor="b"/>
          <a:lstStyle>
            <a:lvl1pPr algn="l">
              <a:defRPr sz="4800"/>
            </a:lvl1pPr>
          </a:lstStyle>
          <a:p>
            <a:r>
              <a:rPr lang="zh-CN" altLang="en-US"/>
              <a:t>单击此处编辑母版标题样式</a:t>
            </a:r>
            <a:endParaRPr lang="en-US"/>
          </a:p>
        </p:txBody>
      </p:sp>
      <p:sp>
        <p:nvSpPr>
          <p:cNvPr id="3" name="副标题 2"/>
          <p:cNvSpPr>
            <a:spLocks noGrp="1"/>
          </p:cNvSpPr>
          <p:nvPr>
            <p:ph type="subTitle" idx="1"/>
          </p:nvPr>
        </p:nvSpPr>
        <p:spPr>
          <a:xfrm>
            <a:off x="916955" y="2643182"/>
            <a:ext cx="8893821"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83334F3D-E32B-4D4D-80D2-CC22975D657E}" type="slidenum">
              <a:rPr lang="en-US" altLang="zh-CN"/>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737820D6-BD77-4A33-8D5D-0ACC9FB52F7C}"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525024" y="274640"/>
            <a:ext cx="2057376"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600" y="274640"/>
            <a:ext cx="8820173"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E10C341D-E509-40B2-A243-22C625463CD5}"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ransition>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a:spLocks noChangeArrowheads="1"/>
          </p:cNvSpPr>
          <p:nvPr userDrawn="1"/>
        </p:nvSpPr>
        <p:spPr bwMode="auto">
          <a:xfrm>
            <a:off x="8324850" y="6545263"/>
            <a:ext cx="776288" cy="246062"/>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00">
                <a:solidFill>
                  <a:srgbClr val="F2F2F2"/>
                </a:solidFill>
              </a:rPr>
              <a:t>PPT</a:t>
            </a:r>
            <a:r>
              <a:rPr lang="zh-CN" altLang="en-US" sz="100">
                <a:solidFill>
                  <a:srgbClr val="F2F2F2"/>
                </a:solidFill>
              </a:rPr>
              <a:t>模板下载：</a:t>
            </a:r>
            <a:r>
              <a:rPr lang="en-US" altLang="zh-CN" sz="100">
                <a:solidFill>
                  <a:srgbClr val="F2F2F2"/>
                </a:solidFill>
              </a:rPr>
              <a:t>www.1ppt.com/moban/     </a:t>
            </a:r>
            <a:r>
              <a:rPr lang="zh-CN" altLang="en-US" sz="100">
                <a:solidFill>
                  <a:srgbClr val="F2F2F2"/>
                </a:solidFill>
              </a:rPr>
              <a:t>行业</a:t>
            </a:r>
            <a:r>
              <a:rPr lang="en-US" altLang="zh-CN" sz="100">
                <a:solidFill>
                  <a:srgbClr val="F2F2F2"/>
                </a:solidFill>
              </a:rPr>
              <a:t>PPT</a:t>
            </a:r>
            <a:r>
              <a:rPr lang="zh-CN" altLang="en-US" sz="100">
                <a:solidFill>
                  <a:srgbClr val="F2F2F2"/>
                </a:solidFill>
              </a:rPr>
              <a:t>模板：</a:t>
            </a:r>
            <a:r>
              <a:rPr lang="en-US" altLang="zh-CN" sz="100">
                <a:solidFill>
                  <a:srgbClr val="F2F2F2"/>
                </a:solidFill>
              </a:rPr>
              <a:t>www.1ppt.com/hangye/ </a:t>
            </a:r>
            <a:endParaRPr lang="en-US" altLang="zh-CN" sz="100">
              <a:solidFill>
                <a:srgbClr val="F2F2F2"/>
              </a:solidFill>
            </a:endParaRPr>
          </a:p>
          <a:p>
            <a:pPr eaLnBrk="1" hangingPunct="1">
              <a:defRPr/>
            </a:pPr>
            <a:r>
              <a:rPr lang="zh-CN" altLang="en-US" sz="100">
                <a:solidFill>
                  <a:srgbClr val="F2F2F2"/>
                </a:solidFill>
              </a:rPr>
              <a:t>节日</a:t>
            </a:r>
            <a:r>
              <a:rPr lang="en-US" altLang="zh-CN" sz="100">
                <a:solidFill>
                  <a:srgbClr val="F2F2F2"/>
                </a:solidFill>
              </a:rPr>
              <a:t>PPT</a:t>
            </a:r>
            <a:r>
              <a:rPr lang="zh-CN" altLang="en-US" sz="100">
                <a:solidFill>
                  <a:srgbClr val="F2F2F2"/>
                </a:solidFill>
              </a:rPr>
              <a:t>模板：</a:t>
            </a:r>
            <a:r>
              <a:rPr lang="en-US" altLang="zh-CN" sz="100">
                <a:solidFill>
                  <a:srgbClr val="F2F2F2"/>
                </a:solidFill>
              </a:rPr>
              <a:t>www.1ppt.com/jieri/           PPT</a:t>
            </a:r>
            <a:r>
              <a:rPr lang="zh-CN" altLang="en-US" sz="100">
                <a:solidFill>
                  <a:srgbClr val="F2F2F2"/>
                </a:solidFill>
              </a:rPr>
              <a:t>素材下载：</a:t>
            </a:r>
            <a:r>
              <a:rPr lang="en-US" altLang="zh-CN" sz="100">
                <a:solidFill>
                  <a:srgbClr val="F2F2F2"/>
                </a:solidFill>
              </a:rPr>
              <a:t>www.1ppt.com/sucai/</a:t>
            </a:r>
            <a:endParaRPr lang="en-US" altLang="zh-CN" sz="100">
              <a:solidFill>
                <a:srgbClr val="F2F2F2"/>
              </a:solidFill>
            </a:endParaRPr>
          </a:p>
          <a:p>
            <a:pPr eaLnBrk="1" hangingPunct="1">
              <a:defRPr/>
            </a:pPr>
            <a:r>
              <a:rPr lang="en-US" altLang="zh-CN" sz="100">
                <a:solidFill>
                  <a:srgbClr val="F2F2F2"/>
                </a:solidFill>
              </a:rPr>
              <a:t>PPT</a:t>
            </a:r>
            <a:r>
              <a:rPr lang="zh-CN" altLang="en-US" sz="100">
                <a:solidFill>
                  <a:srgbClr val="F2F2F2"/>
                </a:solidFill>
              </a:rPr>
              <a:t>背景图片：</a:t>
            </a:r>
            <a:r>
              <a:rPr lang="en-US" altLang="zh-CN" sz="100">
                <a:solidFill>
                  <a:srgbClr val="F2F2F2"/>
                </a:solidFill>
              </a:rPr>
              <a:t>www.1ppt.com/beijing/      PPT</a:t>
            </a:r>
            <a:r>
              <a:rPr lang="zh-CN" altLang="en-US" sz="100">
                <a:solidFill>
                  <a:srgbClr val="F2F2F2"/>
                </a:solidFill>
              </a:rPr>
              <a:t>图表下载：</a:t>
            </a:r>
            <a:r>
              <a:rPr lang="en-US" altLang="zh-CN" sz="100">
                <a:solidFill>
                  <a:srgbClr val="F2F2F2"/>
                </a:solidFill>
              </a:rPr>
              <a:t>www.1ppt.com/tubiao/      </a:t>
            </a:r>
            <a:endParaRPr lang="en-US" altLang="zh-CN" sz="100">
              <a:solidFill>
                <a:srgbClr val="F2F2F2"/>
              </a:solidFill>
            </a:endParaRPr>
          </a:p>
          <a:p>
            <a:pPr eaLnBrk="1" hangingPunct="1">
              <a:defRPr/>
            </a:pPr>
            <a:r>
              <a:rPr lang="zh-CN" altLang="en-US" sz="100">
                <a:solidFill>
                  <a:srgbClr val="F2F2F2"/>
                </a:solidFill>
              </a:rPr>
              <a:t>优秀</a:t>
            </a:r>
            <a:r>
              <a:rPr lang="en-US" altLang="zh-CN" sz="100">
                <a:solidFill>
                  <a:srgbClr val="F2F2F2"/>
                </a:solidFill>
              </a:rPr>
              <a:t>PPT</a:t>
            </a:r>
            <a:r>
              <a:rPr lang="zh-CN" altLang="en-US" sz="100">
                <a:solidFill>
                  <a:srgbClr val="F2F2F2"/>
                </a:solidFill>
              </a:rPr>
              <a:t>下载：</a:t>
            </a:r>
            <a:r>
              <a:rPr lang="en-US" altLang="zh-CN" sz="100">
                <a:solidFill>
                  <a:srgbClr val="F2F2F2"/>
                </a:solidFill>
              </a:rPr>
              <a:t>www.1ppt.com/xiazai/        PPT</a:t>
            </a:r>
            <a:r>
              <a:rPr lang="zh-CN" altLang="en-US" sz="100">
                <a:solidFill>
                  <a:srgbClr val="F2F2F2"/>
                </a:solidFill>
              </a:rPr>
              <a:t>教程： </a:t>
            </a:r>
            <a:r>
              <a:rPr lang="en-US" altLang="zh-CN" sz="100">
                <a:solidFill>
                  <a:srgbClr val="F2F2F2"/>
                </a:solidFill>
              </a:rPr>
              <a:t>www.1ppt.com/powerpoint/      </a:t>
            </a:r>
            <a:endParaRPr lang="en-US" altLang="zh-CN" sz="100">
              <a:solidFill>
                <a:srgbClr val="F2F2F2"/>
              </a:solidFill>
            </a:endParaRPr>
          </a:p>
          <a:p>
            <a:pPr eaLnBrk="1" hangingPunct="1">
              <a:defRPr/>
            </a:pPr>
            <a:r>
              <a:rPr lang="en-US" altLang="zh-CN" sz="100">
                <a:solidFill>
                  <a:srgbClr val="F2F2F2"/>
                </a:solidFill>
              </a:rPr>
              <a:t>Word</a:t>
            </a:r>
            <a:r>
              <a:rPr lang="zh-CN" altLang="en-US" sz="100">
                <a:solidFill>
                  <a:srgbClr val="F2F2F2"/>
                </a:solidFill>
              </a:rPr>
              <a:t>教程： </a:t>
            </a:r>
            <a:r>
              <a:rPr lang="en-US" altLang="zh-CN" sz="100">
                <a:solidFill>
                  <a:srgbClr val="F2F2F2"/>
                </a:solidFill>
              </a:rPr>
              <a:t>www.1ppt.com/word/              Excel</a:t>
            </a:r>
            <a:r>
              <a:rPr lang="zh-CN" altLang="en-US" sz="100">
                <a:solidFill>
                  <a:srgbClr val="F2F2F2"/>
                </a:solidFill>
              </a:rPr>
              <a:t>教程：</a:t>
            </a:r>
            <a:r>
              <a:rPr lang="en-US" altLang="zh-CN" sz="100">
                <a:solidFill>
                  <a:srgbClr val="F2F2F2"/>
                </a:solidFill>
              </a:rPr>
              <a:t>www.1ppt.com/excel/  </a:t>
            </a:r>
            <a:endParaRPr lang="en-US" altLang="zh-CN" sz="100">
              <a:solidFill>
                <a:srgbClr val="F2F2F2"/>
              </a:solidFill>
            </a:endParaRPr>
          </a:p>
          <a:p>
            <a:pPr eaLnBrk="1" hangingPunct="1">
              <a:defRPr/>
            </a:pPr>
            <a:r>
              <a:rPr lang="zh-CN" altLang="en-US" sz="100">
                <a:solidFill>
                  <a:srgbClr val="F2F2F2"/>
                </a:solidFill>
              </a:rPr>
              <a:t>资料下载：</a:t>
            </a:r>
            <a:r>
              <a:rPr lang="en-US" altLang="zh-CN" sz="100">
                <a:solidFill>
                  <a:srgbClr val="F2F2F2"/>
                </a:solidFill>
              </a:rPr>
              <a:t>www.1ppt.com/ziliao/                PPT</a:t>
            </a:r>
            <a:r>
              <a:rPr lang="zh-CN" altLang="en-US" sz="100">
                <a:solidFill>
                  <a:srgbClr val="F2F2F2"/>
                </a:solidFill>
              </a:rPr>
              <a:t>课件下载：</a:t>
            </a:r>
            <a:r>
              <a:rPr lang="en-US" altLang="zh-CN" sz="100">
                <a:solidFill>
                  <a:srgbClr val="F2F2F2"/>
                </a:solidFill>
              </a:rPr>
              <a:t>www.1ppt.com/kejian/ </a:t>
            </a:r>
            <a:endParaRPr lang="en-US" altLang="zh-CN" sz="100">
              <a:solidFill>
                <a:srgbClr val="F2F2F2"/>
              </a:solidFill>
            </a:endParaRPr>
          </a:p>
          <a:p>
            <a:pPr eaLnBrk="1" hangingPunct="1">
              <a:defRPr/>
            </a:pPr>
            <a:r>
              <a:rPr lang="zh-CN" altLang="en-US" sz="100">
                <a:solidFill>
                  <a:srgbClr val="F2F2F2"/>
                </a:solidFill>
              </a:rPr>
              <a:t>范文下载：</a:t>
            </a:r>
            <a:r>
              <a:rPr lang="en-US" altLang="zh-CN" sz="100">
                <a:solidFill>
                  <a:srgbClr val="F2F2F2"/>
                </a:solidFill>
              </a:rPr>
              <a:t>www.1ppt.com/fanwen/             </a:t>
            </a:r>
            <a:r>
              <a:rPr lang="zh-CN" altLang="en-US" sz="100">
                <a:solidFill>
                  <a:srgbClr val="F2F2F2"/>
                </a:solidFill>
              </a:rPr>
              <a:t>试卷下载：</a:t>
            </a:r>
            <a:r>
              <a:rPr lang="en-US" altLang="zh-CN" sz="100">
                <a:solidFill>
                  <a:srgbClr val="F2F2F2"/>
                </a:solidFill>
              </a:rPr>
              <a:t>www.1ppt.com/shiti/  </a:t>
            </a:r>
            <a:endParaRPr lang="en-US" altLang="zh-CN" sz="100">
              <a:solidFill>
                <a:srgbClr val="F2F2F2"/>
              </a:solidFill>
            </a:endParaRPr>
          </a:p>
          <a:p>
            <a:pPr eaLnBrk="1" hangingPunct="1">
              <a:defRPr/>
            </a:pPr>
            <a:r>
              <a:rPr lang="zh-CN" altLang="en-US" sz="100">
                <a:solidFill>
                  <a:srgbClr val="F2F2F2"/>
                </a:solidFill>
              </a:rPr>
              <a:t>教案下载：</a:t>
            </a:r>
            <a:r>
              <a:rPr lang="en-US" altLang="zh-CN" sz="100">
                <a:solidFill>
                  <a:srgbClr val="F2F2F2"/>
                </a:solidFill>
              </a:rPr>
              <a:t>www.1ppt.com/jiaoan/        </a:t>
            </a:r>
            <a:endParaRPr lang="en-US" altLang="zh-CN" sz="100">
              <a:solidFill>
                <a:srgbClr val="F2F2F2"/>
              </a:solidFill>
            </a:endParaRPr>
          </a:p>
          <a:p>
            <a:pPr eaLnBrk="1" hangingPunct="1">
              <a:defRPr/>
            </a:pPr>
            <a:r>
              <a:rPr lang="zh-CN" altLang="en-US" sz="100">
                <a:solidFill>
                  <a:srgbClr val="F2F2F2"/>
                </a:solidFill>
              </a:rPr>
              <a:t>字体下载：</a:t>
            </a:r>
            <a:r>
              <a:rPr lang="en-US" altLang="zh-CN" sz="100">
                <a:solidFill>
                  <a:srgbClr val="F2F2F2"/>
                </a:solidFill>
              </a:rPr>
              <a:t>www.1ppt.com/ziti/</a:t>
            </a:r>
            <a:endParaRPr lang="en-US" altLang="zh-CN" sz="100">
              <a:solidFill>
                <a:srgbClr val="F2F2F2"/>
              </a:solidFill>
            </a:endParaRPr>
          </a:p>
          <a:p>
            <a:pPr eaLnBrk="1" hangingPunct="1">
              <a:defRPr/>
            </a:pPr>
            <a:r>
              <a:rPr lang="en-US" altLang="zh-CN" sz="100">
                <a:solidFill>
                  <a:srgbClr val="F2F2F2"/>
                </a:solidFill>
              </a:rPr>
              <a:t> </a:t>
            </a:r>
            <a:endParaRPr lang="zh-CN" altLang="en-US" sz="100">
              <a:solidFill>
                <a:srgbClr val="F2F2F2"/>
              </a:solidFill>
            </a:endParaRPr>
          </a:p>
        </p:txBody>
      </p:sp>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69B9">
            <a:alpha val="0"/>
          </a:srgb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10EC4464-AD25-4EEE-B8BA-E3D172C32DD1}"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2924181"/>
            <a:ext cx="10363200" cy="1362075"/>
          </a:xfrm>
        </p:spPr>
        <p:txBody>
          <a:bodyPr anchor="t"/>
          <a:lstStyle>
            <a:lvl1pPr algn="l">
              <a:defRPr sz="4400" b="0" cap="all"/>
            </a:lvl1pPr>
          </a:lstStyle>
          <a:p>
            <a:r>
              <a:rPr lang="zh-CN" altLang="en-US"/>
              <a:t>单击此处编辑母版标题样式</a:t>
            </a:r>
            <a:endParaRPr lang="en-US"/>
          </a:p>
        </p:txBody>
      </p:sp>
      <p:sp>
        <p:nvSpPr>
          <p:cNvPr id="3" name="文本占位符 2"/>
          <p:cNvSpPr>
            <a:spLocks noGrp="1"/>
          </p:cNvSpPr>
          <p:nvPr>
            <p:ph type="body" idx="1"/>
          </p:nvPr>
        </p:nvSpPr>
        <p:spPr>
          <a:xfrm>
            <a:off x="914400" y="1428748"/>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20977C94-D07B-46E8-9847-9168C137FD9D}" type="slidenum">
              <a:rPr lang="en-US" altLang="zh-CN"/>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0069B9">
            <a:alpha val="0"/>
          </a:srgb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6F19CFA8-D3F9-46E8-AEE1-B0AB601500A4}"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Content Placeholder 2"/>
          <p:cNvSpPr txBox="1"/>
          <p:nvPr userDrawn="1"/>
        </p:nvSpPr>
        <p:spPr>
          <a:xfrm>
            <a:off x="609600" y="120650"/>
            <a:ext cx="3067050" cy="307975"/>
          </a:xfrm>
          <a:prstGeom prst="rect">
            <a:avLst/>
          </a:prstGeom>
        </p:spPr>
        <p:txBody>
          <a:bodyPr lIns="0" tIns="0" rIns="0" bIns="0">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defRPr/>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标题 1"/>
          <p:cNvSpPr>
            <a:spLocks noGrp="1"/>
          </p:cNvSpPr>
          <p:nvPr>
            <p:ph type="title"/>
          </p:nvPr>
        </p:nvSpPr>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8" name="日期占位符 3"/>
          <p:cNvSpPr>
            <a:spLocks noGrp="1"/>
          </p:cNvSpPr>
          <p:nvPr>
            <p:ph type="dt" sz="half" idx="10"/>
          </p:nvPr>
        </p:nvSpPr>
        <p:spPr/>
        <p:txBody>
          <a:bodyPr/>
          <a:lstStyle>
            <a:lvl1pPr>
              <a:defRPr/>
            </a:lvl1pPr>
          </a:lstStyle>
          <a:p>
            <a:pPr>
              <a:defRPr/>
            </a:pPr>
            <a:endParaRPr lang="en-US" altLang="zh-CN"/>
          </a:p>
        </p:txBody>
      </p:sp>
      <p:sp>
        <p:nvSpPr>
          <p:cNvPr id="9" name="页脚占位符 4"/>
          <p:cNvSpPr>
            <a:spLocks noGrp="1"/>
          </p:cNvSpPr>
          <p:nvPr>
            <p:ph type="ftr" sz="quarter" idx="11"/>
          </p:nvPr>
        </p:nvSpPr>
        <p:spPr/>
        <p:txBody>
          <a:bodyPr/>
          <a:lstStyle>
            <a:lvl1pPr>
              <a:defRPr/>
            </a:lvl1pPr>
          </a:lstStyle>
          <a:p>
            <a:pPr>
              <a:defRPr/>
            </a:pPr>
            <a:endParaRPr lang="en-US" altLang="zh-CN"/>
          </a:p>
        </p:txBody>
      </p:sp>
      <p:sp>
        <p:nvSpPr>
          <p:cNvPr id="10" name="灯片编号占位符 5"/>
          <p:cNvSpPr>
            <a:spLocks noGrp="1"/>
          </p:cNvSpPr>
          <p:nvPr>
            <p:ph type="sldNum" sz="quarter" idx="12"/>
          </p:nvPr>
        </p:nvSpPr>
        <p:spPr/>
        <p:txBody>
          <a:bodyPr/>
          <a:lstStyle>
            <a:lvl1pPr>
              <a:defRPr/>
            </a:lvl1pPr>
          </a:lstStyle>
          <a:p>
            <a:pPr>
              <a:defRPr/>
            </a:pPr>
            <a:fld id="{24EA45B2-BD90-4D27-980C-E28777B0A914}"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3"/>
          <p:cNvSpPr>
            <a:spLocks noGrp="1"/>
          </p:cNvSpPr>
          <p:nvPr>
            <p:ph type="dt" sz="half" idx="10"/>
          </p:nvPr>
        </p:nvSpPr>
        <p:spPr/>
        <p:txBody>
          <a:bodyPr/>
          <a:lstStyle>
            <a:lvl1pPr>
              <a:defRPr/>
            </a:lvl1pPr>
          </a:lstStyle>
          <a:p>
            <a:pPr>
              <a:defRPr/>
            </a:pPr>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
        <p:nvSpPr>
          <p:cNvPr id="5" name="灯片编号占位符 5"/>
          <p:cNvSpPr>
            <a:spLocks noGrp="1"/>
          </p:cNvSpPr>
          <p:nvPr>
            <p:ph type="sldNum" sz="quarter" idx="12"/>
          </p:nvPr>
        </p:nvSpPr>
        <p:spPr/>
        <p:txBody>
          <a:bodyPr/>
          <a:lstStyle>
            <a:lvl1pPr>
              <a:defRPr/>
            </a:lvl1pPr>
          </a:lstStyle>
          <a:p>
            <a:pPr>
              <a:defRPr/>
            </a:pPr>
            <a:fld id="{324AB18D-29DD-430D-A766-A3F7B71C00CD}"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
        <p:nvSpPr>
          <p:cNvPr id="4" name="灯片编号占位符 5"/>
          <p:cNvSpPr>
            <a:spLocks noGrp="1"/>
          </p:cNvSpPr>
          <p:nvPr>
            <p:ph type="sldNum" sz="quarter" idx="12"/>
          </p:nvPr>
        </p:nvSpPr>
        <p:spPr/>
        <p:txBody>
          <a:bodyPr/>
          <a:lstStyle>
            <a:lvl1pPr>
              <a:defRPr/>
            </a:lvl1pPr>
          </a:lstStyle>
          <a:p>
            <a:pPr>
              <a:defRPr/>
            </a:pPr>
            <a:fld id="{C76DFB9B-89FD-41D1-98EE-E4685B606B12}"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613843" y="1071546"/>
            <a:ext cx="6815667"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文本占位符 3"/>
          <p:cNvSpPr>
            <a:spLocks noGrp="1"/>
          </p:cNvSpPr>
          <p:nvPr>
            <p:ph type="body" sz="half" idx="2"/>
          </p:nvPr>
        </p:nvSpPr>
        <p:spPr>
          <a:xfrm>
            <a:off x="7572111" y="1071547"/>
            <a:ext cx="4011084"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2" name="标题 1"/>
          <p:cNvSpPr>
            <a:spLocks noGrp="1"/>
          </p:cNvSpPr>
          <p:nvPr>
            <p:ph type="title"/>
          </p:nvPr>
        </p:nvSpPr>
        <p:spPr>
          <a:xfrm>
            <a:off x="609608" y="285728"/>
            <a:ext cx="10974657" cy="696626"/>
          </a:xfrm>
        </p:spPr>
        <p:txBody>
          <a:bodyPr/>
          <a:lstStyle>
            <a:lvl1pPr algn="ctr">
              <a:defRPr sz="3600" b="0"/>
            </a:lvl1pPr>
          </a:lstStyle>
          <a:p>
            <a:r>
              <a:rPr lang="zh-CN" altLang="en-US"/>
              <a:t>单击此处编辑母版标题样式</a:t>
            </a:r>
            <a:endParaRPr 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ECC594C-3148-4701-8833-044A7E1D822F}"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0668032" y="642918"/>
            <a:ext cx="1047757" cy="4572032"/>
          </a:xfrm>
        </p:spPr>
        <p:txBody>
          <a:bodyPr vert="eaVert"/>
          <a:lstStyle>
            <a:lvl1pPr algn="l">
              <a:defRPr sz="2400" b="0"/>
            </a:lvl1pPr>
          </a:lstStyle>
          <a:p>
            <a:r>
              <a:rPr lang="zh-CN" altLang="en-US"/>
              <a:t>单击此处编辑母版标题样式</a:t>
            </a:r>
            <a:endParaRPr lang="en-US"/>
          </a:p>
        </p:txBody>
      </p:sp>
      <p:sp>
        <p:nvSpPr>
          <p:cNvPr id="3" name="图片占位符 2"/>
          <p:cNvSpPr>
            <a:spLocks noGrp="1"/>
          </p:cNvSpPr>
          <p:nvPr>
            <p:ph type="pic" idx="1"/>
          </p:nvPr>
        </p:nvSpPr>
        <p:spPr>
          <a:xfrm>
            <a:off x="590563" y="541340"/>
            <a:ext cx="8553459"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9429774" y="1000108"/>
            <a:ext cx="1219157"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75FD5B38-3F9A-4820-A362-0C2B3EFB946B}"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image" Target="../media/image5.jpeg"/><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ltLang="zh-CN"/>
          </a:p>
        </p:txBody>
      </p:sp>
      <p:sp>
        <p:nvSpPr>
          <p:cNvPr id="1027" name="文本占位符 2"/>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ltLang="zh-CN"/>
          </a:p>
        </p:txBody>
      </p:sp>
      <p:sp>
        <p:nvSpPr>
          <p:cNvPr id="4" name="日期占位符 3"/>
          <p:cNvSpPr>
            <a:spLocks noGrp="1"/>
          </p:cNvSpPr>
          <p:nvPr>
            <p:ph type="dt" sz="half" idx="2"/>
          </p:nvPr>
        </p:nvSpPr>
        <p:spPr>
          <a:xfrm>
            <a:off x="609600" y="6356350"/>
            <a:ext cx="2844800" cy="365125"/>
          </a:xfrm>
          <a:prstGeom prst="rect">
            <a:avLst/>
          </a:prstGeom>
        </p:spPr>
        <p:txBody>
          <a:bodyPr vert="horz" rtlCol="0" anchor="ctr"/>
          <a:lstStyle>
            <a:lvl1pPr algn="l" eaLnBrk="1" latinLnBrk="0" hangingPunct="1">
              <a:defRPr kumimoji="0" sz="1200">
                <a:solidFill>
                  <a:schemeClr val="tx1">
                    <a:tint val="75000"/>
                  </a:schemeClr>
                </a:solidFill>
                <a:latin typeface="Arial" panose="020B0604020202020204" pitchFamily="34" charset="0"/>
              </a:defRPr>
            </a:lvl1pPr>
          </a:lstStyle>
          <a:p>
            <a:pPr>
              <a:defRPr/>
            </a:pPr>
            <a:endParaRPr lang="en-US" altLang="zh-CN"/>
          </a:p>
        </p:txBody>
      </p:sp>
      <p:sp>
        <p:nvSpPr>
          <p:cNvPr id="5" name="页脚占位符 4"/>
          <p:cNvSpPr>
            <a:spLocks noGrp="1"/>
          </p:cNvSpPr>
          <p:nvPr>
            <p:ph type="ftr" sz="quarter" idx="3"/>
          </p:nvPr>
        </p:nvSpPr>
        <p:spPr>
          <a:xfrm>
            <a:off x="4165600" y="6356350"/>
            <a:ext cx="3860800" cy="365125"/>
          </a:xfrm>
          <a:prstGeom prst="rect">
            <a:avLst/>
          </a:prstGeom>
        </p:spPr>
        <p:txBody>
          <a:bodyPr vert="horz" rtlCol="0" anchor="ctr"/>
          <a:lstStyle>
            <a:lvl1pPr algn="ctr" eaLnBrk="1" latinLnBrk="0" hangingPunct="1">
              <a:defRPr kumimoji="0" sz="1200">
                <a:solidFill>
                  <a:schemeClr val="tx1">
                    <a:tint val="75000"/>
                  </a:schemeClr>
                </a:solidFill>
                <a:latin typeface="Arial" panose="020B0604020202020204" pitchFamily="34" charset="0"/>
              </a:defRPr>
            </a:lvl1pPr>
          </a:lstStyle>
          <a:p>
            <a:pPr>
              <a:defRPr/>
            </a:pPr>
            <a:endParaRPr lang="en-US" altLang="zh-CN"/>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a:defRPr/>
            </a:pPr>
            <a:fld id="{F69DB97E-DA8A-4381-8476-4D3A053612A7}"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Maiandra GD" panose="020E0502030308020204" pitchFamily="34" charset="0"/>
          <a:ea typeface="隶书" panose="02010509060101010101" pitchFamily="49" charset="-122"/>
        </a:defRPr>
      </a:lvl2pPr>
      <a:lvl3pPr algn="ctr" rtl="0" eaLnBrk="0" fontAlgn="base" hangingPunct="0">
        <a:spcBef>
          <a:spcPct val="0"/>
        </a:spcBef>
        <a:spcAft>
          <a:spcPct val="0"/>
        </a:spcAft>
        <a:defRPr sz="4400">
          <a:solidFill>
            <a:schemeClr val="tx2"/>
          </a:solidFill>
          <a:latin typeface="Maiandra GD" panose="020E0502030308020204" pitchFamily="34" charset="0"/>
          <a:ea typeface="隶书" panose="02010509060101010101" pitchFamily="49" charset="-122"/>
        </a:defRPr>
      </a:lvl3pPr>
      <a:lvl4pPr algn="ctr" rtl="0" eaLnBrk="0" fontAlgn="base" hangingPunct="0">
        <a:spcBef>
          <a:spcPct val="0"/>
        </a:spcBef>
        <a:spcAft>
          <a:spcPct val="0"/>
        </a:spcAft>
        <a:defRPr sz="4400">
          <a:solidFill>
            <a:schemeClr val="tx2"/>
          </a:solidFill>
          <a:latin typeface="Maiandra GD" panose="020E0502030308020204" pitchFamily="34" charset="0"/>
          <a:ea typeface="隶书" panose="02010509060101010101" pitchFamily="49" charset="-122"/>
        </a:defRPr>
      </a:lvl4pPr>
      <a:lvl5pPr algn="ctr" rtl="0" eaLnBrk="0" fontAlgn="base" hangingPunct="0">
        <a:spcBef>
          <a:spcPct val="0"/>
        </a:spcBef>
        <a:spcAft>
          <a:spcPct val="0"/>
        </a:spcAft>
        <a:defRPr sz="4400">
          <a:solidFill>
            <a:schemeClr val="tx2"/>
          </a:solidFill>
          <a:latin typeface="Maiandra GD" panose="020E0502030308020204" pitchFamily="34" charset="0"/>
          <a:ea typeface="隶书" panose="02010509060101010101" pitchFamily="49"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Lst>
  <p:transition>
    <p:push dir="u"/>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Rectangle 2"/>
          <p:cNvSpPr txBox="1"/>
          <p:nvPr/>
        </p:nvSpPr>
        <p:spPr bwMode="auto">
          <a:xfrm>
            <a:off x="0" y="495241"/>
            <a:ext cx="9984432" cy="1205567"/>
          </a:xfrm>
          <a:prstGeom prst="rect">
            <a:avLst/>
          </a:prstGeom>
          <a:gradFill>
            <a:gsLst>
              <a:gs pos="9000">
                <a:schemeClr val="accent1">
                  <a:tint val="80000"/>
                  <a:shade val="100000"/>
                  <a:hueMod val="100000"/>
                  <a:satMod val="375000"/>
                  <a:alpha val="2000"/>
                </a:schemeClr>
              </a:gs>
              <a:gs pos="0">
                <a:schemeClr val="bg1">
                  <a:alpha val="0"/>
                </a:schemeClr>
              </a:gs>
              <a:gs pos="100000">
                <a:schemeClr val="accent1">
                  <a:tint val="50000"/>
                  <a:shade val="100000"/>
                  <a:hueMod val="100000"/>
                  <a:satMod val="500000"/>
                </a:schemeClr>
              </a:gs>
            </a:gsLst>
            <a:lin ang="10800000" scaled="0"/>
          </a:gradFill>
          <a:ln>
            <a:noFill/>
          </a:ln>
        </p:spPr>
        <p:txBody>
          <a:bodyPr anchor="ct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Maiandra GD" panose="020E0502030308020204" pitchFamily="34" charset="0"/>
                <a:ea typeface="隶书" panose="02010509060101010101" pitchFamily="49" charset="-122"/>
              </a:defRPr>
            </a:lvl2pPr>
            <a:lvl3pPr algn="ctr" rtl="0" eaLnBrk="0" fontAlgn="base" hangingPunct="0">
              <a:spcBef>
                <a:spcPct val="0"/>
              </a:spcBef>
              <a:spcAft>
                <a:spcPct val="0"/>
              </a:spcAft>
              <a:defRPr sz="4400">
                <a:solidFill>
                  <a:schemeClr val="tx2"/>
                </a:solidFill>
                <a:latin typeface="Maiandra GD" panose="020E0502030308020204" pitchFamily="34" charset="0"/>
                <a:ea typeface="隶书" panose="02010509060101010101" pitchFamily="49" charset="-122"/>
              </a:defRPr>
            </a:lvl3pPr>
            <a:lvl4pPr algn="ctr" rtl="0" eaLnBrk="0" fontAlgn="base" hangingPunct="0">
              <a:spcBef>
                <a:spcPct val="0"/>
              </a:spcBef>
              <a:spcAft>
                <a:spcPct val="0"/>
              </a:spcAft>
              <a:defRPr sz="4400">
                <a:solidFill>
                  <a:schemeClr val="tx2"/>
                </a:solidFill>
                <a:latin typeface="Maiandra GD" panose="020E0502030308020204" pitchFamily="34" charset="0"/>
                <a:ea typeface="隶书" panose="02010509060101010101" pitchFamily="49" charset="-122"/>
              </a:defRPr>
            </a:lvl4pPr>
            <a:lvl5pPr algn="ctr" rtl="0" eaLnBrk="0" fontAlgn="base" hangingPunct="0">
              <a:spcBef>
                <a:spcPct val="0"/>
              </a:spcBef>
              <a:spcAft>
                <a:spcPct val="0"/>
              </a:spcAft>
              <a:defRPr sz="4400">
                <a:solidFill>
                  <a:schemeClr val="tx2"/>
                </a:solidFill>
                <a:latin typeface="Maiandra GD" panose="020E0502030308020204" pitchFamily="34" charset="0"/>
                <a:ea typeface="隶书" panose="02010509060101010101" pitchFamily="49"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indent="457200" algn="l" eaLnBrk="1" hangingPunct="1">
              <a:defRPr/>
            </a:pPr>
            <a:r>
              <a:rPr lang="zh-CN" altLang="en-US" sz="3200" b="1" dirty="0">
                <a:solidFill>
                  <a:srgbClr val="0068B7"/>
                </a:solidFill>
                <a:latin typeface="微软雅黑" panose="020B0503020204020204" pitchFamily="34" charset="-122"/>
                <a:ea typeface="微软雅黑" panose="020B0503020204020204" pitchFamily="34" charset="-122"/>
              </a:rPr>
              <a:t>作业    </a:t>
            </a:r>
            <a:endParaRPr lang="en-US" altLang="zh-CN" sz="3200" b="1" dirty="0">
              <a:solidFill>
                <a:srgbClr val="0068B7"/>
              </a:solidFill>
              <a:latin typeface="微软雅黑" panose="020B0503020204020204" pitchFamily="34" charset="-122"/>
              <a:ea typeface="微软雅黑" panose="020B0503020204020204" pitchFamily="34" charset="-122"/>
            </a:endParaRPr>
          </a:p>
          <a:p>
            <a:pPr indent="457200" algn="l" eaLnBrk="1" hangingPunct="1">
              <a:defRPr/>
            </a:pPr>
            <a:r>
              <a:rPr lang="zh-CN" altLang="en-US" sz="3200" b="1" dirty="0">
                <a:solidFill>
                  <a:srgbClr val="0068B7"/>
                </a:solidFill>
                <a:latin typeface="微软雅黑" panose="020B0503020204020204" pitchFamily="34" charset="-122"/>
                <a:ea typeface="微软雅黑" panose="020B0503020204020204" pitchFamily="34" charset="-122"/>
              </a:rPr>
              <a:t>任选其一   有自己的观点  有新意   </a:t>
            </a:r>
            <a:r>
              <a:rPr lang="en-US" altLang="zh-CN" sz="3200" b="1" dirty="0">
                <a:solidFill>
                  <a:srgbClr val="0068B7"/>
                </a:solidFill>
                <a:latin typeface="微软雅黑" panose="020B0503020204020204" pitchFamily="34" charset="-122"/>
                <a:ea typeface="微软雅黑" panose="020B0503020204020204" pitchFamily="34" charset="-122"/>
              </a:rPr>
              <a:t>2000</a:t>
            </a:r>
            <a:r>
              <a:rPr lang="zh-CN" altLang="en-US" sz="3200" b="1" dirty="0">
                <a:solidFill>
                  <a:srgbClr val="0068B7"/>
                </a:solidFill>
                <a:latin typeface="微软雅黑" panose="020B0503020204020204" pitchFamily="34" charset="-122"/>
                <a:ea typeface="微软雅黑" panose="020B0503020204020204" pitchFamily="34" charset="-122"/>
              </a:rPr>
              <a:t>字左右</a:t>
            </a:r>
            <a:endParaRPr lang="zh-CN" altLang="en-US" sz="3200" b="1" dirty="0">
              <a:solidFill>
                <a:srgbClr val="0068B7"/>
              </a:solidFill>
              <a:latin typeface="微软雅黑" panose="020B0503020204020204" pitchFamily="34" charset="-122"/>
              <a:ea typeface="微软雅黑" panose="020B0503020204020204" pitchFamily="34" charset="-122"/>
            </a:endParaRPr>
          </a:p>
        </p:txBody>
      </p:sp>
      <p:sp>
        <p:nvSpPr>
          <p:cNvPr id="74758" name="Text Box 6"/>
          <p:cNvSpPr txBox="1">
            <a:spLocks noChangeArrowheads="1"/>
          </p:cNvSpPr>
          <p:nvPr/>
        </p:nvSpPr>
        <p:spPr bwMode="auto">
          <a:xfrm>
            <a:off x="398463" y="2436813"/>
            <a:ext cx="11322050" cy="3360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lvl="0"/>
            <a:r>
              <a:rPr lang="en-US" altLang="zh-CN" sz="1800" dirty="0"/>
              <a:t>1</a:t>
            </a:r>
            <a:r>
              <a:rPr lang="zh-CN" altLang="en-US" sz="1800" dirty="0"/>
              <a:t>、</a:t>
            </a:r>
            <a:r>
              <a:rPr lang="zh-CN" altLang="zh-CN" sz="1800" dirty="0"/>
              <a:t>请用马克思生产力与生产关系相互作用的原理分析全球化发展的动力及未来趋势</a:t>
            </a:r>
            <a:endParaRPr lang="zh-CN" altLang="zh-CN" sz="1800" dirty="0"/>
          </a:p>
          <a:p>
            <a:pPr lvl="0"/>
            <a:r>
              <a:rPr lang="en-US" altLang="zh-CN" sz="1800" dirty="0"/>
              <a:t>2</a:t>
            </a:r>
            <a:r>
              <a:rPr lang="zh-CN" altLang="en-US" sz="1800" dirty="0"/>
              <a:t>、</a:t>
            </a:r>
            <a:r>
              <a:rPr lang="zh-CN" altLang="zh-CN" sz="1800" dirty="0"/>
              <a:t>我国实现碳达峰碳中和目标的过程中面临的机遇和挑战</a:t>
            </a:r>
            <a:endParaRPr lang="zh-CN" altLang="zh-CN" sz="1800" dirty="0"/>
          </a:p>
          <a:p>
            <a:pPr lvl="0"/>
            <a:r>
              <a:rPr lang="en-US" altLang="zh-CN" sz="1800" dirty="0"/>
              <a:t>3</a:t>
            </a:r>
            <a:r>
              <a:rPr lang="zh-CN" altLang="en-US" sz="1800" dirty="0"/>
              <a:t>、</a:t>
            </a:r>
            <a:r>
              <a:rPr lang="zh-CN" altLang="zh-CN" sz="1800" dirty="0"/>
              <a:t>新发展格局下如何打造数字经济的新优势</a:t>
            </a:r>
            <a:endParaRPr lang="zh-CN" altLang="zh-CN" sz="1800" dirty="0"/>
          </a:p>
          <a:p>
            <a:pPr lvl="0"/>
            <a:r>
              <a:rPr lang="en-US" altLang="zh-CN" sz="1800" dirty="0"/>
              <a:t>4</a:t>
            </a:r>
            <a:r>
              <a:rPr lang="zh-CN" altLang="en-US" sz="1800" dirty="0"/>
              <a:t>、</a:t>
            </a:r>
            <a:r>
              <a:rPr lang="zh-CN" altLang="zh-CN" sz="1800" dirty="0"/>
              <a:t>如何理解人类命运共同体的理念</a:t>
            </a:r>
            <a:endParaRPr lang="zh-CN" altLang="zh-CN" sz="1800" dirty="0"/>
          </a:p>
          <a:p>
            <a:r>
              <a:rPr lang="en-US" altLang="zh-CN" sz="1800" dirty="0"/>
              <a:t>5</a:t>
            </a:r>
            <a:r>
              <a:rPr lang="zh-CN" altLang="zh-CN" sz="1800" dirty="0"/>
              <a:t>、</a:t>
            </a:r>
            <a:r>
              <a:rPr lang="en-US" altLang="zh-CN" sz="1800" dirty="0"/>
              <a:t>“</a:t>
            </a:r>
            <a:r>
              <a:rPr lang="zh-CN" altLang="zh-CN" sz="1800" dirty="0"/>
              <a:t>碳达峰、碳中和</a:t>
            </a:r>
            <a:r>
              <a:rPr lang="en-US" altLang="zh-CN" sz="1800" dirty="0"/>
              <a:t>”</a:t>
            </a:r>
            <a:r>
              <a:rPr lang="zh-CN" altLang="zh-CN" sz="1800" dirty="0"/>
              <a:t>背景下某（土木、机械、电气等等）行业发展的思考</a:t>
            </a:r>
            <a:endParaRPr lang="zh-CN" altLang="zh-CN" sz="1800" dirty="0"/>
          </a:p>
          <a:p>
            <a:r>
              <a:rPr lang="en-US" altLang="zh-CN" sz="1800" dirty="0"/>
              <a:t>6</a:t>
            </a:r>
            <a:r>
              <a:rPr lang="zh-CN" altLang="zh-CN" sz="1800" dirty="0"/>
              <a:t>、人工智能对某（土木、机械、电气等等）行业的影响分析</a:t>
            </a:r>
            <a:endParaRPr lang="zh-CN" altLang="zh-CN" sz="1800" dirty="0"/>
          </a:p>
          <a:p>
            <a:r>
              <a:rPr lang="en-US" altLang="zh-CN" sz="1800" dirty="0"/>
              <a:t>7</a:t>
            </a:r>
            <a:r>
              <a:rPr lang="zh-CN" altLang="zh-CN" sz="1800" dirty="0"/>
              <a:t>、某（土木、机械、电气等等）行业的技术演进路线及未来发展趋势</a:t>
            </a:r>
            <a:endParaRPr lang="zh-CN" altLang="zh-CN" sz="1800" dirty="0"/>
          </a:p>
          <a:p>
            <a:r>
              <a:rPr lang="en-US" altLang="zh-CN" sz="1800" dirty="0"/>
              <a:t>8</a:t>
            </a:r>
            <a:r>
              <a:rPr lang="zh-CN" altLang="zh-CN" sz="1800" dirty="0"/>
              <a:t>、新发展格局下某（土木、机械、电气等等）行业发展的思考</a:t>
            </a:r>
            <a:endParaRPr lang="zh-CN" altLang="zh-CN" sz="1800" dirty="0"/>
          </a:p>
          <a:p>
            <a:r>
              <a:rPr lang="en-US" altLang="zh-CN" sz="1800" dirty="0"/>
              <a:t>9</a:t>
            </a:r>
            <a:r>
              <a:rPr lang="zh-CN" altLang="zh-CN" sz="1800" dirty="0"/>
              <a:t>、数字经济对我国经济实现高质量发展的作用和举措是什么？</a:t>
            </a:r>
            <a:endParaRPr lang="zh-CN" altLang="zh-CN" sz="1800" dirty="0"/>
          </a:p>
          <a:p>
            <a:r>
              <a:rPr lang="en-US" altLang="zh-CN" sz="1800" dirty="0"/>
              <a:t>10</a:t>
            </a:r>
            <a:r>
              <a:rPr lang="zh-CN" altLang="zh-CN" sz="1800" dirty="0"/>
              <a:t>、</a:t>
            </a:r>
            <a:r>
              <a:rPr lang="en-US" altLang="zh-CN" sz="1800" dirty="0"/>
              <a:t>“</a:t>
            </a:r>
            <a:r>
              <a:rPr lang="zh-CN" altLang="zh-CN" sz="1800" dirty="0"/>
              <a:t>一带一路</a:t>
            </a:r>
            <a:r>
              <a:rPr lang="en-US" altLang="zh-CN" sz="1800" dirty="0"/>
              <a:t>”</a:t>
            </a:r>
            <a:r>
              <a:rPr lang="zh-CN" altLang="zh-CN" sz="1800" dirty="0"/>
              <a:t>倡议对我国构建贸易强国的意义和作用是什么？</a:t>
            </a:r>
            <a:endParaRPr lang="zh-CN" altLang="zh-CN"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Rectangle 2"/>
          <p:cNvSpPr txBox="1"/>
          <p:nvPr/>
        </p:nvSpPr>
        <p:spPr bwMode="auto">
          <a:xfrm>
            <a:off x="0" y="476672"/>
            <a:ext cx="9984432" cy="1152128"/>
          </a:xfrm>
          <a:prstGeom prst="rect">
            <a:avLst/>
          </a:prstGeom>
          <a:gradFill>
            <a:gsLst>
              <a:gs pos="9000">
                <a:schemeClr val="accent1">
                  <a:tint val="80000"/>
                  <a:shade val="100000"/>
                  <a:hueMod val="100000"/>
                  <a:satMod val="375000"/>
                  <a:alpha val="2000"/>
                </a:schemeClr>
              </a:gs>
              <a:gs pos="0">
                <a:schemeClr val="bg1">
                  <a:alpha val="0"/>
                </a:schemeClr>
              </a:gs>
              <a:gs pos="100000">
                <a:schemeClr val="accent1">
                  <a:tint val="50000"/>
                  <a:shade val="100000"/>
                  <a:hueMod val="100000"/>
                  <a:satMod val="500000"/>
                </a:schemeClr>
              </a:gs>
            </a:gsLst>
            <a:lin ang="10800000" scaled="0"/>
          </a:gradFill>
          <a:ln>
            <a:noFill/>
          </a:ln>
        </p:spPr>
        <p:txBody>
          <a:bodyPr anchor="ct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Maiandra GD" panose="020E0502030308020204" pitchFamily="34" charset="0"/>
                <a:ea typeface="隶书" panose="02010509060101010101" pitchFamily="49" charset="-122"/>
              </a:defRPr>
            </a:lvl2pPr>
            <a:lvl3pPr algn="ctr" rtl="0" eaLnBrk="0" fontAlgn="base" hangingPunct="0">
              <a:spcBef>
                <a:spcPct val="0"/>
              </a:spcBef>
              <a:spcAft>
                <a:spcPct val="0"/>
              </a:spcAft>
              <a:defRPr sz="4400">
                <a:solidFill>
                  <a:schemeClr val="tx2"/>
                </a:solidFill>
                <a:latin typeface="Maiandra GD" panose="020E0502030308020204" pitchFamily="34" charset="0"/>
                <a:ea typeface="隶书" panose="02010509060101010101" pitchFamily="49" charset="-122"/>
              </a:defRPr>
            </a:lvl3pPr>
            <a:lvl4pPr algn="ctr" rtl="0" eaLnBrk="0" fontAlgn="base" hangingPunct="0">
              <a:spcBef>
                <a:spcPct val="0"/>
              </a:spcBef>
              <a:spcAft>
                <a:spcPct val="0"/>
              </a:spcAft>
              <a:defRPr sz="4400">
                <a:solidFill>
                  <a:schemeClr val="tx2"/>
                </a:solidFill>
                <a:latin typeface="Maiandra GD" panose="020E0502030308020204" pitchFamily="34" charset="0"/>
                <a:ea typeface="隶书" panose="02010509060101010101" pitchFamily="49" charset="-122"/>
              </a:defRPr>
            </a:lvl4pPr>
            <a:lvl5pPr algn="ctr" rtl="0" eaLnBrk="0" fontAlgn="base" hangingPunct="0">
              <a:spcBef>
                <a:spcPct val="0"/>
              </a:spcBef>
              <a:spcAft>
                <a:spcPct val="0"/>
              </a:spcAft>
              <a:defRPr sz="4400">
                <a:solidFill>
                  <a:schemeClr val="tx2"/>
                </a:solidFill>
                <a:latin typeface="Maiandra GD" panose="020E0502030308020204" pitchFamily="34" charset="0"/>
                <a:ea typeface="隶书" panose="02010509060101010101" pitchFamily="49"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indent="457200" algn="l" eaLnBrk="1" hangingPunct="1">
              <a:defRPr/>
            </a:pPr>
            <a:r>
              <a:rPr lang="zh-CN" altLang="en-US" sz="3200" b="1" dirty="0">
                <a:solidFill>
                  <a:srgbClr val="0068B7"/>
                </a:solidFill>
                <a:latin typeface="微软雅黑" panose="020B0503020204020204" pitchFamily="34" charset="-122"/>
                <a:ea typeface="微软雅黑" panose="020B0503020204020204" pitchFamily="34" charset="-122"/>
              </a:rPr>
              <a:t>作业    </a:t>
            </a:r>
            <a:endParaRPr lang="en-US" altLang="zh-CN" sz="3200" b="1" dirty="0">
              <a:solidFill>
                <a:srgbClr val="0068B7"/>
              </a:solidFill>
              <a:latin typeface="微软雅黑" panose="020B0503020204020204" pitchFamily="34" charset="-122"/>
              <a:ea typeface="微软雅黑" panose="020B0503020204020204" pitchFamily="34" charset="-122"/>
            </a:endParaRPr>
          </a:p>
          <a:p>
            <a:pPr indent="457200" algn="l" eaLnBrk="1" hangingPunct="1">
              <a:defRPr/>
            </a:pPr>
            <a:r>
              <a:rPr lang="zh-CN" altLang="en-US" sz="3200" b="1" dirty="0">
                <a:solidFill>
                  <a:srgbClr val="0068B7"/>
                </a:solidFill>
                <a:latin typeface="微软雅黑" panose="020B0503020204020204" pitchFamily="34" charset="-122"/>
                <a:ea typeface="微软雅黑" panose="020B0503020204020204" pitchFamily="34" charset="-122"/>
              </a:rPr>
              <a:t>任选其一   有自己的观点  有新意   </a:t>
            </a:r>
            <a:r>
              <a:rPr lang="en-US" altLang="zh-CN" sz="3200" b="1" dirty="0">
                <a:solidFill>
                  <a:srgbClr val="0068B7"/>
                </a:solidFill>
                <a:latin typeface="微软雅黑" panose="020B0503020204020204" pitchFamily="34" charset="-122"/>
                <a:ea typeface="微软雅黑" panose="020B0503020204020204" pitchFamily="34" charset="-122"/>
              </a:rPr>
              <a:t>2000</a:t>
            </a:r>
            <a:r>
              <a:rPr lang="zh-CN" altLang="en-US" sz="3200" b="1" dirty="0">
                <a:solidFill>
                  <a:srgbClr val="0068B7"/>
                </a:solidFill>
                <a:latin typeface="微软雅黑" panose="020B0503020204020204" pitchFamily="34" charset="-122"/>
                <a:ea typeface="微软雅黑" panose="020B0503020204020204" pitchFamily="34" charset="-122"/>
              </a:rPr>
              <a:t>字左右</a:t>
            </a:r>
            <a:endParaRPr lang="zh-CN" altLang="en-US" sz="3200" b="1" dirty="0">
              <a:solidFill>
                <a:srgbClr val="0068B7"/>
              </a:solidFill>
              <a:latin typeface="微软雅黑" panose="020B0503020204020204" pitchFamily="34" charset="-122"/>
              <a:ea typeface="微软雅黑" panose="020B0503020204020204" pitchFamily="34" charset="-122"/>
            </a:endParaRPr>
          </a:p>
        </p:txBody>
      </p:sp>
      <p:sp>
        <p:nvSpPr>
          <p:cNvPr id="74758" name="Text Box 6"/>
          <p:cNvSpPr txBox="1">
            <a:spLocks noChangeArrowheads="1"/>
          </p:cNvSpPr>
          <p:nvPr/>
        </p:nvSpPr>
        <p:spPr bwMode="auto">
          <a:xfrm>
            <a:off x="398463" y="2436813"/>
            <a:ext cx="11322050" cy="3357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lvl="0"/>
            <a:r>
              <a:rPr lang="en-US" altLang="zh-CN" sz="1800" dirty="0"/>
              <a:t>11</a:t>
            </a:r>
            <a:r>
              <a:rPr lang="zh-CN" altLang="en-US" sz="1800" dirty="0"/>
              <a:t>、“李约瑟之谜”的产生原因和相应的破解举措是什么？</a:t>
            </a:r>
            <a:endParaRPr lang="zh-CN" altLang="en-US" sz="1800" dirty="0"/>
          </a:p>
          <a:p>
            <a:pPr lvl="0"/>
            <a:r>
              <a:rPr lang="en-US" altLang="zh-CN" sz="1800" dirty="0"/>
              <a:t>12</a:t>
            </a:r>
            <a:r>
              <a:rPr lang="zh-CN" altLang="en-US" sz="1800" dirty="0"/>
              <a:t>、如何理解当前所出现的逆全球化现象？我国应该如何应对？</a:t>
            </a:r>
            <a:endParaRPr lang="zh-CN" altLang="en-US" sz="1800" dirty="0"/>
          </a:p>
          <a:p>
            <a:pPr lvl="0"/>
            <a:r>
              <a:rPr lang="en-US" altLang="zh-CN" sz="1800" dirty="0"/>
              <a:t>13</a:t>
            </a:r>
            <a:r>
              <a:rPr lang="zh-CN" altLang="en-US" sz="1800" dirty="0"/>
              <a:t>、结合专业，谈谈对完善关键核心技术攻关的新型举国体制的认识。</a:t>
            </a:r>
            <a:endParaRPr lang="zh-CN" altLang="en-US" sz="1800" dirty="0"/>
          </a:p>
          <a:p>
            <a:pPr lvl="0"/>
            <a:r>
              <a:rPr lang="en-US" altLang="zh-CN" sz="1800" dirty="0"/>
              <a:t>14</a:t>
            </a:r>
            <a:r>
              <a:rPr lang="zh-CN" altLang="en-US" sz="1800" dirty="0"/>
              <a:t>、扎实推进我国经济高质量发展的着力点</a:t>
            </a:r>
            <a:endParaRPr lang="zh-CN" altLang="en-US" sz="1800" dirty="0"/>
          </a:p>
          <a:p>
            <a:pPr lvl="0"/>
            <a:r>
              <a:rPr lang="en-US" altLang="zh-CN" sz="1800" dirty="0"/>
              <a:t>15</a:t>
            </a:r>
            <a:r>
              <a:rPr lang="zh-CN" altLang="en-US" sz="1800" dirty="0"/>
              <a:t>、乡村振兴战略背景下加快数字乡村建设的思考</a:t>
            </a:r>
            <a:endParaRPr lang="zh-CN" altLang="en-US" sz="1800" dirty="0"/>
          </a:p>
          <a:p>
            <a:pPr lvl="0"/>
            <a:r>
              <a:rPr lang="en-US" altLang="zh-CN" sz="1800" dirty="0"/>
              <a:t>16</a:t>
            </a:r>
            <a:r>
              <a:rPr lang="zh-CN" altLang="en-US" sz="1800" dirty="0"/>
              <a:t>、谈谈对构建以国内大循环为主体，国内国际双循环相互促进的新发展格局的认识</a:t>
            </a:r>
            <a:endParaRPr lang="zh-CN" altLang="en-US" sz="1800" dirty="0"/>
          </a:p>
          <a:p>
            <a:pPr lvl="0"/>
            <a:r>
              <a:rPr lang="en-US" altLang="zh-CN" sz="1800" dirty="0"/>
              <a:t>17</a:t>
            </a:r>
            <a:r>
              <a:rPr lang="zh-CN" altLang="en-US" sz="1800" dirty="0"/>
              <a:t>、中美贸易冲突对某行业的影响分析</a:t>
            </a:r>
            <a:endParaRPr lang="zh-CN" altLang="en-US" sz="1800" dirty="0"/>
          </a:p>
          <a:p>
            <a:pPr lvl="0"/>
            <a:r>
              <a:rPr lang="en-US" altLang="zh-CN" sz="1800" dirty="0"/>
              <a:t>18</a:t>
            </a:r>
            <a:r>
              <a:rPr lang="zh-CN" altLang="en-US" sz="1800" dirty="0"/>
              <a:t>、美国技术壁垒下的中国芯片产业发展分析</a:t>
            </a:r>
            <a:endParaRPr lang="zh-CN" altLang="en-US" sz="1800" dirty="0"/>
          </a:p>
          <a:p>
            <a:pPr lvl="0"/>
            <a:r>
              <a:rPr lang="en-US" altLang="zh-CN" sz="1800" dirty="0"/>
              <a:t>19</a:t>
            </a:r>
            <a:r>
              <a:rPr lang="zh-CN" altLang="en-US" sz="1800" dirty="0"/>
              <a:t>、全球价值链下的某产业（液晶显示等）升级之路</a:t>
            </a:r>
            <a:endParaRPr lang="zh-CN" altLang="en-US" sz="1800" dirty="0"/>
          </a:p>
          <a:p>
            <a:pPr lvl="0"/>
            <a:r>
              <a:rPr lang="en-US" altLang="zh-CN" sz="1800" dirty="0"/>
              <a:t>20</a:t>
            </a:r>
            <a:r>
              <a:rPr lang="zh-CN" altLang="en-US" sz="1800" dirty="0"/>
              <a:t>、经济全球化背景下，对“全世界无产者联合起来”的理解。</a:t>
            </a:r>
            <a:endParaRPr lang="zh-CN" altLang="en-US" sz="1800" dirty="0"/>
          </a:p>
        </p:txBody>
      </p:sp>
    </p:spTree>
  </p:cSld>
  <p:clrMapOvr>
    <a:masterClrMapping/>
  </p:clrMapOvr>
</p:sld>
</file>

<file path=ppt/tags/tag1.xml><?xml version="1.0" encoding="utf-8"?>
<p:tagLst xmlns:p="http://schemas.openxmlformats.org/presentationml/2006/main">
  <p:tag name="COMMONDATA" val="eyJoZGlkIjoiNWI1YThhM2YwNWQ0MTE2YzRkOTE1MGZkMTRkM2JlZDQifQ=="/>
  <p:tag name="commondata" val="eyJoZGlkIjoiNjdlMDY0YTkyYzBkN2JlOTU1MjJjZWNlZTQ2OWMxYzAifQ=="/>
</p:tagLst>
</file>

<file path=ppt/theme/_rels/them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Dragon</Template>
  <TotalTime>0</TotalTime>
  <Words>606</Words>
  <Application>WPS 演示</Application>
  <PresentationFormat>宽屏</PresentationFormat>
  <Paragraphs>28</Paragraphs>
  <Slides>2</Slides>
  <Notes>2</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vt:i4>
      </vt:variant>
    </vt:vector>
  </HeadingPairs>
  <TitlesOfParts>
    <vt:vector size="17" baseType="lpstr">
      <vt:lpstr>Arial</vt:lpstr>
      <vt:lpstr>宋体</vt:lpstr>
      <vt:lpstr>Wingdings</vt:lpstr>
      <vt:lpstr>Maiandra GD</vt:lpstr>
      <vt:lpstr>隶书</vt:lpstr>
      <vt:lpstr>Wingdings 2</vt:lpstr>
      <vt:lpstr>Arial</vt:lpstr>
      <vt:lpstr>微软雅黑</vt:lpstr>
      <vt:lpstr>Calibri Light</vt:lpstr>
      <vt:lpstr>Cambria</vt:lpstr>
      <vt:lpstr>华文楷体</vt:lpstr>
      <vt:lpstr>Arial Unicode MS</vt:lpstr>
      <vt:lpstr>等线</vt:lpstr>
      <vt:lpstr>龙腾四海</vt:lpstr>
      <vt:lpstr>第一PPT，www.1ppt.com</vt:lpstr>
      <vt:lpstr>PowerPoint 演示文稿</vt:lpstr>
      <vt:lpstr>PowerPoint 演示文稿</vt:lpstr>
    </vt:vector>
  </TitlesOfParts>
  <Company>SEU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经典单方程计量经济学模型：多元线性回归模型 </dc:title>
  <dc:creator>Anonymous</dc:creator>
  <cp:lastModifiedBy>111</cp:lastModifiedBy>
  <cp:revision>171</cp:revision>
  <dcterms:created xsi:type="dcterms:W3CDTF">2007-10-08T05:36:00Z</dcterms:created>
  <dcterms:modified xsi:type="dcterms:W3CDTF">2024-10-07T03:40:31Z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28D59D44F2024EAF9158FFCCA7F471BD_12</vt:lpwstr>
  </property>
  <property fmtid="{D5CDD505-2E9C-101B-9397-08002B2CF9AE}" pid="3" name="KSOProductBuildVer">
    <vt:lpwstr>2052-12.1.0.18543</vt:lpwstr>
  </property>
</Properties>
</file>