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nJtq6ZQyjpoAIZWTsphF8VXmMw3uvDKC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ec 4 function call stac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