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A8B0-7F93-416C-974E-A0912AEBE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C0378-560A-40FE-9125-0AED4E7BE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08B5-26E2-4608-9046-4F8D7ECA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4ED5-8646-43C4-8423-3B6097B792F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41320-D061-4C37-B6C9-A7467CF7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4DC7C-072B-420F-9C26-7CFBDFF3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433-79E1-4B09-BA5E-EF9BFA9D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8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76DB-0B82-410D-920B-90E66442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497C7-7959-4FD1-BD86-9D3CADC6E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42CC7-A8BE-4AF8-B6A6-8DF6BA04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4ED5-8646-43C4-8423-3B6097B792F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45AA-DD09-47AB-A1C4-74CE2132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31A56-F46B-4B4D-A585-6157C471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433-79E1-4B09-BA5E-EF9BFA9D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8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83CDF-22D1-4EA9-8160-34E9BCA97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CB0DF-D58B-4A28-BA4C-F9664C7C5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E2DA-08BE-4CAC-AC0E-6520F27D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4ED5-8646-43C4-8423-3B6097B792F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B832-6DA1-41B5-A569-EC56ED8B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AC1DB-64E3-4280-A6E4-B1494137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433-79E1-4B09-BA5E-EF9BFA9D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5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F5E4-EFB8-4255-B996-F9205022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0C556-EC81-45BD-9CF7-FD03C86AA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9DAC-CF6C-466C-908A-6DB13EB1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4ED5-8646-43C4-8423-3B6097B792F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BB63A-5089-4E79-A123-9080E876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1AD06-4C7C-4CBD-BCBC-0A9B7F3B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433-79E1-4B09-BA5E-EF9BFA9D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6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BF78-FF34-4F98-9257-A8F64BE16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E7C6-28AB-4D4D-8A1B-5321E85FE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3FC3-F8F9-4488-9637-FFA28C06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4ED5-8646-43C4-8423-3B6097B792F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B4C5-DE3A-4549-BCCA-9359D5D0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56EA3-79C3-412D-A2BA-DB443EE0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433-79E1-4B09-BA5E-EF9BFA9D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DB57-1716-49F7-9B5A-50F7E165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05118-3107-4CA1-B4A5-DA0520B51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F4B3D-EA6B-44AA-B87A-357E5E136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55046-5F0A-4A9E-9988-FC8C97BC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4ED5-8646-43C4-8423-3B6097B792F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AFBA3-E544-4A8B-9FCF-575382E4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ADA6B-8EDF-444D-9DF3-F0687D25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433-79E1-4B09-BA5E-EF9BFA9D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6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BD5A-2109-4B5D-863B-3D4F65A9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95569-20D7-4557-BF67-0B36E5857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953DE-79C5-4652-B0CA-DDE2F53D2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56A76-2830-4B70-9111-D454926EC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635C2-87DA-4811-AD2D-D63B87636E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48E92-0071-4BEE-B1FD-9BB34A0F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4ED5-8646-43C4-8423-3B6097B792F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A9F24-791E-4749-AEFB-E3FC6690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14048-E434-41B5-ACCB-F445D56C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433-79E1-4B09-BA5E-EF9BFA9D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0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E739-9BDA-4B5D-85EA-46AA7919F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4A121-3274-4FCA-9FD0-E4E8D385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4ED5-8646-43C4-8423-3B6097B792F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9AE13-FA3E-46B6-9702-916E3EC2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4C251-7723-4309-96FB-C67C70BD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433-79E1-4B09-BA5E-EF9BFA9D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4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4A770-82DC-430B-ABDB-63B390F6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4ED5-8646-43C4-8423-3B6097B792F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E9197-EB76-4886-A20B-310E033D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D37A7-F515-4DF2-8068-D54FB6E9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433-79E1-4B09-BA5E-EF9BFA9D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BB5-C627-4AEE-B41F-2977E44A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C896-FBA9-4977-BFF5-E7A0712E8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AC330-D32C-4AE7-B45A-CECF3B559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C4CD0-7C13-461D-8DD4-1153FB9E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4ED5-8646-43C4-8423-3B6097B792F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1CAEE-A13B-42EC-8398-4381F89C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60661-19AE-4CD4-85B9-D7BD0614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433-79E1-4B09-BA5E-EF9BFA9D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D203-AB3C-4549-9478-925E374D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5639A-149C-4C53-9604-9C072913D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C553D-9EE3-4E5F-966C-ABD5B3F8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BE419-45B0-42F1-B937-5E3E7EE7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4ED5-8646-43C4-8423-3B6097B792F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9FACC-A3EB-41A9-BF9D-200163F1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7C0DB-FE6A-4CC0-84FE-FA65C942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C433-79E1-4B09-BA5E-EF9BFA9D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7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BDC19-B02D-47BF-BE25-64D7E9BE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7CBEF-C965-4477-96C4-1809D79C1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294BE-75D0-4A84-83D5-B3C2631C6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54ED5-8646-43C4-8423-3B6097B792F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39DFD-D2F8-4644-AF31-E437AD694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6BE4C-565F-451A-864A-C3CAA9DDA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2C433-79E1-4B09-BA5E-EF9BFA9D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A3E584-E989-42EC-B0CC-5F73AE98CDBE}"/>
              </a:ext>
            </a:extLst>
          </p:cNvPr>
          <p:cNvSpPr txBox="1"/>
          <p:nvPr/>
        </p:nvSpPr>
        <p:spPr>
          <a:xfrm>
            <a:off x="139433" y="130628"/>
            <a:ext cx="7567653" cy="253419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8A36CC7-EAE0-46E0-84AF-659F24229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348" y="2566342"/>
            <a:ext cx="1056527" cy="14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4BB26D-4512-4AF2-B4E4-B074C709EA45}"/>
              </a:ext>
            </a:extLst>
          </p:cNvPr>
          <p:cNvSpPr txBox="1"/>
          <p:nvPr/>
        </p:nvSpPr>
        <p:spPr>
          <a:xfrm>
            <a:off x="579840" y="15630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5A3B1D-B962-4BC0-ADE4-90CBDF136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379" y="313508"/>
            <a:ext cx="479741" cy="4797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9B3B7A-C4FC-475C-B81B-0E851B5B4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33" y="344532"/>
            <a:ext cx="565785" cy="5657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29950F-CE51-4B29-9EC8-E697812DB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32" y="993669"/>
            <a:ext cx="565785" cy="5657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DC21F05-DFF2-4A77-AF41-5BE5DC44C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31" y="1974081"/>
            <a:ext cx="565785" cy="5657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46A0CD9-9433-411F-B294-30AABEA47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41" y="4018648"/>
            <a:ext cx="489628" cy="4896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DF4B123-19BD-467C-8806-0DC649AF3909}"/>
              </a:ext>
            </a:extLst>
          </p:cNvPr>
          <p:cNvSpPr txBox="1"/>
          <p:nvPr/>
        </p:nvSpPr>
        <p:spPr>
          <a:xfrm>
            <a:off x="559553" y="4508275"/>
            <a:ext cx="1019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563963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Lin</dc:creator>
  <cp:lastModifiedBy>Tao Lin</cp:lastModifiedBy>
  <cp:revision>1</cp:revision>
  <dcterms:created xsi:type="dcterms:W3CDTF">2024-02-19T17:33:42Z</dcterms:created>
  <dcterms:modified xsi:type="dcterms:W3CDTF">2024-02-19T17:33:55Z</dcterms:modified>
</cp:coreProperties>
</file>