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88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29EE7-B6D7-494C-9868-05A2DED158EC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03001-C428-4345-99BD-FDE12F5B4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5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03001-C428-4345-99BD-FDE12F5B43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0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20566" y="3718943"/>
            <a:ext cx="1575175" cy="1800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Worker1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迁移源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28852" y="1512969"/>
            <a:ext cx="3258362" cy="13328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5" idx="2"/>
            <a:endCxn id="8" idx="0"/>
          </p:cNvCxnSpPr>
          <p:nvPr/>
        </p:nvCxnSpPr>
        <p:spPr>
          <a:xfrm>
            <a:off x="3758033" y="2845834"/>
            <a:ext cx="2005695" cy="871198"/>
          </a:xfrm>
          <a:prstGeom prst="straightConnector1">
            <a:avLst/>
          </a:prstGeom>
          <a:ln w="2222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2"/>
            <a:endCxn id="4" idx="0"/>
          </p:cNvCxnSpPr>
          <p:nvPr/>
        </p:nvCxnSpPr>
        <p:spPr>
          <a:xfrm flipH="1">
            <a:off x="1708154" y="2845834"/>
            <a:ext cx="2049879" cy="873109"/>
          </a:xfrm>
          <a:prstGeom prst="straightConnector1">
            <a:avLst/>
          </a:prstGeom>
          <a:ln w="2222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976140" y="3717032"/>
            <a:ext cx="1575175" cy="1800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Worker2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迁移目的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14873" y="2382725"/>
            <a:ext cx="1260140" cy="319093"/>
          </a:xfrm>
          <a:prstGeom prst="round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tb1</a:t>
            </a:r>
            <a:endParaRPr lang="en-US" altLang="zh-CN" dirty="0"/>
          </a:p>
        </p:txBody>
      </p:sp>
      <p:sp>
        <p:nvSpPr>
          <p:cNvPr id="10" name="圆角矩形 9"/>
          <p:cNvSpPr/>
          <p:nvPr/>
        </p:nvSpPr>
        <p:spPr>
          <a:xfrm>
            <a:off x="1149846" y="4750489"/>
            <a:ext cx="1260140" cy="319093"/>
          </a:xfrm>
          <a:prstGeom prst="round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tb1_1</a:t>
            </a:r>
            <a:endParaRPr lang="en-US" altLang="zh-CN" dirty="0"/>
          </a:p>
        </p:txBody>
      </p:sp>
      <p:sp>
        <p:nvSpPr>
          <p:cNvPr id="11" name="圆角矩形 10"/>
          <p:cNvSpPr/>
          <p:nvPr/>
        </p:nvSpPr>
        <p:spPr>
          <a:xfrm>
            <a:off x="1159716" y="5113055"/>
            <a:ext cx="1260140" cy="31909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tb1_2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24620" y="5069582"/>
            <a:ext cx="1260140" cy="319093"/>
          </a:xfrm>
          <a:prstGeom prst="round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tb1_2</a:t>
            </a:r>
            <a:endParaRPr lang="en-US" altLang="zh-CN" dirty="0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 flipV="1">
            <a:off x="2419856" y="5229129"/>
            <a:ext cx="2704764" cy="43473"/>
          </a:xfrm>
          <a:prstGeom prst="straightConnector1">
            <a:avLst/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18240" y="49283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逻辑复制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673267" y="1900729"/>
            <a:ext cx="2376264" cy="38097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pg_dist_placement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495741" y="4142052"/>
            <a:ext cx="2053133" cy="344212"/>
          </a:xfrm>
          <a:prstGeom prst="wedgeRoundRectCallout">
            <a:avLst>
              <a:gd name="adj1" fmla="val -49754"/>
              <a:gd name="adj2" fmla="val 9369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1)</a:t>
            </a:r>
            <a:r>
              <a:rPr lang="zh-CN" altLang="en-US" sz="1100" dirty="0" smtClean="0">
                <a:solidFill>
                  <a:schemeClr val="tx1"/>
                </a:solidFill>
              </a:rPr>
              <a:t>创建包含</a:t>
            </a:r>
            <a:r>
              <a:rPr lang="en-US" altLang="zh-CN" sz="1100" dirty="0" smtClean="0">
                <a:solidFill>
                  <a:schemeClr val="tx1"/>
                </a:solidFill>
              </a:rPr>
              <a:t>tb1_2</a:t>
            </a:r>
            <a:r>
              <a:rPr lang="zh-CN" altLang="en-US" sz="1100" dirty="0" smtClean="0">
                <a:solidFill>
                  <a:schemeClr val="tx1"/>
                </a:solidFill>
              </a:rPr>
              <a:t>的发布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6551315" y="4592913"/>
            <a:ext cx="2053133" cy="346123"/>
          </a:xfrm>
          <a:prstGeom prst="wedgeRoundRectCallout">
            <a:avLst>
              <a:gd name="adj1" fmla="val -49754"/>
              <a:gd name="adj2" fmla="val 9369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2)</a:t>
            </a:r>
            <a:r>
              <a:rPr lang="zh-CN" altLang="en-US" sz="1100" dirty="0" smtClean="0">
                <a:solidFill>
                  <a:schemeClr val="tx1"/>
                </a:solidFill>
              </a:rPr>
              <a:t>创建新</a:t>
            </a:r>
            <a:r>
              <a:rPr lang="en-US" altLang="zh-CN" sz="1100" dirty="0" smtClean="0">
                <a:solidFill>
                  <a:schemeClr val="tx1"/>
                </a:solidFill>
              </a:rPr>
              <a:t>tb1_2</a:t>
            </a:r>
            <a:r>
              <a:rPr lang="zh-CN" altLang="en-US" sz="1100" dirty="0" smtClean="0">
                <a:solidFill>
                  <a:schemeClr val="tx1"/>
                </a:solidFill>
              </a:rPr>
              <a:t>分片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3)</a:t>
            </a:r>
            <a:r>
              <a:rPr lang="zh-CN" altLang="en-US" sz="1100" dirty="0" smtClean="0">
                <a:solidFill>
                  <a:schemeClr val="tx1"/>
                </a:solidFill>
              </a:rPr>
              <a:t>创建订阅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5454722" y="1512969"/>
            <a:ext cx="2053133" cy="851106"/>
          </a:xfrm>
          <a:prstGeom prst="wedgeRoundRectCallout">
            <a:avLst>
              <a:gd name="adj1" fmla="val -52646"/>
              <a:gd name="adj2" fmla="val 7748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4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  <a:r>
              <a:rPr lang="zh-CN" altLang="en-US" sz="1100" dirty="0">
                <a:solidFill>
                  <a:schemeClr val="tx1"/>
                </a:solidFill>
              </a:rPr>
              <a:t>等待数据同步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5)</a:t>
            </a:r>
            <a:r>
              <a:rPr lang="zh-CN" altLang="en-US" sz="1100" dirty="0" smtClean="0">
                <a:solidFill>
                  <a:schemeClr val="tx1"/>
                </a:solidFill>
              </a:rPr>
              <a:t>锁</a:t>
            </a:r>
            <a:r>
              <a:rPr lang="en-US" altLang="zh-CN" sz="1100" dirty="0" smtClean="0">
                <a:solidFill>
                  <a:schemeClr val="tx1"/>
                </a:solidFill>
              </a:rPr>
              <a:t>tb1</a:t>
            </a:r>
            <a:r>
              <a:rPr lang="zh-CN" altLang="en-US" sz="1100" dirty="0" smtClean="0">
                <a:solidFill>
                  <a:schemeClr val="tx1"/>
                </a:solidFill>
              </a:rPr>
              <a:t>表</a:t>
            </a:r>
            <a:r>
              <a:rPr lang="zh-CN" altLang="en-US" sz="1100" dirty="0" smtClean="0">
                <a:solidFill>
                  <a:schemeClr val="tx1"/>
                </a:solidFill>
              </a:rPr>
              <a:t>并</a:t>
            </a:r>
            <a:r>
              <a:rPr lang="zh-CN" altLang="en-US" sz="1100" dirty="0">
                <a:solidFill>
                  <a:schemeClr val="tx1"/>
                </a:solidFill>
              </a:rPr>
              <a:t>检查</a:t>
            </a:r>
            <a:r>
              <a:rPr lang="zh-CN" altLang="en-US" sz="1100" dirty="0" smtClean="0">
                <a:solidFill>
                  <a:schemeClr val="tx1"/>
                </a:solidFill>
              </a:rPr>
              <a:t>数据同步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6)</a:t>
            </a:r>
            <a:r>
              <a:rPr lang="zh-CN" altLang="en-US" sz="1100" dirty="0" smtClean="0">
                <a:solidFill>
                  <a:schemeClr val="tx1"/>
                </a:solidFill>
              </a:rPr>
              <a:t>修改分片位置元数据表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2611007" y="5564303"/>
            <a:ext cx="2053133" cy="307549"/>
          </a:xfrm>
          <a:prstGeom prst="wedgeRoundRectCallout">
            <a:avLst>
              <a:gd name="adj1" fmla="val -61322"/>
              <a:gd name="adj2" fmla="val -9241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7)</a:t>
            </a:r>
            <a:r>
              <a:rPr lang="zh-CN" altLang="en-US" sz="1100" dirty="0" smtClean="0">
                <a:solidFill>
                  <a:schemeClr val="tx1"/>
                </a:solidFill>
              </a:rPr>
              <a:t>删除旧</a:t>
            </a:r>
            <a:r>
              <a:rPr lang="en-US" altLang="zh-CN" sz="1100" dirty="0" smtClean="0">
                <a:solidFill>
                  <a:schemeClr val="tx1"/>
                </a:solidFill>
              </a:rPr>
              <a:t>tb1_2</a:t>
            </a:r>
            <a:r>
              <a:rPr lang="zh-CN" altLang="en-US" sz="1100" dirty="0" smtClean="0">
                <a:solidFill>
                  <a:schemeClr val="tx1"/>
                </a:solidFill>
              </a:rPr>
              <a:t>分片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陈华军</dc:creator>
  <cp:lastModifiedBy>陈华军,15091180</cp:lastModifiedBy>
  <cp:revision>1</cp:revision>
  <dcterms:created xsi:type="dcterms:W3CDTF">2021-01-14T07:34:15Z</dcterms:created>
  <dcterms:modified xsi:type="dcterms:W3CDTF">2021-01-14T07:48:56Z</dcterms:modified>
</cp:coreProperties>
</file>