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4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68" r:id="rId16"/>
    <p:sldId id="276" r:id="rId17"/>
    <p:sldId id="277" r:id="rId18"/>
    <p:sldId id="272" r:id="rId19"/>
    <p:sldId id="269" r:id="rId20"/>
    <p:sldId id="278" r:id="rId21"/>
    <p:sldId id="279" r:id="rId22"/>
    <p:sldId id="280" r:id="rId23"/>
    <p:sldId id="27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A3C3E-66C5-47B8-B727-9F1F686470FF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3F9EC-086B-4A58-BFB8-256C738A3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8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3F9EC-086B-4A58-BFB8-256C738A3C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0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A%92%E8%81%94%E7%BD%91/199186" TargetMode="External"/><Relationship Id="rId2" Type="http://schemas.openxmlformats.org/officeDocument/2006/relationships/hyperlink" Target="https://baike.baidu.com/item/%E5%89%8D%E7%AB%AF%E5%BC%80%E5%8F%9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Web2.0" TargetMode="External"/><Relationship Id="rId4" Type="http://schemas.openxmlformats.org/officeDocument/2006/relationships/hyperlink" Target="https://baike.baidu.com/item/Web1.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交流栈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1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前端开发语言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Web</a:t>
            </a:r>
            <a:r>
              <a:rPr lang="zh-CN" altLang="en-US" dirty="0"/>
              <a:t>前端开发技术主要包括三个要素：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en-US" altLang="zh-CN" dirty="0" smtClean="0"/>
              <a:t>!</a:t>
            </a:r>
          </a:p>
          <a:p>
            <a:pPr marL="0" indent="0">
              <a:buNone/>
            </a:pPr>
            <a:r>
              <a:rPr lang="en-US" altLang="zh-CN" dirty="0"/>
              <a:t>html</a:t>
            </a:r>
            <a:r>
              <a:rPr lang="zh-CN" altLang="en-US" dirty="0"/>
              <a:t>是内</a:t>
            </a:r>
            <a:r>
              <a:rPr lang="zh-CN" altLang="en-US" dirty="0" smtClean="0"/>
              <a:t>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css</a:t>
            </a:r>
            <a:r>
              <a:rPr lang="zh-CN" altLang="en-US" dirty="0"/>
              <a:t>是表</a:t>
            </a:r>
            <a:r>
              <a:rPr lang="zh-CN" altLang="en-US" dirty="0" smtClean="0"/>
              <a:t>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javascript</a:t>
            </a:r>
            <a:r>
              <a:rPr lang="zh-CN" altLang="en-US" dirty="0"/>
              <a:t>是行为</a:t>
            </a:r>
          </a:p>
        </p:txBody>
      </p:sp>
    </p:spTree>
    <p:extLst>
      <p:ext uri="{BB962C8B-B14F-4D97-AF65-F5344CB8AC3E}">
        <p14:creationId xmlns:p14="http://schemas.microsoft.com/office/powerpoint/2010/main" val="35718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html</a:t>
            </a:r>
            <a:r>
              <a:rPr lang="zh-CN" altLang="en-US" dirty="0" smtClean="0"/>
              <a:t>是将这个项目中需要的内容都呈现在页面上，相当于添加网页控件。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HTML---</a:t>
            </a:r>
            <a:r>
              <a:rPr lang="zh-CN" altLang="en-US" dirty="0" smtClean="0"/>
              <a:t>简</a:t>
            </a:r>
            <a:r>
              <a:rPr lang="zh-CN" altLang="en-US" dirty="0"/>
              <a:t>单的标记语言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1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css</a:t>
            </a:r>
            <a:r>
              <a:rPr lang="zh-CN" altLang="en-US" dirty="0"/>
              <a:t>是表</a:t>
            </a:r>
            <a:r>
              <a:rPr lang="zh-CN" altLang="en-US" dirty="0" smtClean="0"/>
              <a:t>现、美化控件的代码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CSS</a:t>
            </a:r>
            <a:r>
              <a:rPr lang="zh-CN" altLang="en-US" dirty="0"/>
              <a:t>只是无类型的样式修饰语</a:t>
            </a:r>
            <a:r>
              <a:rPr lang="zh-CN" altLang="en-US" dirty="0" smtClean="0"/>
              <a:t>言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拥</a:t>
            </a:r>
            <a:r>
              <a:rPr lang="zh-CN" altLang="en-US" dirty="0"/>
              <a:t>有对网页对象和模型样式编辑的能力。</a:t>
            </a:r>
          </a:p>
        </p:txBody>
      </p:sp>
    </p:spTree>
    <p:extLst>
      <p:ext uri="{BB962C8B-B14F-4D97-AF65-F5344CB8AC3E}">
        <p14:creationId xmlns:p14="http://schemas.microsoft.com/office/powerpoint/2010/main" val="40607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javascript</a:t>
            </a:r>
            <a:r>
              <a:rPr lang="zh-CN" altLang="en-US" dirty="0"/>
              <a:t>是行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用来给</a:t>
            </a:r>
            <a:r>
              <a:rPr lang="en-US" altLang="zh-CN" dirty="0"/>
              <a:t>HTML</a:t>
            </a:r>
            <a:r>
              <a:rPr lang="zh-CN" altLang="en-US" dirty="0"/>
              <a:t>网页增加动态功能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它是连接前台（</a:t>
            </a:r>
            <a:r>
              <a:rPr lang="en-US" altLang="zh-CN" dirty="0"/>
              <a:t>html</a:t>
            </a:r>
            <a:r>
              <a:rPr lang="zh-CN" altLang="en-US" dirty="0"/>
              <a:t>）和后台服务器的桥</a:t>
            </a:r>
            <a:r>
              <a:rPr lang="zh-CN" altLang="en-US" dirty="0" smtClean="0"/>
              <a:t>梁。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6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当下新技术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4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当下新技术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Html5</a:t>
            </a:r>
            <a:r>
              <a:rPr lang="zh-CN" altLang="zh-CN" dirty="0"/>
              <a:t>新标签</a:t>
            </a:r>
          </a:p>
          <a:p>
            <a:pPr lvl="0"/>
            <a:r>
              <a:rPr lang="zh-CN" altLang="zh-CN" dirty="0"/>
              <a:t>强大的绘图功能（小游戏、动画、绘图）</a:t>
            </a:r>
          </a:p>
          <a:p>
            <a:pPr lvl="0"/>
            <a:r>
              <a:rPr lang="zh-CN" altLang="zh-CN" dirty="0"/>
              <a:t>新增视频、音频标签（不用借助</a:t>
            </a:r>
            <a:r>
              <a:rPr lang="en-US" altLang="zh-CN" dirty="0"/>
              <a:t>flash</a:t>
            </a:r>
            <a:r>
              <a:rPr lang="zh-CN" altLang="zh-CN" dirty="0"/>
              <a:t>或第三方工具）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css3</a:t>
            </a:r>
            <a:r>
              <a:rPr lang="zh-CN" altLang="zh-CN" dirty="0"/>
              <a:t>新属性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6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zh-CN" dirty="0"/>
              <a:t>新标签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zh-CN" dirty="0" smtClean="0"/>
              <a:t>强</a:t>
            </a:r>
            <a:r>
              <a:rPr lang="zh-CN" altLang="zh-CN" dirty="0"/>
              <a:t>大的绘图功能（小游戏、动画、绘图）</a:t>
            </a:r>
          </a:p>
          <a:p>
            <a:pPr marL="0" lvl="0" indent="0">
              <a:buNone/>
            </a:pPr>
            <a:r>
              <a:rPr lang="zh-CN" altLang="zh-CN" dirty="0"/>
              <a:t>新增视频、音频标签（不用借助</a:t>
            </a:r>
            <a:r>
              <a:rPr lang="en-US" altLang="zh-CN" dirty="0"/>
              <a:t>flash</a:t>
            </a:r>
            <a:r>
              <a:rPr lang="zh-CN" altLang="zh-CN" dirty="0"/>
              <a:t>或第三方工具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016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css3</a:t>
            </a:r>
            <a:r>
              <a:rPr lang="zh-CN" altLang="zh-CN" dirty="0"/>
              <a:t>新属性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5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相关小游戏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前端？？？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9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2938338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什么是响应式布局（“</a:t>
            </a:r>
            <a:r>
              <a:rPr lang="en-US" altLang="zh-CN" dirty="0"/>
              <a:t>Content is like water</a:t>
            </a:r>
            <a:r>
              <a:rPr lang="zh-CN" altLang="zh-CN" dirty="0" smtClean="0"/>
              <a:t>”</a:t>
            </a:r>
            <a:r>
              <a:rPr lang="zh-CN" altLang="zh-CN" dirty="0"/>
              <a:t>指同一个页面在不同分辨率的设备上都能有比较合适的显示效果）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45024"/>
            <a:ext cx="8507288" cy="248113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8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im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692696"/>
            <a:ext cx="7205056" cy="45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2794322"/>
          </a:xfrm>
        </p:spPr>
        <p:txBody>
          <a:bodyPr>
            <a:normAutofit/>
          </a:bodyPr>
          <a:lstStyle/>
          <a:p>
            <a:r>
              <a:rPr lang="zh-CN" altLang="zh-CN" dirty="0"/>
              <a:t>为什么要设计响应式界面（为不同终端的用户提供更加舒适的界面和更好的用户体验）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573016"/>
            <a:ext cx="8507288" cy="255314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3082354"/>
          </a:xfrm>
        </p:spPr>
        <p:txBody>
          <a:bodyPr/>
          <a:lstStyle/>
          <a:p>
            <a:r>
              <a:rPr lang="zh-CN" altLang="zh-CN" dirty="0"/>
              <a:t>什么是</a:t>
            </a:r>
            <a:r>
              <a:rPr lang="en-US" altLang="zh-CN" dirty="0" smtClean="0"/>
              <a:t>web 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149080"/>
            <a:ext cx="8507288" cy="19770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Web </a:t>
            </a:r>
            <a:r>
              <a:rPr lang="en-US" altLang="zh-CN" dirty="0"/>
              <a:t>app</a:t>
            </a:r>
            <a:r>
              <a:rPr lang="zh-CN" altLang="zh-CN" dirty="0"/>
              <a:t>就是能像</a:t>
            </a:r>
            <a:r>
              <a:rPr lang="en-US" altLang="zh-CN" dirty="0"/>
              <a:t>APP</a:t>
            </a:r>
            <a:r>
              <a:rPr lang="zh-CN" altLang="zh-CN" dirty="0"/>
              <a:t>应用一样运行在移动端的网页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与响应式设计的区别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web app</a:t>
            </a:r>
            <a:r>
              <a:rPr lang="zh-CN" altLang="zh-CN" dirty="0"/>
              <a:t>的优</a:t>
            </a:r>
            <a:r>
              <a:rPr lang="zh-CN" altLang="zh-CN" dirty="0" smtClean="0"/>
              <a:t>势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无</a:t>
            </a:r>
            <a:r>
              <a:rPr lang="zh-CN" altLang="zh-CN" dirty="0"/>
              <a:t>需安装、可以实现跨平台、升级和维护较容</a:t>
            </a:r>
            <a:r>
              <a:rPr lang="zh-CN" altLang="zh-CN" dirty="0" smtClean="0"/>
              <a:t>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05" y="980728"/>
            <a:ext cx="9151906" cy="5145435"/>
          </a:xfrm>
        </p:spPr>
      </p:pic>
    </p:spTree>
    <p:extLst>
      <p:ext uri="{BB962C8B-B14F-4D97-AF65-F5344CB8AC3E}">
        <p14:creationId xmlns:p14="http://schemas.microsoft.com/office/powerpoint/2010/main" val="1802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Web</a:t>
            </a:r>
            <a:r>
              <a:rPr lang="zh-CN" altLang="en-US" dirty="0">
                <a:hlinkClick r:id="rId2"/>
              </a:rPr>
              <a:t>前端开发</a:t>
            </a:r>
            <a:r>
              <a:rPr lang="zh-CN" altLang="en-US" dirty="0"/>
              <a:t>是从网页制作演变而来</a:t>
            </a:r>
            <a:r>
              <a:rPr lang="zh-CN" altLang="en-US" dirty="0" smtClean="0"/>
              <a:t>的。</a:t>
            </a:r>
            <a:r>
              <a:rPr lang="zh-CN" altLang="en-US" dirty="0"/>
              <a:t>在</a:t>
            </a:r>
            <a:r>
              <a:rPr lang="zh-CN" altLang="en-US" dirty="0">
                <a:hlinkClick r:id="rId3"/>
              </a:rPr>
              <a:t>互联网</a:t>
            </a:r>
            <a:r>
              <a:rPr lang="zh-CN" altLang="en-US" dirty="0"/>
              <a:t>的演化进程中，网页制作是</a:t>
            </a:r>
            <a:r>
              <a:rPr lang="en-US" altLang="zh-CN" dirty="0">
                <a:hlinkClick r:id="rId4"/>
              </a:rPr>
              <a:t>Web1.0</a:t>
            </a:r>
            <a:r>
              <a:rPr lang="zh-CN" altLang="en-US" dirty="0"/>
              <a:t>时代的产物，那时网站的主要内容都是静态</a:t>
            </a:r>
            <a:r>
              <a:rPr lang="zh-CN" altLang="en-US" dirty="0" smtClean="0"/>
              <a:t>的（后台没有数据库、不可交互），</a:t>
            </a:r>
            <a:r>
              <a:rPr lang="zh-CN" altLang="en-US" dirty="0"/>
              <a:t>用户使用网站的行为也以浏览为主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2005</a:t>
            </a:r>
            <a:r>
              <a:rPr lang="zh-CN" altLang="en-US" dirty="0"/>
              <a:t>年以后，互联网进入</a:t>
            </a:r>
            <a:r>
              <a:rPr lang="en-US" altLang="zh-CN" dirty="0">
                <a:hlinkClick r:id="rId5"/>
              </a:rPr>
              <a:t>Web2.0</a:t>
            </a:r>
            <a:r>
              <a:rPr lang="zh-CN" altLang="en-US" dirty="0"/>
              <a:t>时</a:t>
            </a:r>
            <a:r>
              <a:rPr lang="zh-CN" altLang="en-US" dirty="0" smtClean="0"/>
              <a:t>代。</a:t>
            </a:r>
            <a:r>
              <a:rPr lang="zh-CN" altLang="en-US" dirty="0"/>
              <a:t>网页不再只是承载单一的文字和图片，各种富媒体让网页的内容更加生动，网页上软件化的交互形式为用户提供了更好的使用体验，这些都是基于前端技术实现的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web1.0</a:t>
            </a:r>
            <a:r>
              <a:rPr lang="zh-CN" altLang="en-US" dirty="0"/>
              <a:t>网络是信息提供者，单向性的提供和单一性理解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web2.0</a:t>
            </a:r>
            <a:r>
              <a:rPr lang="zh-CN" altLang="en-US" dirty="0"/>
              <a:t>网络是平台，用户提供信息，通过网络，其他用户获取信息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web3.0</a:t>
            </a:r>
            <a:r>
              <a:rPr lang="zh-CN" altLang="en-US" dirty="0"/>
              <a:t>网络成为用户需求理解者和提供者，网络对用户了如指掌，知道用户有什么、要什么以及行为习惯，进行资源筛选、智能匹配，直接给用户答案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5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项</a:t>
            </a:r>
            <a:r>
              <a:rPr lang="zh-CN" altLang="en-US" dirty="0" smtClean="0"/>
              <a:t>目的开发流程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8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Zero-One</a:t>
            </a:r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3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Zero-One web</a:t>
            </a:r>
            <a:r>
              <a:rPr lang="zh-CN" altLang="en-US" dirty="0" smtClean="0"/>
              <a:t>页面的开发流程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需要</a:t>
            </a:r>
            <a:r>
              <a:rPr lang="en-US" altLang="zh-CN" dirty="0" smtClean="0"/>
              <a:t>—&gt;</a:t>
            </a:r>
          </a:p>
          <a:p>
            <a:pPr marL="0" indent="0">
              <a:buNone/>
            </a:pPr>
            <a:r>
              <a:rPr lang="zh-CN" altLang="en-US" dirty="0" smtClean="0"/>
              <a:t>项目管理整理需求</a:t>
            </a:r>
            <a:r>
              <a:rPr lang="en-US" altLang="zh-CN" dirty="0" smtClean="0"/>
              <a:t>—&gt;</a:t>
            </a:r>
          </a:p>
          <a:p>
            <a:pPr marL="0" indent="0">
              <a:buNone/>
            </a:pPr>
            <a:r>
              <a:rPr lang="en-US" altLang="zh-CN" dirty="0" smtClean="0"/>
              <a:t>UI</a:t>
            </a:r>
            <a:r>
              <a:rPr lang="zh-CN" altLang="en-US" dirty="0"/>
              <a:t>设</a:t>
            </a:r>
            <a:r>
              <a:rPr lang="zh-CN" altLang="en-US" dirty="0" smtClean="0"/>
              <a:t>计组设计出图</a:t>
            </a:r>
            <a:r>
              <a:rPr lang="en-US" altLang="zh-CN" dirty="0" smtClean="0"/>
              <a:t>—&gt;</a:t>
            </a:r>
          </a:p>
          <a:p>
            <a:pPr marL="0" indent="0">
              <a:buNone/>
            </a:pPr>
            <a:r>
              <a:rPr lang="zh-CN" altLang="en-US" dirty="0" smtClean="0"/>
              <a:t>前端组将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组设计的平面效果图转换成网页</a:t>
            </a:r>
            <a:r>
              <a:rPr lang="en-US" altLang="zh-CN" dirty="0" smtClean="0"/>
              <a:t>—&gt;</a:t>
            </a:r>
          </a:p>
          <a:p>
            <a:pPr marL="0" indent="0">
              <a:buNone/>
            </a:pPr>
            <a:r>
              <a:rPr lang="zh-CN" altLang="en-US" dirty="0" smtClean="0"/>
              <a:t>交互</a:t>
            </a:r>
            <a:r>
              <a:rPr lang="zh-CN" altLang="en-US" dirty="0"/>
              <a:t>以处理相应</a:t>
            </a:r>
            <a:r>
              <a:rPr lang="zh-CN" altLang="en-US" dirty="0" smtClean="0"/>
              <a:t>的业务逻辑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（总结）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需</a:t>
            </a:r>
            <a:r>
              <a:rPr lang="zh-CN" altLang="en-US" dirty="0"/>
              <a:t>要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</a:t>
            </a:r>
            <a:r>
              <a:rPr lang="zh-CN" altLang="en-US" dirty="0"/>
              <a:t>计</a:t>
            </a:r>
            <a:r>
              <a:rPr lang="zh-CN" altLang="en-US" dirty="0" smtClean="0"/>
              <a:t>师和后</a:t>
            </a:r>
            <a:r>
              <a:rPr lang="zh-CN" altLang="en-US" dirty="0"/>
              <a:t>端工程师紧密合作，为用户呈现良好的界面交互体验</a:t>
            </a:r>
            <a:r>
              <a:rPr lang="zh-CN" altLang="en-US" dirty="0" smtClean="0"/>
              <a:t>，把</a:t>
            </a:r>
            <a:r>
              <a:rPr lang="zh-CN" altLang="en-US" dirty="0"/>
              <a:t>平面效果图转换成网</a:t>
            </a:r>
            <a:r>
              <a:rPr lang="zh-CN" altLang="en-US" dirty="0" smtClean="0"/>
              <a:t>页、把</a:t>
            </a:r>
            <a:r>
              <a:rPr lang="zh-CN" altLang="en-US" dirty="0"/>
              <a:t>静态转换成动</a:t>
            </a:r>
            <a:r>
              <a:rPr lang="zh-CN" altLang="en-US" dirty="0" smtClean="0"/>
              <a:t>态。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Web</a:t>
            </a:r>
            <a:r>
              <a:rPr lang="zh-CN" altLang="en-US" dirty="0" smtClean="0"/>
              <a:t>前端的</a:t>
            </a:r>
            <a:r>
              <a:rPr lang="zh-CN" altLang="en-US" dirty="0"/>
              <a:t>主要职能就是把网站的界面更好地呈现给用户。</a:t>
            </a:r>
          </a:p>
        </p:txBody>
      </p:sp>
    </p:spTree>
    <p:extLst>
      <p:ext uri="{BB962C8B-B14F-4D97-AF65-F5344CB8AC3E}">
        <p14:creationId xmlns:p14="http://schemas.microsoft.com/office/powerpoint/2010/main" val="17206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888</Words>
  <Application>Microsoft Office PowerPoint</Application>
  <PresentationFormat>全屏显示(4:3)</PresentationFormat>
  <Paragraphs>56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Web前端</vt:lpstr>
      <vt:lpstr>Web前端？？？</vt:lpstr>
      <vt:lpstr>PowerPoint 演示文稿</vt:lpstr>
      <vt:lpstr>PowerPoint 演示文稿</vt:lpstr>
      <vt:lpstr>web前端！</vt:lpstr>
      <vt:lpstr>web项目的开发流程</vt:lpstr>
      <vt:lpstr>Zero-One二维码</vt:lpstr>
      <vt:lpstr>Zero-One web页面的开发流程</vt:lpstr>
      <vt:lpstr>（总结）</vt:lpstr>
      <vt:lpstr>Web前端开发语言</vt:lpstr>
      <vt:lpstr>html</vt:lpstr>
      <vt:lpstr>css</vt:lpstr>
      <vt:lpstr>js</vt:lpstr>
      <vt:lpstr>当下新技术</vt:lpstr>
      <vt:lpstr>当下新技术html5、css3</vt:lpstr>
      <vt:lpstr>Html5新标签</vt:lpstr>
      <vt:lpstr>css3新属性 </vt:lpstr>
      <vt:lpstr>相关小游戏</vt:lpstr>
      <vt:lpstr>响应式布局</vt:lpstr>
      <vt:lpstr>什么是响应式布局（“Content is like water”指同一个页面在不同分辨率的设备上都能有比较合适的显示效果） </vt:lpstr>
      <vt:lpstr>PowerPoint 演示文稿</vt:lpstr>
      <vt:lpstr>为什么要设计响应式界面（为不同终端的用户提供更加舒适的界面和更好的用户体验）</vt:lpstr>
      <vt:lpstr>webAPP</vt:lpstr>
      <vt:lpstr>什么是web app</vt:lpstr>
      <vt:lpstr>与响应式设计的区别</vt:lpstr>
      <vt:lpstr>web app的优势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陈佳佳</dc:creator>
  <cp:lastModifiedBy>陈佳佳</cp:lastModifiedBy>
  <cp:revision>28</cp:revision>
  <dcterms:created xsi:type="dcterms:W3CDTF">2017-11-16T05:34:39Z</dcterms:created>
  <dcterms:modified xsi:type="dcterms:W3CDTF">2017-11-20T14:10:04Z</dcterms:modified>
</cp:coreProperties>
</file>