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82" r:id="rId4"/>
    <p:sldId id="298" r:id="rId5"/>
    <p:sldId id="283" r:id="rId6"/>
    <p:sldId id="291" r:id="rId7"/>
    <p:sldId id="297" r:id="rId8"/>
    <p:sldId id="284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5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AB1441-960F-437C-B1B7-623D16EB143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421587-6EFB-4C74-9522-9F9582BBB9D2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30193B-564F-4854-8A52-728F3FB19C8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5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08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8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81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9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6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全名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/>
              <a:t>电话号码</a:t>
            </a:r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电子邮件或社交媒体图柄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公司网站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/>
              <a:t>副标题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ct val="100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ct val="100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ct val="100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/>
              <a:t>插入或拖放照片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1" name="任意多边形(F)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3" name="任意多边形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4" name="任意多边形(F)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15" name="任意多边形(F)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dirty="0"/>
              <a:t>副标题</a:t>
            </a:r>
          </a:p>
        </p:txBody>
      </p:sp>
      <p:sp>
        <p:nvSpPr>
          <p:cNvPr id="3" name="比较左侧占位符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比较左侧占位符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插入或拖放照片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dirty="0"/>
              <a:t>输入题注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5" name="矩形​：圆角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JiaJian96/HuntingGame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 descr="突出幻灯片标题框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1746762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zh-CN" altLang="en-US">
              <a:solidFill>
                <a:schemeClr val="bg1"/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985040"/>
            <a:ext cx="542042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bg1"/>
                </a:solidFill>
              </a:rPr>
              <a:t>多机器人目标围捕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62" y="2408853"/>
            <a:ext cx="4000500" cy="690752"/>
          </a:xfrm>
        </p:spPr>
        <p:txBody>
          <a:bodyPr rtlCol="0"/>
          <a:lstStyle/>
          <a:p>
            <a:r>
              <a:rPr lang="en-US" altLang="zh-CN" dirty="0">
                <a:solidFill>
                  <a:schemeClr val="bg1"/>
                </a:solidFill>
              </a:rPr>
              <a:t>Multi-robot Target Hunting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等腰三角形 19" descr="隐藏标题框的幻灯片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3499675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solidFill>
                <a:schemeClr val="bg1"/>
              </a:solidFill>
              <a:latin typeface="Microsoft YaHei UI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60F708-8DF9-4BA7-8D53-71FF908B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89" y="7123"/>
            <a:ext cx="5261810" cy="6850877"/>
          </a:xfrm>
          <a:prstGeom prst="rect">
            <a:avLst/>
          </a:prstGeom>
        </p:spPr>
      </p:pic>
      <p:sp>
        <p:nvSpPr>
          <p:cNvPr id="15" name="任意多边形(F) 5" descr="没有实际意义的图像突出">
            <a:extLst>
              <a:ext uri="{FF2B5EF4-FFF2-40B4-BE49-F238E27FC236}">
                <a16:creationId xmlns:a16="http://schemas.microsoft.com/office/drawing/2014/main" id="{C27138A5-3A78-4936-8F10-5D74B542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0448" y="4523419"/>
            <a:ext cx="3776114" cy="111939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en-US" altLang="zh-CN" b="1" dirty="0">
                <a:latin typeface="Microsoft YaHei UI Light" panose="020B0502040204020203" pitchFamily="34" charset="-122"/>
              </a:rPr>
              <a:t>2015</a:t>
            </a:r>
            <a:r>
              <a:rPr lang="zh-CN" altLang="en-US" b="1" dirty="0">
                <a:latin typeface="Microsoft YaHei UI Light" panose="020B0502040204020203" pitchFamily="34" charset="-122"/>
              </a:rPr>
              <a:t>计科二班</a:t>
            </a:r>
            <a:endParaRPr lang="en-US" altLang="zh-CN" b="1" dirty="0">
              <a:latin typeface="Microsoft YaHei UI Light" panose="020B0502040204020203" pitchFamily="34" charset="-122"/>
            </a:endParaRPr>
          </a:p>
          <a:p>
            <a:pPr algn="ctr" rtl="0">
              <a:lnSpc>
                <a:spcPct val="150000"/>
              </a:lnSpc>
            </a:pPr>
            <a:r>
              <a:rPr lang="zh-CN" altLang="en-US" b="1" dirty="0">
                <a:latin typeface="Microsoft YaHei UI Light" panose="020B0502040204020203" pitchFamily="34" charset="-122"/>
              </a:rPr>
              <a:t>陈嘉健</a:t>
            </a:r>
            <a:endParaRPr lang="en-US" altLang="zh-CN" b="1" dirty="0">
              <a:latin typeface="Microsoft YaHei UI Light" panose="020B0502040204020203" pitchFamily="34" charset="-122"/>
            </a:endParaRPr>
          </a:p>
          <a:p>
            <a:pPr algn="ctr" rtl="0"/>
            <a:r>
              <a:rPr lang="en-US" altLang="zh-CN" b="1" dirty="0">
                <a:latin typeface="Microsoft YaHei UI Light" panose="020B0502040204020203" pitchFamily="34" charset="-122"/>
              </a:rPr>
              <a:t>201530541050</a:t>
            </a:r>
            <a:endParaRPr lang="zh-CN" altLang="en-US" b="1" dirty="0"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766F0C78-DD58-4467-9686-CBD3CB5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实验目的及要求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1F3F3169-BA2D-4372-AE78-A7AD425F6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203160"/>
            <a:ext cx="9794842" cy="2935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熟悉机器人仿真软件（例如Simbad、TeamBots、Player/Stage/Gazebo等）的使用方法；掌握多机器人协作算法。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机器人软件平台上建立一个包含若干个静止障碍物的仿真环境，环境中还包括一个随机运动的目标和四个机器人，四个机器人要对运动目标进行围捕，如果运动目标被机器人围在中心，或者被围靠在墙角，则机器人成功围捕了目标。查阅相关机器人协作算法，实现一种以上算法并相互比较。要求给出源代码、试验结果并且进行演示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75EC29ED-B236-4A67-AA94-548C84573A4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3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75327"/>
            <a:ext cx="5472000" cy="360000"/>
          </a:xfrm>
        </p:spPr>
        <p:txBody>
          <a:bodyPr rtlCol="0"/>
          <a:lstStyle/>
          <a:p>
            <a:pPr rtl="0"/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Simbad</a:t>
            </a:r>
            <a:r>
              <a:rPr lang="zh-CN" altLang="en-US" dirty="0"/>
              <a:t>机器人仿真平台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84CEF4-0244-426B-BB72-00CE7BBC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861309"/>
            <a:ext cx="8648700" cy="3867150"/>
          </a:xfrm>
          <a:prstGeom prst="rect">
            <a:avLst/>
          </a:prstGeom>
        </p:spPr>
      </p:pic>
      <p:sp>
        <p:nvSpPr>
          <p:cNvPr id="17" name="标题 14">
            <a:extLst>
              <a:ext uri="{FF2B5EF4-FFF2-40B4-BE49-F238E27FC236}">
                <a16:creationId xmlns:a16="http://schemas.microsoft.com/office/drawing/2014/main" id="{431818E3-B39F-4DC4-85A8-B6446F870487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5472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平台搭建</a:t>
            </a:r>
          </a:p>
        </p:txBody>
      </p:sp>
      <p:sp>
        <p:nvSpPr>
          <p:cNvPr id="18" name="标题 14">
            <a:extLst>
              <a:ext uri="{FF2B5EF4-FFF2-40B4-BE49-F238E27FC236}">
                <a16:creationId xmlns:a16="http://schemas.microsoft.com/office/drawing/2014/main" id="{CC77A257-FC21-4427-9EC8-9383FCC09E23}"/>
              </a:ext>
            </a:extLst>
          </p:cNvPr>
          <p:cNvSpPr txBox="1">
            <a:spLocks/>
          </p:cNvSpPr>
          <p:nvPr/>
        </p:nvSpPr>
        <p:spPr>
          <a:xfrm>
            <a:off x="432000" y="1959482"/>
            <a:ext cx="5472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开发环境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B3609CED-0BCF-486F-B254-2620EEB815BD}"/>
              </a:ext>
            </a:extLst>
          </p:cNvPr>
          <p:cNvSpPr txBox="1">
            <a:spLocks/>
          </p:cNvSpPr>
          <p:nvPr/>
        </p:nvSpPr>
        <p:spPr>
          <a:xfrm>
            <a:off x="432000" y="2602808"/>
            <a:ext cx="5472000" cy="6577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2018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7F1202AA-F946-45C6-A4F2-4CC3560FC4D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766F0C78-DD58-4467-9686-CBD3CB5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1F3F3169-BA2D-4372-AE78-A7AD425F6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35506"/>
            <a:ext cx="5472000" cy="37779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MyProg.java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项目的主入口，用于初始化场景，定义调试模式；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MyEnv.java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环境描述类，用于定义环境，初始化机器人；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PoliceRobot.java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警察机器人定义类；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ThiefRobot.java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盗贼机器人定义类；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MyUtil.java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通用工具类，包含项目中常用函数。</a:t>
            </a:r>
          </a:p>
        </p:txBody>
      </p:sp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8D4A113B-81FE-45E8-9E8F-2BFF7085DC9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l="13656" r="136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75EC29ED-B236-4A67-AA94-548C84573A4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/>
          <a:p>
            <a:pPr rtl="0"/>
            <a:r>
              <a:rPr lang="zh-CN" altLang="en-US" dirty="0"/>
              <a:t>开发过程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E75FC3D-A943-4B1B-94DE-175379D2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1183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参考文献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学习</a:t>
            </a:r>
            <a:r>
              <a:rPr lang="en-US" altLang="zh-CN" dirty="0" err="1"/>
              <a:t>Simbad</a:t>
            </a:r>
            <a:r>
              <a:rPr lang="zh-CN" altLang="en-US" dirty="0"/>
              <a:t>平台文档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独立开发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5D2C4DB-9F06-4DF6-B95C-EF9B8531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13" y="120315"/>
            <a:ext cx="7816124" cy="31888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C530DF2-88ED-4F39-9AC9-35F7372FD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916" y="3268087"/>
            <a:ext cx="6209547" cy="35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代码地址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229369"/>
            <a:ext cx="11339513" cy="360000"/>
          </a:xfrm>
        </p:spPr>
        <p:txBody>
          <a:bodyPr rtlCol="0"/>
          <a:lstStyle/>
          <a:p>
            <a:r>
              <a:rPr lang="en-US" altLang="zh-CN" dirty="0">
                <a:hlinkClick r:id="rId3"/>
              </a:rPr>
              <a:t>https://github.com/ChenJiaJian96/HuntingGame.git</a:t>
            </a:r>
            <a:endParaRPr lang="en-US" altLang="zh-CN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A9A6674-B1AC-4A52-A8AB-847CB1ED43F4}"/>
              </a:ext>
            </a:extLst>
          </p:cNvPr>
          <p:cNvSpPr txBox="1">
            <a:spLocks/>
          </p:cNvSpPr>
          <p:nvPr/>
        </p:nvSpPr>
        <p:spPr>
          <a:xfrm>
            <a:off x="425756" y="2631631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EA7F01-9B9E-4564-A2EE-745F278056A7}"/>
              </a:ext>
            </a:extLst>
          </p:cNvPr>
          <p:cNvSpPr txBox="1">
            <a:spLocks/>
          </p:cNvSpPr>
          <p:nvPr/>
        </p:nvSpPr>
        <p:spPr>
          <a:xfrm>
            <a:off x="426243" y="3429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陈阳舟，王文星，代桂平</a:t>
            </a:r>
            <a:r>
              <a:rPr lang="en-US" altLang="zh-CN" dirty="0"/>
              <a:t>.</a:t>
            </a:r>
            <a:r>
              <a:rPr lang="zh-CN" altLang="en-US" dirty="0"/>
              <a:t>基于角度优先的多机器人围捕策略</a:t>
            </a:r>
            <a:r>
              <a:rPr lang="en-US" altLang="zh-CN" dirty="0"/>
              <a:t>[A].</a:t>
            </a:r>
            <a:r>
              <a:rPr lang="zh-CN" altLang="en-US" dirty="0"/>
              <a:t>北京工业大学</a:t>
            </a:r>
            <a:r>
              <a:rPr lang="en-US" altLang="zh-CN" dirty="0"/>
              <a:t>-</a:t>
            </a:r>
            <a:r>
              <a:rPr lang="zh-CN" altLang="en-US" dirty="0"/>
              <a:t>电子信息与控制工程学院</a:t>
            </a:r>
            <a:r>
              <a:rPr lang="en-US" altLang="zh-CN" dirty="0"/>
              <a:t>-2012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2E414ECE-04BF-4F9A-B46A-3EA0740524E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48_TF16411253.potx" id="{0C34B79C-0ABC-423C-B7AF-F66E3D156598}" vid="{FB8A4BD2-DF59-4D39-8E6C-546071914F1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几何演示文稿</Template>
  <TotalTime>0</TotalTime>
  <Words>283</Words>
  <Application>Microsoft Office PowerPoint</Application>
  <PresentationFormat>宽屏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Microsoft YaHei UI Light</vt:lpstr>
      <vt:lpstr>Arial</vt:lpstr>
      <vt:lpstr>Times New Roman</vt:lpstr>
      <vt:lpstr>Office 主题</vt:lpstr>
      <vt:lpstr>多机器人目标围捕</vt:lpstr>
      <vt:lpstr>实验目的及要求</vt:lpstr>
      <vt:lpstr>PowerPoint 演示文稿</vt:lpstr>
      <vt:lpstr>项目结构</vt:lpstr>
      <vt:lpstr>开发过程</vt:lpstr>
      <vt:lpstr>代码地址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2019-01-13T15:20:03Z</dcterms:created>
  <dcterms:modified xsi:type="dcterms:W3CDTF">2019-01-13T15:47:14Z</dcterms:modified>
</cp:coreProperties>
</file>