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1520" y="260648"/>
            <a:ext cx="11611120" cy="1872209"/>
            <a:chOff x="251520" y="260648"/>
            <a:chExt cx="11611120" cy="18722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60648"/>
              <a:ext cx="2277168" cy="187220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173" y="260648"/>
              <a:ext cx="2277169" cy="187220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673" y="260649"/>
              <a:ext cx="2277169" cy="187220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3" y="260648"/>
              <a:ext cx="2277169" cy="187220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472" y="260648"/>
              <a:ext cx="2277168" cy="1872208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51520" y="2492895"/>
            <a:ext cx="11488657" cy="1872209"/>
            <a:chOff x="251520" y="2492895"/>
            <a:chExt cx="11488657" cy="18722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492895"/>
              <a:ext cx="2277168" cy="187220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173" y="2492895"/>
              <a:ext cx="2277169" cy="1872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673" y="2492895"/>
              <a:ext cx="2277167" cy="187220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840" y="2492895"/>
              <a:ext cx="2277170" cy="187220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010" y="2492895"/>
              <a:ext cx="2277167" cy="1872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33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3</cp:revision>
  <dcterms:created xsi:type="dcterms:W3CDTF">2017-09-08T12:40:13Z</dcterms:created>
  <dcterms:modified xsi:type="dcterms:W3CDTF">2017-09-08T12:46:43Z</dcterms:modified>
</cp:coreProperties>
</file>