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6" r:id="rId4"/>
    <p:sldId id="259" r:id="rId5"/>
    <p:sldId id="269" r:id="rId6"/>
    <p:sldId id="262" r:id="rId7"/>
    <p:sldId id="267" r:id="rId8"/>
    <p:sldId id="268" r:id="rId9"/>
    <p:sldId id="263" r:id="rId10"/>
    <p:sldId id="261" r:id="rId11"/>
    <p:sldId id="264" r:id="rId12"/>
    <p:sldId id="265" r:id="rId13"/>
    <p:sldId id="270" r:id="rId14"/>
    <p:sldId id="258" r:id="rId15"/>
    <p:sldId id="260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68" autoAdjust="0"/>
  </p:normalViewPr>
  <p:slideViewPr>
    <p:cSldViewPr>
      <p:cViewPr>
        <p:scale>
          <a:sx n="66" d="100"/>
          <a:sy n="66" d="100"/>
        </p:scale>
        <p:origin x="-2934" y="-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55D81-3271-4795-A293-25DEAA7F9BDF}" type="datetimeFigureOut">
              <a:rPr lang="zh-TW" altLang="en-US" smtClean="0"/>
              <a:pPr/>
              <a:t>2018/1/4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1EC46-FADC-4261-80CF-DD94525400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TW" altLang="en-US" sz="1200" dirty="0" smtClean="0"/>
              <a:t>代理模式簡單來說是原本執行程式在包一層</a:t>
            </a:r>
            <a:endParaRPr lang="en-US" altLang="zh-TW" sz="1200" dirty="0" smtClean="0"/>
          </a:p>
          <a:p>
            <a:pPr>
              <a:buNone/>
            </a:pPr>
            <a:r>
              <a:rPr lang="zh-TW" altLang="en-US" sz="1200" dirty="0" smtClean="0"/>
              <a:t>除了執行原本核心動作 其餘動作交由</a:t>
            </a:r>
            <a:r>
              <a:rPr lang="en-US" altLang="zh-TW" sz="1200" dirty="0" smtClean="0"/>
              <a:t>Proxy</a:t>
            </a:r>
            <a:r>
              <a:rPr lang="zh-TW" altLang="en-US" sz="1200" dirty="0" smtClean="0"/>
              <a:t>執行</a:t>
            </a:r>
            <a:endParaRPr lang="en-US" altLang="zh-TW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EC46-FADC-4261-80CF-DD94525400E6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RealProxy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是由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.NET Framework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所提供的一個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類別，使用端建立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RealProxy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物件時必須指定將要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 Interface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，當使用端呼叫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RealProxy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GetTransparentProxy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函式時，其回傳的就是一個實作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 Interface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介面的物件，當使用端操作此物件時，所有的函式呼叫，屬性存取都會被轉化為訊息傳到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函式，此時這裡依據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SetMethodResult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的定義來做出回應動作，注意，回應動作也必須封裝為訊息後回傳。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透過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RealProxy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來實作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Runtime Level Proxy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算是相當簡單且快速，但其有個缺點，那就是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RealProxy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只在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 .NET Framework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存在，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Silverlight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Phone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中都不支援。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EC46-FADC-4261-80CF-DD94525400E6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virtual object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GetTransparentProxy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可取得動態產生的代理類別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abstract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IMessage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Invoke(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IMessage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msg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可多載實作方法如何執行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EC46-FADC-4261-80CF-DD94525400E6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被代理類別需 繼承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MarshalByRefObject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類別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EC46-FADC-4261-80CF-DD94525400E6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EC46-FADC-4261-80CF-DD94525400E6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2018/1/4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daniel/AOPLi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daniel/Asp.net-MVC-Debuger/blob/master/src/aspnetwebstack/src/System.Web.Mvc/ControllerActionInvoker.c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tblogs.com.tw/daniel/2017/10/03/17270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sdaniel/AOPLib" TargetMode="External"/><Relationship Id="rId5" Type="http://schemas.openxmlformats.org/officeDocument/2006/relationships/hyperlink" Target="https://dotblogs.com.tw/daniel/2017/10/15/150342" TargetMode="External"/><Relationship Id="rId4" Type="http://schemas.openxmlformats.org/officeDocument/2006/relationships/hyperlink" Target="https://dotblogs.com.tw/daniel/2017/10/12/152439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magazine/dn574804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tblogs.com.tw/daniel/2017/10/03/17270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tblogs.com.tw/daniel/2017/10/15/150342" TargetMode="External"/><Relationship Id="rId4" Type="http://schemas.openxmlformats.org/officeDocument/2006/relationships/hyperlink" Target="https://dotblogs.com.tw/daniel/2017/10/12/152439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Aspect Oriented Programming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面向切面</a:t>
            </a:r>
            <a:r>
              <a:rPr lang="zh-TW" altLang="en-US" b="1" dirty="0" smtClean="0">
                <a:solidFill>
                  <a:schemeClr val="tx1"/>
                </a:solidFill>
                <a:latin typeface="+mn-ea"/>
              </a:rPr>
              <a:t>程式</a:t>
            </a:r>
            <a:endParaRPr lang="zh-TW" altLang="en-US" b="1" u="sng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4525963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zh-TW" sz="2000" dirty="0" smtClean="0"/>
              <a:t>1. </a:t>
            </a:r>
            <a:r>
              <a:rPr lang="zh-TW" altLang="en-US" sz="2000" dirty="0" smtClean="0"/>
              <a:t>在外面使用</a:t>
            </a:r>
            <a:r>
              <a:rPr lang="en-US" altLang="zh-TW" sz="2000" dirty="0" err="1" smtClean="0"/>
              <a:t>ProxyFactory</a:t>
            </a:r>
            <a:r>
              <a:rPr lang="zh-TW" altLang="en-US" sz="2000" dirty="0" smtClean="0"/>
              <a:t>包一層 來代理要被代理類別</a:t>
            </a:r>
            <a:endParaRPr lang="en-US" altLang="zh-TW" sz="2000" dirty="0" smtClean="0"/>
          </a:p>
          <a:p>
            <a:pPr marL="457200" indent="-457200">
              <a:buNone/>
            </a:pPr>
            <a:endParaRPr lang="en-US" altLang="zh-TW" sz="2000" dirty="0" smtClean="0"/>
          </a:p>
          <a:p>
            <a:pPr marL="457200" indent="-457200">
              <a:buNone/>
            </a:pPr>
            <a:endParaRPr lang="en-US" altLang="zh-TW" sz="2000" dirty="0" smtClean="0"/>
          </a:p>
          <a:p>
            <a:pPr marL="457200" indent="-457200">
              <a:buNone/>
            </a:pPr>
            <a:endParaRPr lang="en-US" altLang="zh-TW" sz="2000" dirty="0" smtClean="0"/>
          </a:p>
          <a:p>
            <a:pPr marL="457200" indent="-457200">
              <a:buNone/>
            </a:pPr>
            <a:endParaRPr lang="en-US" altLang="zh-TW" sz="2000" dirty="0" smtClean="0"/>
          </a:p>
          <a:p>
            <a:pPr marL="457200" indent="-457200">
              <a:buNone/>
            </a:pPr>
            <a:endParaRPr lang="en-US" altLang="zh-TW" sz="2000" dirty="0" smtClean="0"/>
          </a:p>
          <a:p>
            <a:pPr marL="457200" indent="-457200">
              <a:buNone/>
            </a:pPr>
            <a:endParaRPr lang="en-US" altLang="zh-TW" sz="2000" dirty="0" smtClean="0"/>
          </a:p>
          <a:p>
            <a:pPr marL="457200" indent="-457200">
              <a:buNone/>
            </a:pPr>
            <a:endParaRPr lang="en-US" altLang="zh-TW" sz="2000" dirty="0" smtClean="0"/>
          </a:p>
          <a:p>
            <a:pPr marL="457200" indent="-457200">
              <a:buNone/>
            </a:pPr>
            <a:r>
              <a:rPr lang="en-US" altLang="zh-TW" sz="2000" dirty="0" smtClean="0"/>
              <a:t>2.</a:t>
            </a:r>
            <a:r>
              <a:rPr lang="zh-TW" altLang="en-US" sz="2000" dirty="0" smtClean="0"/>
              <a:t>執行方法 貼上標籤就能，直接進行攔截動作</a:t>
            </a:r>
            <a:endParaRPr lang="en-US" altLang="zh-TW" sz="2000" dirty="0" smtClean="0"/>
          </a:p>
          <a:p>
            <a:pPr marL="457200" indent="-457200">
              <a:buNone/>
            </a:pPr>
            <a:endParaRPr lang="en-US" altLang="zh-TW" sz="2000" dirty="0" smtClean="0"/>
          </a:p>
          <a:p>
            <a:pPr marL="457200" indent="-457200">
              <a:buAutoNum type="arabicPeriod"/>
            </a:pPr>
            <a:endParaRPr lang="en-US" altLang="zh-TW" sz="2000" dirty="0" smtClean="0"/>
          </a:p>
          <a:p>
            <a:pPr marL="457200" indent="-457200">
              <a:buAutoNum type="arabicPeriod"/>
            </a:pPr>
            <a:endParaRPr lang="zh-TW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717032"/>
            <a:ext cx="8145088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836712"/>
            <a:ext cx="6444208" cy="2363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4293096"/>
            <a:ext cx="8229600" cy="1431032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sz="2000" dirty="0" smtClean="0"/>
              <a:t>被代理的方法或類別上的</a:t>
            </a:r>
            <a:r>
              <a:rPr lang="en-US" altLang="zh-TW" sz="2000" dirty="0" smtClean="0"/>
              <a:t>Attribute</a:t>
            </a:r>
            <a:r>
              <a:rPr lang="zh-TW" altLang="en-US" sz="2000" dirty="0" smtClean="0"/>
              <a:t>需繼承</a:t>
            </a:r>
            <a:r>
              <a:rPr lang="en-US" altLang="zh-TW" sz="2000" dirty="0" err="1" smtClean="0"/>
              <a:t>AopBaseAttribute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dirty="0" smtClean="0">
                <a:solidFill>
                  <a:srgbClr val="C00000"/>
                </a:solidFill>
              </a:rPr>
              <a:t>有</a:t>
            </a:r>
            <a:r>
              <a:rPr lang="en-US" altLang="zh-TW" sz="2000" dirty="0" err="1" smtClean="0">
                <a:solidFill>
                  <a:srgbClr val="C00000"/>
                </a:solidFill>
              </a:rPr>
              <a:t>MethodExcuteing</a:t>
            </a:r>
            <a:r>
              <a:rPr lang="zh-TW" altLang="en-US" sz="2000" dirty="0" smtClean="0">
                <a:solidFill>
                  <a:srgbClr val="C00000"/>
                </a:solidFill>
              </a:rPr>
              <a:t>方法執行前，</a:t>
            </a:r>
            <a:r>
              <a:rPr lang="en-US" altLang="zh-TW" sz="2000" dirty="0" err="1" smtClean="0">
                <a:solidFill>
                  <a:srgbClr val="C00000"/>
                </a:solidFill>
              </a:rPr>
              <a:t>MethodExcuted</a:t>
            </a:r>
            <a:r>
              <a:rPr lang="zh-TW" altLang="en-US" sz="2000" dirty="0" smtClean="0">
                <a:solidFill>
                  <a:srgbClr val="C00000"/>
                </a:solidFill>
              </a:rPr>
              <a:t>方法執行後 兩個方法來擴充</a:t>
            </a:r>
            <a:r>
              <a:rPr lang="en-US" altLang="zh-TW" sz="2000" dirty="0" smtClean="0">
                <a:solidFill>
                  <a:srgbClr val="C00000"/>
                </a:solidFill>
              </a:rPr>
              <a:t/>
            </a:r>
            <a:br>
              <a:rPr lang="en-US" altLang="zh-TW" sz="2000" dirty="0" smtClean="0">
                <a:solidFill>
                  <a:srgbClr val="C00000"/>
                </a:solidFill>
              </a:rPr>
            </a:b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dirty="0" smtClean="0"/>
              <a:t>像我們使用</a:t>
            </a:r>
            <a:r>
              <a:rPr lang="en-US" altLang="zh-TW" sz="2000" dirty="0" smtClean="0"/>
              <a:t>Asp.net </a:t>
            </a:r>
            <a:r>
              <a:rPr lang="en-US" altLang="zh-TW" sz="2000" dirty="0" err="1" smtClean="0"/>
              <a:t>Mvc</a:t>
            </a:r>
            <a:r>
              <a:rPr lang="zh-TW" altLang="en-US" sz="2000" dirty="0" smtClean="0"/>
              <a:t>那樣自製</a:t>
            </a:r>
            <a:r>
              <a:rPr lang="en-US" altLang="zh-TW" sz="2000" dirty="0" smtClean="0"/>
              <a:t>Filter</a:t>
            </a:r>
            <a:r>
              <a:rPr lang="zh-TW" altLang="en-US" sz="2000" dirty="0" smtClean="0"/>
              <a:t>繼承</a:t>
            </a:r>
            <a:r>
              <a:rPr lang="en-US" altLang="zh-TW" sz="2000" dirty="0" err="1" smtClean="0"/>
              <a:t>ActionFilterAttribute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endParaRPr lang="zh-TW" altLang="en-US" sz="2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827584" y="1268760"/>
            <a:ext cx="7776864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 public abstract class </a:t>
            </a:r>
            <a:r>
              <a:rPr lang="en-US" altLang="zh-TW" dirty="0" err="1" smtClean="0"/>
              <a:t>AopBaseAttribute</a:t>
            </a:r>
            <a:r>
              <a:rPr lang="en-US" altLang="zh-TW" dirty="0" smtClean="0"/>
              <a:t> : Attribute, </a:t>
            </a:r>
            <a:r>
              <a:rPr lang="en-US" altLang="zh-TW" dirty="0" err="1" smtClean="0"/>
              <a:t>IExcuteFilter</a:t>
            </a:r>
            <a:endParaRPr lang="en-US" altLang="zh-TW" dirty="0" smtClean="0"/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    public virtual void </a:t>
            </a:r>
            <a:r>
              <a:rPr lang="en-US" altLang="zh-TW" dirty="0" err="1" smtClean="0"/>
              <a:t>MethodExcuted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ExcutedContext</a:t>
            </a:r>
            <a:r>
              <a:rPr lang="en-US" altLang="zh-TW" dirty="0" smtClean="0"/>
              <a:t> context)</a:t>
            </a:r>
          </a:p>
          <a:p>
            <a:r>
              <a:rPr lang="zh-TW" altLang="en-US" dirty="0" smtClean="0"/>
              <a:t>        </a:t>
            </a:r>
            <a:r>
              <a:rPr lang="en-US" altLang="zh-TW" dirty="0" smtClean="0"/>
              <a:t>{</a:t>
            </a:r>
          </a:p>
          <a:p>
            <a:r>
              <a:rPr lang="zh-TW" altLang="en-US" dirty="0" smtClean="0"/>
              <a:t>        </a:t>
            </a:r>
            <a:r>
              <a:rPr lang="en-US" altLang="zh-TW" dirty="0" smtClean="0"/>
              <a:t>}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        public virtual void </a:t>
            </a:r>
            <a:r>
              <a:rPr lang="en-US" altLang="zh-TW" dirty="0" err="1" smtClean="0"/>
              <a:t>MethodExcuting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ExcuteingContext</a:t>
            </a:r>
            <a:r>
              <a:rPr lang="en-US" altLang="zh-TW" dirty="0" smtClean="0"/>
              <a:t> context)</a:t>
            </a:r>
          </a:p>
          <a:p>
            <a:r>
              <a:rPr lang="zh-TW" altLang="en-US" dirty="0" smtClean="0"/>
              <a:t>        </a:t>
            </a:r>
            <a:r>
              <a:rPr lang="en-US" altLang="zh-TW" dirty="0" smtClean="0"/>
              <a:t>{</a:t>
            </a:r>
          </a:p>
          <a:p>
            <a:r>
              <a:rPr lang="zh-TW" altLang="en-US" dirty="0" smtClean="0"/>
              <a:t>        </a:t>
            </a:r>
            <a:r>
              <a:rPr lang="en-US" altLang="zh-TW" dirty="0" smtClean="0"/>
              <a:t>}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}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0086999" y="2564904"/>
            <a:ext cx="461665" cy="2880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619672" y="1340768"/>
            <a:ext cx="6026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/>
              <a:t>讓我們來看看原始碼如何吧</a:t>
            </a:r>
            <a:r>
              <a:rPr lang="en-US" altLang="zh-TW" sz="3600" dirty="0" smtClean="0"/>
              <a:t>!!</a:t>
            </a:r>
            <a:endParaRPr lang="zh-TW" altLang="en-US" sz="3600" dirty="0"/>
          </a:p>
        </p:txBody>
      </p:sp>
      <p:sp>
        <p:nvSpPr>
          <p:cNvPr id="9" name="矩形 8"/>
          <p:cNvSpPr/>
          <p:nvPr/>
        </p:nvSpPr>
        <p:spPr>
          <a:xfrm>
            <a:off x="1331640" y="2636912"/>
            <a:ext cx="86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 smtClean="0">
                <a:hlinkClick r:id="rId2"/>
              </a:rPr>
              <a:t>https://github.com/isdaniel/AOPLib</a:t>
            </a:r>
            <a:endParaRPr lang="en-US" altLang="zh-TW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小彩蛋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分享</a:t>
            </a:r>
            <a:r>
              <a:rPr lang="en-US" altLang="zh-TW" dirty="0" smtClean="0"/>
              <a:t>Asp.net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Mvc</a:t>
            </a:r>
            <a:r>
              <a:rPr lang="en-US" altLang="zh-TW" dirty="0" smtClean="0"/>
              <a:t> Filter</a:t>
            </a:r>
            <a:r>
              <a:rPr lang="zh-TW" altLang="en-US" dirty="0" smtClean="0"/>
              <a:t> 執行過程</a:t>
            </a:r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https://github.com/isdaniel/Asp.net-MVC-Debuger/blob/master/src/aspnetwebstack/src/System.Web.Mvc/ControllerActionInvoker.cs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說明系列文和原始碼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 smtClean="0"/>
              <a:t>代理模式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一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hlinkClick r:id="rId3"/>
              </a:rPr>
              <a:t>https://dotblogs.com.tw/daniel/2017/10/03/172701</a:t>
            </a:r>
            <a:endParaRPr lang="en-US" altLang="zh-TW" sz="2000" dirty="0" smtClean="0"/>
          </a:p>
          <a:p>
            <a:r>
              <a:rPr lang="zh-TW" altLang="en-US" sz="2000" dirty="0" smtClean="0"/>
              <a:t>代理模式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二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： </a:t>
            </a:r>
            <a:r>
              <a:rPr lang="en-US" altLang="zh-TW" sz="2000" dirty="0" smtClean="0">
                <a:hlinkClick r:id="rId4"/>
              </a:rPr>
              <a:t>https://dotblogs.com.tw/daniel/2017/10/12/152439</a:t>
            </a:r>
            <a:endParaRPr lang="en-US" altLang="zh-TW" sz="2000" dirty="0" smtClean="0"/>
          </a:p>
          <a:p>
            <a:r>
              <a:rPr lang="zh-TW" altLang="en-US" sz="2000" dirty="0" smtClean="0"/>
              <a:t>代理模式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三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：</a:t>
            </a:r>
            <a:r>
              <a:rPr lang="zh-TW" altLang="en-US" sz="2000" dirty="0" smtClean="0">
                <a:hlinkClick r:id="rId3"/>
              </a:rPr>
              <a:t> </a:t>
            </a:r>
            <a:r>
              <a:rPr lang="en-US" altLang="zh-TW" sz="2000" dirty="0" smtClean="0">
                <a:hlinkClick r:id="rId5"/>
              </a:rPr>
              <a:t>https://dotblogs.com.tw/daniel/2017/10/15/150342</a:t>
            </a:r>
            <a:endParaRPr lang="en-US" altLang="zh-TW" sz="2000" dirty="0" smtClean="0"/>
          </a:p>
          <a:p>
            <a:r>
              <a:rPr lang="en-US" altLang="zh-TW" sz="2000" dirty="0" smtClean="0"/>
              <a:t>AOP</a:t>
            </a:r>
            <a:r>
              <a:rPr lang="zh-TW" altLang="en-US" sz="2000" dirty="0" smtClean="0"/>
              <a:t>開源專案：</a:t>
            </a:r>
            <a:r>
              <a:rPr lang="en-US" altLang="zh-TW" sz="2000" dirty="0" smtClean="0">
                <a:hlinkClick r:id="rId6"/>
              </a:rPr>
              <a:t>https://github.com/isdaniel/AOPLib</a:t>
            </a:r>
            <a:endParaRPr lang="en-US" altLang="zh-TW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參考連結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(</a:t>
            </a:r>
            <a:r>
              <a:rPr lang="zh-TW" altLang="en-US" sz="2000" dirty="0" smtClean="0"/>
              <a:t>圖一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https://zh.wikipedia.org/wiki/%E4%BB%A3%E7%90%86%E6%A8%A1%E5%BC%8F#/media/File:Proxy_pattern_diagram.svg</a:t>
            </a:r>
            <a:endParaRPr lang="zh-TW" altLang="en-US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smtClean="0">
                <a:hlinkClick r:id="rId2"/>
              </a:rPr>
              <a:t>https://msdn.microsoft.com/en-us/magazine/dn574804.aspx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zh-TW" altLang="en-US" sz="2000" b="1" dirty="0" smtClean="0"/>
              <a:t>黃忠成　</a:t>
            </a:r>
            <a:r>
              <a:rPr lang="en-US" altLang="zh-TW" sz="2000" b="1" dirty="0" smtClean="0"/>
              <a:t> Dynamic Proxies in C#</a:t>
            </a:r>
          </a:p>
          <a:p>
            <a:r>
              <a:rPr lang="en-US" altLang="zh-TW" sz="2000" dirty="0" smtClean="0"/>
              <a:t>https://dotblogs.com.tw/code6421/2012/12/03/85339</a:t>
            </a:r>
            <a:endParaRPr lang="zh-TW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Aop</a:t>
            </a:r>
            <a:r>
              <a:rPr lang="zh-TW" altLang="en-US" dirty="0" smtClean="0"/>
              <a:t>是甚麼可以吃嗎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Aop</a:t>
            </a:r>
            <a:r>
              <a:rPr lang="zh-TW" altLang="en-US" dirty="0" smtClean="0"/>
              <a:t>是使用設計模式中</a:t>
            </a:r>
            <a:r>
              <a:rPr lang="en-US" altLang="zh-TW" dirty="0" smtClean="0"/>
              <a:t>Proxy pattern</a:t>
            </a:r>
            <a:r>
              <a:rPr lang="zh-TW" altLang="en-US" dirty="0" smtClean="0"/>
              <a:t>核心思想</a:t>
            </a:r>
            <a:endParaRPr lang="en-US" altLang="zh-TW" dirty="0" smtClean="0"/>
          </a:p>
          <a:p>
            <a:r>
              <a:rPr lang="zh-TW" altLang="en-US" dirty="0" smtClean="0"/>
              <a:t>主要意圖將日誌記錄，性能統計，安全控制，事務處理，異常處理等代碼從</a:t>
            </a:r>
            <a:r>
              <a:rPr lang="zh-TW" altLang="en-US" dirty="0" smtClean="0">
                <a:solidFill>
                  <a:srgbClr val="C00000"/>
                </a:solidFill>
              </a:rPr>
              <a:t>業務邏輯代碼中劃分出來。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en-US" altLang="zh-TW" dirty="0" smtClean="0"/>
              <a:t>Asp.net</a:t>
            </a:r>
            <a:r>
              <a:rPr lang="zh-TW" altLang="en-US" dirty="0" smtClean="0"/>
              <a:t> </a:t>
            </a:r>
            <a:r>
              <a:rPr lang="en-US" altLang="zh-TW" dirty="0" smtClean="0"/>
              <a:t>MVC</a:t>
            </a:r>
            <a:r>
              <a:rPr lang="zh-TW" altLang="en-US" dirty="0" smtClean="0"/>
              <a:t>中</a:t>
            </a:r>
            <a:r>
              <a:rPr lang="en-US" altLang="zh-TW" dirty="0" smtClean="0"/>
              <a:t>Filter</a:t>
            </a:r>
            <a:r>
              <a:rPr lang="zh-TW" altLang="en-US" dirty="0" smtClean="0"/>
              <a:t>就是使用</a:t>
            </a:r>
            <a:r>
              <a:rPr lang="en-US" altLang="zh-TW" dirty="0" smtClean="0"/>
              <a:t>AOP</a:t>
            </a:r>
            <a:r>
              <a:rPr lang="zh-TW" altLang="en-US" dirty="0" smtClean="0"/>
              <a:t>概念來實作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介紹代理模式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txBody>
          <a:bodyPr/>
          <a:lstStyle/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代理模式</a:t>
            </a:r>
            <a:r>
              <a:rPr lang="en-US" altLang="zh-TW" dirty="0" smtClean="0"/>
              <a:t>UML</a:t>
            </a:r>
            <a:r>
              <a:rPr lang="zh-TW" altLang="en-US" dirty="0" smtClean="0"/>
              <a:t>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</p:txBody>
      </p:sp>
      <p:pic>
        <p:nvPicPr>
          <p:cNvPr id="8" name="Picture 2" descr="C:\Users\daniel.shih\Desktop\Aop\439px-Proxy_pattern_diagram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772816"/>
            <a:ext cx="6838409" cy="38164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有一天你請小明幫你買東西，</a:t>
            </a:r>
            <a:endParaRPr lang="en-US" altLang="zh-TW" dirty="0" smtClean="0"/>
          </a:p>
          <a:p>
            <a:r>
              <a:rPr lang="zh-TW" altLang="en-US" dirty="0" smtClean="0"/>
              <a:t>小明在買東西途中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    </a:t>
            </a:r>
            <a:r>
              <a:rPr lang="en-US" altLang="zh-TW" dirty="0" smtClean="0"/>
              <a:t>1.</a:t>
            </a:r>
            <a:r>
              <a:rPr lang="zh-TW" altLang="en-US" dirty="0" smtClean="0"/>
              <a:t> 幫你檢查前有沒有帶夠 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    </a:t>
            </a:r>
            <a:r>
              <a:rPr lang="en-US" altLang="zh-TW" dirty="0" smtClean="0"/>
              <a:t>2.</a:t>
            </a:r>
            <a:r>
              <a:rPr lang="zh-TW" altLang="en-US" dirty="0" smtClean="0"/>
              <a:t> 幫你寄帳。</a:t>
            </a:r>
            <a:endParaRPr lang="en-US" altLang="zh-TW" dirty="0" smtClean="0"/>
          </a:p>
          <a:p>
            <a:pPr>
              <a:buNone/>
            </a:pPr>
            <a:endParaRPr lang="en-US" altLang="zh-TW" sz="2800" dirty="0" smtClean="0"/>
          </a:p>
          <a:p>
            <a:pPr>
              <a:buNone/>
            </a:pPr>
            <a:r>
              <a:rPr lang="zh-TW" altLang="en-US" sz="2800" dirty="0" smtClean="0"/>
              <a:t>我知道  </a:t>
            </a:r>
            <a:r>
              <a:rPr lang="en-US" altLang="zh-TW" sz="2800" dirty="0" smtClean="0"/>
              <a:t>1</a:t>
            </a:r>
            <a:r>
              <a:rPr lang="zh-TW" altLang="en-US" sz="2800" dirty="0" smtClean="0"/>
              <a:t> 和 </a:t>
            </a:r>
            <a:r>
              <a:rPr lang="en-US" altLang="zh-TW" sz="2800" dirty="0" smtClean="0"/>
              <a:t>2</a:t>
            </a:r>
            <a:r>
              <a:rPr lang="zh-TW" altLang="en-US" sz="2800" dirty="0" smtClean="0"/>
              <a:t> 跟買東西沒有相關 我不需要知道，所以這是一個</a:t>
            </a:r>
            <a:r>
              <a:rPr lang="zh-TW" altLang="en-US" sz="2800" dirty="0" smtClean="0">
                <a:solidFill>
                  <a:srgbClr val="FF0000"/>
                </a:solidFill>
              </a:rPr>
              <a:t>解偶點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endParaRPr lang="en-US" altLang="zh-TW" sz="1800" dirty="0" smtClean="0"/>
          </a:p>
          <a:p>
            <a:pPr>
              <a:buNone/>
            </a:pPr>
            <a:r>
              <a:rPr lang="zh-TW" altLang="en-US" sz="2000" dirty="0" smtClean="0"/>
              <a:t>原本寫法將</a:t>
            </a:r>
            <a:r>
              <a:rPr lang="en-US" altLang="zh-TW" sz="2000" dirty="0" err="1" smtClean="0"/>
              <a:t>Log,Logic</a:t>
            </a:r>
            <a:r>
              <a:rPr lang="zh-TW" altLang="en-US" sz="2000" dirty="0" smtClean="0"/>
              <a:t>等東西綁在一起 降低程式碼可讀性</a:t>
            </a:r>
            <a:endParaRPr lang="en-US" altLang="zh-TW" sz="2000" dirty="0" smtClean="0"/>
          </a:p>
          <a:p>
            <a:pPr>
              <a:buNone/>
            </a:pPr>
            <a:r>
              <a:rPr lang="zh-TW" altLang="en-US" sz="2000" dirty="0" smtClean="0"/>
              <a:t>使用</a:t>
            </a:r>
            <a:r>
              <a:rPr lang="en-US" altLang="zh-TW" sz="2000" dirty="0" smtClean="0"/>
              <a:t>proxy pattern</a:t>
            </a:r>
            <a:r>
              <a:rPr lang="zh-TW" altLang="en-US" sz="2000" dirty="0" smtClean="0"/>
              <a:t> 可將執行邏輯和寫</a:t>
            </a:r>
            <a:r>
              <a:rPr lang="en-US" altLang="zh-TW" sz="2000" dirty="0" smtClean="0"/>
              <a:t>log</a:t>
            </a:r>
            <a:r>
              <a:rPr lang="zh-TW" altLang="en-US" sz="2000" dirty="0" smtClean="0"/>
              <a:t>分離出來達到程式的維護性</a:t>
            </a:r>
            <a:endParaRPr lang="en-US" altLang="zh-TW" sz="2000" dirty="0" smtClean="0"/>
          </a:p>
          <a:p>
            <a:pPr>
              <a:buNone/>
            </a:pPr>
            <a:endParaRPr lang="en-US" altLang="zh-TW" sz="2000" dirty="0" smtClean="0"/>
          </a:p>
          <a:p>
            <a:pPr>
              <a:buNone/>
            </a:pPr>
            <a:r>
              <a:rPr lang="zh-TW" altLang="en-US" sz="2000" dirty="0" smtClean="0"/>
              <a:t>日後需要追加權限驗證，快取等事情都可由</a:t>
            </a:r>
            <a:r>
              <a:rPr lang="en-US" altLang="zh-TW" sz="2000" dirty="0" smtClean="0"/>
              <a:t>proxy</a:t>
            </a:r>
            <a:r>
              <a:rPr lang="zh-TW" altLang="en-US" sz="2000" dirty="0" smtClean="0"/>
              <a:t>來執行，</a:t>
            </a:r>
            <a:endParaRPr lang="en-US" altLang="zh-TW" sz="2000" dirty="0" smtClean="0"/>
          </a:p>
          <a:p>
            <a:pPr>
              <a:buNone/>
            </a:pPr>
            <a:r>
              <a:rPr lang="zh-TW" altLang="en-US" sz="2000" dirty="0" smtClean="0"/>
              <a:t>提高日後可擴展性</a:t>
            </a:r>
            <a:endParaRPr lang="zh-TW" altLang="en-US" sz="2000" dirty="0"/>
          </a:p>
        </p:txBody>
      </p:sp>
      <p:pic>
        <p:nvPicPr>
          <p:cNvPr id="3074" name="Picture 2" descr="C:\Users\daniel.shih\Desktop\Aop\proxy圖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8640"/>
            <a:ext cx="9382644" cy="36724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案例解說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TW" sz="2500" dirty="0" smtClean="0"/>
          </a:p>
          <a:p>
            <a:r>
              <a:rPr lang="zh-TW" altLang="en-US" sz="2500" dirty="0" smtClean="0"/>
              <a:t>一般寫法</a:t>
            </a:r>
            <a:endParaRPr lang="en-US" altLang="zh-TW" sz="2500" dirty="0" smtClean="0"/>
          </a:p>
          <a:p>
            <a:pPr>
              <a:buNone/>
            </a:pPr>
            <a:r>
              <a:rPr lang="en-US" altLang="zh-TW" sz="2500" dirty="0" smtClean="0">
                <a:hlinkClick r:id="rId3"/>
              </a:rPr>
              <a:t>https://dotblogs.com.tw/daniel/2017/10/03/172701</a:t>
            </a:r>
            <a:endParaRPr lang="en-US" altLang="zh-TW" sz="2500" dirty="0" smtClean="0"/>
          </a:p>
          <a:p>
            <a:r>
              <a:rPr lang="zh-TW" altLang="en-US" sz="2500" dirty="0" smtClean="0"/>
              <a:t>利用</a:t>
            </a:r>
            <a:r>
              <a:rPr lang="en-US" altLang="zh-TW" sz="2500" dirty="0" smtClean="0"/>
              <a:t>.NET</a:t>
            </a:r>
            <a:r>
              <a:rPr lang="zh-TW" altLang="en-US" sz="2500" dirty="0" smtClean="0"/>
              <a:t>實現靜態代理</a:t>
            </a:r>
            <a:endParaRPr lang="en-US" altLang="zh-TW" sz="2500" dirty="0" smtClean="0"/>
          </a:p>
          <a:p>
            <a:pPr>
              <a:buNone/>
            </a:pPr>
            <a:r>
              <a:rPr lang="en-US" altLang="zh-TW" sz="2500" dirty="0" smtClean="0">
                <a:hlinkClick r:id="rId4"/>
              </a:rPr>
              <a:t>https://dotblogs.com.tw/daniel/2017/10/12/152439</a:t>
            </a:r>
            <a:endParaRPr lang="zh-TW" altLang="en-US" sz="2500" dirty="0" smtClean="0"/>
          </a:p>
          <a:p>
            <a:r>
              <a:rPr lang="zh-TW" altLang="en-US" sz="2500" dirty="0" smtClean="0"/>
              <a:t>利用</a:t>
            </a:r>
            <a:r>
              <a:rPr lang="en-US" altLang="zh-TW" sz="2500" dirty="0" smtClean="0"/>
              <a:t>.NET</a:t>
            </a:r>
            <a:r>
              <a:rPr lang="zh-TW" altLang="en-US" sz="2500" dirty="0" smtClean="0"/>
              <a:t>實現動態代理</a:t>
            </a:r>
          </a:p>
          <a:p>
            <a:pPr>
              <a:buNone/>
            </a:pPr>
            <a:r>
              <a:rPr lang="en-US" altLang="zh-TW" sz="2500" dirty="0" smtClean="0">
                <a:hlinkClick r:id="rId5"/>
              </a:rPr>
              <a:t>https://dotblogs.com.tw/daniel/2017/10/15/150342</a:t>
            </a:r>
            <a:r>
              <a:rPr lang="en-US" altLang="zh-TW" sz="2500" dirty="0" smtClean="0"/>
              <a:t> </a:t>
            </a:r>
            <a:endParaRPr lang="zh-TW" alt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介紹</a:t>
            </a:r>
            <a:r>
              <a:rPr lang="en-US" altLang="zh-TW" dirty="0" err="1" smtClean="0"/>
              <a:t>.Net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RealProxy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754" y="1600201"/>
            <a:ext cx="7722686" cy="4645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TW" dirty="0" err="1" smtClean="0"/>
              <a:t>AOPLib</a:t>
            </a:r>
            <a:r>
              <a:rPr lang="en-US" altLang="zh-TW" dirty="0" smtClean="0"/>
              <a:t> How to used?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566</Words>
  <Application>Microsoft Office PowerPoint</Application>
  <PresentationFormat>如螢幕大小 (4:3)</PresentationFormat>
  <Paragraphs>90</Paragraphs>
  <Slides>15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Office 佈景主題</vt:lpstr>
      <vt:lpstr> Aspect Oriented Programming</vt:lpstr>
      <vt:lpstr>Aop是甚麼可以吃嗎?</vt:lpstr>
      <vt:lpstr>介紹代理模式</vt:lpstr>
      <vt:lpstr>代理模式UML圖</vt:lpstr>
      <vt:lpstr>投影片 5</vt:lpstr>
      <vt:lpstr>投影片 6</vt:lpstr>
      <vt:lpstr>案例解說</vt:lpstr>
      <vt:lpstr>介紹.Net RealProxy</vt:lpstr>
      <vt:lpstr>AOPLib How to used?</vt:lpstr>
      <vt:lpstr>投影片 10</vt:lpstr>
      <vt:lpstr>被代理的方法或類別上的Attribute需繼承AopBaseAttribute 有MethodExcuteing方法執行前，MethodExcuted方法執行後 兩個方法來擴充  像我們使用Asp.net Mvc那樣自製Filter繼承ActionFilterAttribute </vt:lpstr>
      <vt:lpstr>投影片 12</vt:lpstr>
      <vt:lpstr>小彩蛋</vt:lpstr>
      <vt:lpstr>說明系列文和原始碼</vt:lpstr>
      <vt:lpstr>參考連結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 Oriented Programming</dc:title>
  <dc:creator>Daniel Shih 石秉修</dc:creator>
  <cp:lastModifiedBy>daniel.shih</cp:lastModifiedBy>
  <cp:revision>55</cp:revision>
  <dcterms:created xsi:type="dcterms:W3CDTF">2018-01-04T01:34:45Z</dcterms:created>
  <dcterms:modified xsi:type="dcterms:W3CDTF">2018-01-04T07:46:17Z</dcterms:modified>
</cp:coreProperties>
</file>