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4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1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45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8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5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1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6C02-04D9-4C9B-A11F-16440A15FE2C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ED60-EF9C-4F91-8248-6408C792B4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6809"/>
            <a:ext cx="3629891" cy="54560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44736" y="602673"/>
            <a:ext cx="6515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首頁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四個選項</a:t>
            </a:r>
            <a:r>
              <a:rPr lang="en-US" altLang="zh-TW" dirty="0" smtClean="0"/>
              <a:t>String </a:t>
            </a:r>
            <a:r>
              <a:rPr lang="en-US" altLang="zh-TW" dirty="0" err="1" smtClean="0"/>
              <a:t>news,about,query,contact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最新消息</a:t>
            </a:r>
            <a:r>
              <a:rPr lang="en-US" altLang="zh-TW" dirty="0" smtClean="0"/>
              <a:t>:btn1,click1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公司介紹</a:t>
            </a:r>
            <a:r>
              <a:rPr lang="en-US" altLang="zh-TW" dirty="0" smtClean="0"/>
              <a:t>:btn2,click2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預約查詢</a:t>
            </a:r>
            <a:r>
              <a:rPr lang="en-US" altLang="zh-TW" dirty="0" smtClean="0"/>
              <a:t>:btn3,click3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聯絡我們</a:t>
            </a:r>
            <a:r>
              <a:rPr lang="en-US" altLang="zh-TW" dirty="0" smtClean="0"/>
              <a:t>:btn4,click4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29937"/>
            <a:ext cx="3494809" cy="55920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1773" y="654627"/>
            <a:ext cx="559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最新消息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回上一頁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54627"/>
            <a:ext cx="3453245" cy="5690553"/>
          </a:xfrm>
        </p:spPr>
      </p:pic>
      <p:sp>
        <p:nvSpPr>
          <p:cNvPr id="5" name="文字方塊 4"/>
          <p:cNvSpPr txBox="1"/>
          <p:nvPr/>
        </p:nvSpPr>
        <p:spPr>
          <a:xfrm>
            <a:off x="4842164" y="654627"/>
            <a:ext cx="5673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公司介紹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文字介紹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環境照片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回上一頁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87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93618"/>
            <a:ext cx="3193473" cy="5342889"/>
          </a:xfrm>
        </p:spPr>
      </p:pic>
      <p:sp>
        <p:nvSpPr>
          <p:cNvPr id="5" name="文字方塊 4"/>
          <p:cNvSpPr txBox="1"/>
          <p:nvPr/>
        </p:nvSpPr>
        <p:spPr>
          <a:xfrm>
            <a:off x="4333008" y="893618"/>
            <a:ext cx="6442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預約查詢</a:t>
            </a:r>
            <a:r>
              <a:rPr lang="en-US" altLang="zh-TW" dirty="0" err="1" smtClean="0"/>
              <a:t>EditText</a:t>
            </a:r>
            <a:r>
              <a:rPr lang="en-US" altLang="zh-TW" dirty="0" smtClean="0"/>
              <a:t> ed1 ,btn5 click5,TextView text1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手機後四碼加上姓名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資料先匯入資料庫做法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美容師上班查詢</a:t>
            </a:r>
            <a:r>
              <a:rPr lang="en-US" altLang="zh-TW" dirty="0" smtClean="0"/>
              <a:t>image2</a:t>
            </a:r>
          </a:p>
          <a:p>
            <a:endParaRPr lang="en-US" altLang="zh-TW" dirty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美容師選擇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班別查詢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行事曆作法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14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6" y="1204177"/>
            <a:ext cx="5277587" cy="43249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30637" y="1204177"/>
            <a:ext cx="5361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線上對話 </a:t>
            </a:r>
            <a:r>
              <a:rPr lang="en-US" altLang="zh-TW" dirty="0" smtClean="0"/>
              <a:t>btn6,click6</a:t>
            </a:r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Line@</a:t>
            </a:r>
            <a:r>
              <a:rPr lang="zh-TW" altLang="en-US" dirty="0" smtClean="0"/>
              <a:t>生活圈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E-mail  </a:t>
            </a:r>
            <a:r>
              <a:rPr lang="en-US" altLang="zh-TW" dirty="0" smtClean="0"/>
              <a:t>btn7,click7</a:t>
            </a:r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連結信箱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地圖 </a:t>
            </a:r>
            <a:r>
              <a:rPr lang="en-US" altLang="zh-TW" dirty="0" smtClean="0"/>
              <a:t>btn8,click8</a:t>
            </a:r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google map</a:t>
            </a:r>
          </a:p>
          <a:p>
            <a:endParaRPr lang="en-US" altLang="zh-TW" dirty="0"/>
          </a:p>
          <a:p>
            <a:r>
              <a:rPr lang="zh-TW" altLang="en-US" dirty="0" smtClean="0"/>
              <a:t>電話聯絡 </a:t>
            </a:r>
            <a:r>
              <a:rPr lang="en-US" altLang="zh-TW" dirty="0" smtClean="0"/>
              <a:t>btn9,click9</a:t>
            </a:r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直接撥打電話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ImageView</a:t>
            </a:r>
            <a:endParaRPr lang="en-US" altLang="zh-TW" dirty="0" smtClean="0"/>
          </a:p>
          <a:p>
            <a:r>
              <a:rPr lang="en-US" altLang="zh-TW" dirty="0" smtClean="0"/>
              <a:t>--image5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17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109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</cp:revision>
  <dcterms:created xsi:type="dcterms:W3CDTF">2017-10-09T05:30:38Z</dcterms:created>
  <dcterms:modified xsi:type="dcterms:W3CDTF">2017-10-09T05:52:08Z</dcterms:modified>
</cp:coreProperties>
</file>