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47F"/>
    <a:srgbClr val="6F547C"/>
    <a:srgbClr val="544A75"/>
    <a:srgbClr val="EBF3FB"/>
    <a:srgbClr val="E8F6F0"/>
    <a:srgbClr val="FA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FBA2D-839C-4682-9EFB-8A109AB8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29F48E-E877-49AD-94C5-12D20DFC7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308B0-C92A-4E9F-89BE-7A58CCA6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95AB9-5EBF-41E6-92DA-8CBE29DC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E0B816-320D-452D-A7A8-D82B8832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1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39FDB-BE6B-4036-B39B-696CDECF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0F7BD7-9129-468F-846C-F9C7C7A0C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887796-9A96-4D52-AD3E-3170EE6B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65CEA-53A5-460E-B7FF-5CF1CA4D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B4397D-C343-4436-8981-18D88DE5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3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F5FCCE-43FA-4E53-AC59-6C520E24F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2BC5F8-548A-45F8-97BF-B17FBE22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3A4ECE-1607-40A6-9A99-F90C3645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403E38-6A48-4E2D-93D6-00E95AF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B5FA33-343E-4F44-B6DE-A19726D2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E0D98-104E-435C-A085-1D679832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52900-65A8-4E1C-9E23-B81B4BBBF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D90A56-74DD-4D6D-A7DC-D8532AEF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C8D74-CAFE-4EF4-9D3D-603182C0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9D6552-9B3D-4B3E-A60F-F91CF599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A9520-2293-45AF-BB77-815154FF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18E6C-B299-4240-B5D7-AF100ED7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2C99F1-2DC0-4704-BBD0-D2D24731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21052D-044A-475B-A41F-2B78BF00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B4430D-FD7F-4893-AAD3-E8874851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49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A5368-BCD6-4D3A-AAFF-DAD4464C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4C773-D487-47B7-84D3-02370F611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4E5235-2466-48B3-8523-303A95CA1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2E3A8-F092-4083-A220-DA909DA0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D85D34-BA63-4EF4-BAF6-6FFB9A68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E6988A-579F-4324-99A4-9167DA68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9059B-6102-46E5-A75F-54285547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6DCDFE-F5A2-4134-AE9F-4A190CBD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549BCF-1553-472D-9BCB-F89127DE6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335AA6-3F17-473A-9B65-53F9E13B2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BAB4DE-9341-4D0C-9751-28670F1B4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C35070-BD9F-4523-B617-FA2F5807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070E53-4BF8-4856-8EF1-8F0F968C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413536-225D-4FCB-9E90-E6B1E938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05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32EA3-BCDD-4C59-83FC-28C8A9F9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F24949-B360-4C81-B7D4-7DA9F814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6D77E8-7C59-4540-B4DE-1344E7B5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484D68-7420-48FE-B876-FB6EC73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0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D8E118-192F-4416-ABDB-BE0216E3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500DA0-C47E-4302-BE1D-E7AD3D2D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0F441B-EFC7-4CC2-998B-B5F4CFF5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5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C606E-FA89-4DDC-B525-E9288293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A8274-420B-422F-9939-812E82E5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E014F2-9205-4FBC-A8D5-29F2D56D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57349-B144-4A19-B65A-C487DFF9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017F0B-76FE-4D76-8B51-05F75B16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87C382-B5DD-479B-BCC9-C8B77D4C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26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34B04-8F8F-4ED5-B7DC-6AF6CB34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C27A32-06F3-48C3-A080-598A6AFB0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04EBDD-EB23-4953-AA72-3F6B4D9E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3F7EA2-A644-451E-83E5-8369608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486080-6880-43FA-BD12-DF7A79C2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C95237-B4C2-418A-8E46-60A4AC65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90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66F4BE-A3A4-4908-AFD4-FCEEAC25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C94239-FE3E-47DE-AE3B-B89BA534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7E0EC0-7F2F-42B3-93A8-7445D745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9BD6-2912-41A3-8E01-0739AEA3BA34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21D7E1-A695-468D-A64F-3CD9AA8CC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EAB5F3-5364-4F75-9F30-8ABDCBAE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4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Macro-Enabled_Worksheet.xls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Hands-on Practice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806B04-B6EE-4CF9-B6DB-0628B041401A}"/>
              </a:ext>
            </a:extLst>
          </p:cNvPr>
          <p:cNvSpPr txBox="1"/>
          <p:nvPr/>
        </p:nvSpPr>
        <p:spPr>
          <a:xfrm>
            <a:off x="371475" y="1143000"/>
            <a:ext cx="471487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Create a web application with following RESTful APIs: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POST API to create a user with “name” and “age” fields.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DELETE API to delete a specific user.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GET API to get a list of users who have been added.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POST API to add multiple users from CSV file.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The CSV file should be uploaded in API request.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Refer to the attached CSV file: backend_users.csv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GET API to calculate max, min or average age of existing users.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“max”, “min” and </a:t>
            </a:r>
            <a:r>
              <a:rPr lang="en-US" altLang="zh-TW" sz="1600">
                <a:solidFill>
                  <a:schemeClr val="bg1"/>
                </a:solidFill>
              </a:rPr>
              <a:t>“avg” </a:t>
            </a:r>
            <a:r>
              <a:rPr lang="en-US" altLang="zh-TW" sz="1600" dirty="0">
                <a:solidFill>
                  <a:schemeClr val="bg1"/>
                </a:solidFill>
              </a:rPr>
              <a:t>items can be selected in bounded list.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Please use Pandas package to render it.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DBA70B5-9A1B-4FD4-9B21-E4ABAA17EB73}"/>
              </a:ext>
            </a:extLst>
          </p:cNvPr>
          <p:cNvGrpSpPr/>
          <p:nvPr/>
        </p:nvGrpSpPr>
        <p:grpSpPr>
          <a:xfrm>
            <a:off x="6662210" y="1143000"/>
            <a:ext cx="4340728" cy="1850493"/>
            <a:chOff x="6573412" y="2556855"/>
            <a:chExt cx="4340728" cy="1850493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2212B04-8D08-456C-9D17-9D0F2B045B51}"/>
                </a:ext>
              </a:extLst>
            </p:cNvPr>
            <p:cNvSpPr txBox="1"/>
            <p:nvPr/>
          </p:nvSpPr>
          <p:spPr>
            <a:xfrm>
              <a:off x="7502581" y="4068794"/>
              <a:ext cx="2482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</a:rPr>
                <a:t>Example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2B301C8-98D9-42CB-8D56-2866F2C97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412" y="2556855"/>
              <a:ext cx="4340728" cy="1511939"/>
            </a:xfrm>
            <a:prstGeom prst="rect">
              <a:avLst/>
            </a:prstGeom>
          </p:spPr>
        </p:pic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02AAEB-64E7-4B99-B07E-028CDF9EA74A}"/>
              </a:ext>
            </a:extLst>
          </p:cNvPr>
          <p:cNvSpPr txBox="1"/>
          <p:nvPr/>
        </p:nvSpPr>
        <p:spPr>
          <a:xfrm>
            <a:off x="5473147" y="4284444"/>
            <a:ext cx="67188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Please live demonstrate your API specifications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by using </a:t>
            </a:r>
            <a:r>
              <a:rPr lang="en-US" altLang="zh-TW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Swagger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You can use any libraries or frameworks to render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An explanation of your code structure is necessary.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48E6211F-7651-40DD-A1BC-76B676329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431157"/>
              </p:ext>
            </p:extLst>
          </p:nvPr>
        </p:nvGraphicFramePr>
        <p:xfrm>
          <a:off x="8397598" y="3272256"/>
          <a:ext cx="869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870480" imgH="732960" progId="Excel.SheetMacroEnabled.12">
                  <p:embed/>
                </p:oleObj>
              </mc:Choice>
              <mc:Fallback>
                <p:oleObj name="Macro-Enabled Worksheet" showAsIcon="1" r:id="rId4" imgW="870480" imgH="7329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598" y="3272256"/>
                        <a:ext cx="869950" cy="733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92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157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Microsoft Excel 啟用巨集的工作表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Alan Chang(張森皓_Pegatron)</dc:creator>
  <cp:lastModifiedBy>Adam Cheng(鄭捷軒_Pegatron)</cp:lastModifiedBy>
  <cp:revision>12</cp:revision>
  <dcterms:created xsi:type="dcterms:W3CDTF">2021-06-08T01:02:02Z</dcterms:created>
  <dcterms:modified xsi:type="dcterms:W3CDTF">2021-07-28T03:08:48Z</dcterms:modified>
</cp:coreProperties>
</file>