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yCourses\我的课程库\图片和AE资源\ngin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05940"/>
            <a:ext cx="846119" cy="8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yCourses\我的课程库\图片和AE资源\chr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074162"/>
            <a:ext cx="709675" cy="7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MyCourses\我的课程库\图片和AE资源\tom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36" y="1822442"/>
            <a:ext cx="787822" cy="7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MyCourses\我的课程库\图片和AE资源\red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32370"/>
            <a:ext cx="714946" cy="7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MyCourses\我的课程库\图片和AE资源\mysq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42469"/>
            <a:ext cx="999902" cy="5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MyCourses\我的课程库\图片和AE资源\angular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38" y="4365104"/>
            <a:ext cx="686818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1027" idx="3"/>
            <a:endCxn id="1026" idx="1"/>
          </p:cNvCxnSpPr>
          <p:nvPr/>
        </p:nvCxnSpPr>
        <p:spPr>
          <a:xfrm>
            <a:off x="1249226" y="3429000"/>
            <a:ext cx="202663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26" idx="3"/>
            <a:endCxn id="1028" idx="1"/>
          </p:cNvCxnSpPr>
          <p:nvPr/>
        </p:nvCxnSpPr>
        <p:spPr>
          <a:xfrm flipV="1">
            <a:off x="4121975" y="2216353"/>
            <a:ext cx="1601061" cy="12126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26" idx="3"/>
            <a:endCxn id="1031" idx="1"/>
          </p:cNvCxnSpPr>
          <p:nvPr/>
        </p:nvCxnSpPr>
        <p:spPr>
          <a:xfrm>
            <a:off x="4121975" y="3429000"/>
            <a:ext cx="1651563" cy="12795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28" idx="3"/>
            <a:endCxn id="1030" idx="1"/>
          </p:cNvCxnSpPr>
          <p:nvPr/>
        </p:nvCxnSpPr>
        <p:spPr>
          <a:xfrm flipV="1">
            <a:off x="6510858" y="1822442"/>
            <a:ext cx="725438" cy="3939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28" idx="3"/>
            <a:endCxn id="1029" idx="1"/>
          </p:cNvCxnSpPr>
          <p:nvPr/>
        </p:nvCxnSpPr>
        <p:spPr>
          <a:xfrm>
            <a:off x="6510858" y="2216353"/>
            <a:ext cx="725438" cy="4734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908" y="3074162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前端请求全部发送到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 rot="2364337">
            <a:off x="4114886" y="3713559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静态资源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直接处理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4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zhangxf</dc:creator>
  <cp:lastModifiedBy>zhangxf</cp:lastModifiedBy>
  <cp:revision>30</cp:revision>
  <dcterms:created xsi:type="dcterms:W3CDTF">2019-08-29T07:45:35Z</dcterms:created>
  <dcterms:modified xsi:type="dcterms:W3CDTF">2019-08-29T07:59:46Z</dcterms:modified>
</cp:coreProperties>
</file>