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88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MyCourses\我的课程库\图片和AE资源\ngin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005940"/>
            <a:ext cx="846119" cy="84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MyCourses\我的课程库\图片和AE资源\chrom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3074162"/>
            <a:ext cx="709675" cy="7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MyCourses\我的课程库\图片和AE资源\tomca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036" y="1822442"/>
            <a:ext cx="787822" cy="78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MyCourses\我的课程库\图片和AE资源\redi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332370"/>
            <a:ext cx="714946" cy="71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:\MyCourses\我的课程库\图片和AE资源\mysq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542469"/>
            <a:ext cx="999902" cy="55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F:\MyCourses\我的课程库\图片和AE资源\angular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538" y="4365104"/>
            <a:ext cx="686818" cy="68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>
            <a:stCxn id="1027" idx="3"/>
            <a:endCxn id="1026" idx="1"/>
          </p:cNvCxnSpPr>
          <p:nvPr/>
        </p:nvCxnSpPr>
        <p:spPr>
          <a:xfrm>
            <a:off x="1249226" y="3429000"/>
            <a:ext cx="202663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26" idx="3"/>
            <a:endCxn id="1028" idx="1"/>
          </p:cNvCxnSpPr>
          <p:nvPr/>
        </p:nvCxnSpPr>
        <p:spPr>
          <a:xfrm flipV="1">
            <a:off x="4121975" y="2216353"/>
            <a:ext cx="1601061" cy="12126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26" idx="3"/>
            <a:endCxn id="1031" idx="1"/>
          </p:cNvCxnSpPr>
          <p:nvPr/>
        </p:nvCxnSpPr>
        <p:spPr>
          <a:xfrm>
            <a:off x="4121975" y="3429000"/>
            <a:ext cx="1651563" cy="12795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28" idx="3"/>
            <a:endCxn id="1030" idx="1"/>
          </p:cNvCxnSpPr>
          <p:nvPr/>
        </p:nvCxnSpPr>
        <p:spPr>
          <a:xfrm flipV="1">
            <a:off x="6510858" y="1822442"/>
            <a:ext cx="725438" cy="39391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28" idx="3"/>
            <a:endCxn id="1029" idx="1"/>
          </p:cNvCxnSpPr>
          <p:nvPr/>
        </p:nvCxnSpPr>
        <p:spPr>
          <a:xfrm>
            <a:off x="6510858" y="2216353"/>
            <a:ext cx="725438" cy="47349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1908" y="3074162"/>
            <a:ext cx="2021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前端请求全部发送到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nginx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 rot="2364337">
            <a:off x="4114886" y="3713559"/>
            <a:ext cx="1912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静态资源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直接处理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240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64804" y="3032956"/>
            <a:ext cx="2124236" cy="792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nicefish</a:t>
            </a:r>
            <a:r>
              <a:rPr lang="en-US" altLang="zh-CN" dirty="0" smtClean="0"/>
              <a:t>-core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764804" y="4271764"/>
            <a:ext cx="2124236" cy="792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nicefish-auth-shiro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764804" y="1794148"/>
            <a:ext cx="2124236" cy="792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nicefish</a:t>
            </a:r>
            <a:r>
              <a:rPr lang="en-US" altLang="zh-CN" dirty="0"/>
              <a:t>-staff-org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005164" y="3032956"/>
            <a:ext cx="2124236" cy="792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nicefish-cms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1" idx="2"/>
            <a:endCxn id="3" idx="0"/>
          </p:cNvCxnSpPr>
          <p:nvPr/>
        </p:nvCxnSpPr>
        <p:spPr>
          <a:xfrm>
            <a:off x="2826922" y="2586236"/>
            <a:ext cx="0" cy="4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0"/>
          </p:cNvCxnSpPr>
          <p:nvPr/>
        </p:nvCxnSpPr>
        <p:spPr>
          <a:xfrm flipV="1">
            <a:off x="2826922" y="3861048"/>
            <a:ext cx="0" cy="4107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2" idx="1"/>
            <a:endCxn id="3" idx="3"/>
          </p:cNvCxnSpPr>
          <p:nvPr/>
        </p:nvCxnSpPr>
        <p:spPr>
          <a:xfrm flipH="1">
            <a:off x="3889040" y="3429000"/>
            <a:ext cx="111612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8" idx="3"/>
          </p:cNvCxnSpPr>
          <p:nvPr/>
        </p:nvCxnSpPr>
        <p:spPr>
          <a:xfrm flipH="1">
            <a:off x="3889040" y="3429000"/>
            <a:ext cx="1116124" cy="12388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1"/>
            <a:endCxn id="21" idx="3"/>
          </p:cNvCxnSpPr>
          <p:nvPr/>
        </p:nvCxnSpPr>
        <p:spPr>
          <a:xfrm flipH="1" flipV="1">
            <a:off x="3889040" y="2190192"/>
            <a:ext cx="1116124" cy="12388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8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zhangxf</dc:creator>
  <cp:lastModifiedBy>zhangxf</cp:lastModifiedBy>
  <cp:revision>48</cp:revision>
  <dcterms:created xsi:type="dcterms:W3CDTF">2019-08-29T07:45:35Z</dcterms:created>
  <dcterms:modified xsi:type="dcterms:W3CDTF">2019-09-07T00:29:02Z</dcterms:modified>
</cp:coreProperties>
</file>