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9ef6d33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9ef6d33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59985d21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59985d21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d552ca98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d552ca98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Ranges are different because long term(annual) exposure is more likely to have negative health effect than one bad day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consulted with client and that’s what he said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552ca98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d552ca98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9ef6d33eb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9ef6d33eb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9ef6d33eb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9ef6d33eb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9ef6d33eb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9ef6d33eb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9ef6d33eb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9ef6d33eb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552ca9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552ca9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552ca9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552ca9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 off of example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Classification right?s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Nor sure we need to write data description about the processed data or the original data(original)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3.1 2013 - 2.28 2017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9985d2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9985d2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base off of example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I’m not sure about the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Analyze data to education first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Predict second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9ef6d33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9ef6d33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59985d2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59985d2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e858bb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5e858bb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removal - Used IQR method to remove the </a:t>
            </a:r>
            <a:r>
              <a:rPr lang="en"/>
              <a:t>outliers.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for every variable</a:t>
            </a:r>
            <a:r>
              <a:rPr lang="en"/>
              <a:t>, just couple of them in the image as examples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9ef6d33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9ef6d33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d552ca98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d552ca9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0.8 is industry </a:t>
            </a:r>
            <a:r>
              <a:rPr lang="en"/>
              <a:t>standard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5205 Presentation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2"/>
                </a:solidFill>
              </a:rPr>
              <a:t>Group 29:</a:t>
            </a:r>
            <a:r>
              <a:rPr lang="en" sz="2350"/>
              <a:t> </a:t>
            </a:r>
            <a:r>
              <a:rPr lang="en" sz="2350">
                <a:solidFill>
                  <a:schemeClr val="dk1"/>
                </a:solidFill>
              </a:rPr>
              <a:t>Chen Liu, Yewen Li</a:t>
            </a:r>
            <a:endParaRPr sz="2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Processed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75" y="1853850"/>
            <a:ext cx="7901925" cy="30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565600" y="2069850"/>
            <a:ext cx="77868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659900" y="1932150"/>
            <a:ext cx="7677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Choose encoded dataset version for logistic regression &amp; not encoded for random forest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Extract two target labels (ADHD, Sex) from the original dataset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Split data into training (80%) and testing (20%) datasets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Standardize features to ensure equal contribution to model training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Feature engineering and cross-validation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Training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Evaluation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Apply on different dataset versions (Meta-only, Meta+FC, and feature-engineered versions)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Compare model AUC across dataset versions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659900" y="1375125"/>
            <a:ext cx="49488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Building </a:t>
            </a:r>
            <a:endParaRPr b="1" sz="2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&amp; </a:t>
            </a:r>
            <a:r>
              <a:rPr lang="en"/>
              <a:t>Comparison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7650" y="540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(Logistic Model)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7650" y="3191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ADHD:  We recovered and even slightly improved performance (0.805 → 0.829) by isolating noise, doing PCA‑style expansions, then selecting the top 20 ADHD‑related features.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Sex: AUC nudged up modestly (0.668 → 0.681) when we likewise applied tailored selection, but gains remain limited.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25" y="1309602"/>
            <a:ext cx="7531552" cy="1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551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(Random Forest Model)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767675"/>
            <a:ext cx="76887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ADHD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Feature engineering and targeted feature selection improved AUC from ~0.82 → 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0.837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Major boost from AUC ~0.53 → 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0.751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indicating that our engineered Meta‑only features plus per‑task selection capture much stronger sex‑related signal.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 cross‑validation and hyperparameter tuning on the 20‑feature subsets.</a:t>
            </a:r>
            <a:endParaRPr/>
          </a:p>
        </p:txBody>
      </p:sp>
      <p:pic>
        <p:nvPicPr>
          <p:cNvPr id="175" name="Google Shape;175;p27" title="Screenshot 2025-05-14 at 14.24.19.png"/>
          <p:cNvPicPr preferRelativeResize="0"/>
          <p:nvPr/>
        </p:nvPicPr>
        <p:blipFill rotWithShape="1">
          <a:blip r:embed="rId3">
            <a:alphaModFix/>
          </a:blip>
          <a:srcRect b="-6589" l="0" r="0" t="6589"/>
          <a:stretch/>
        </p:blipFill>
        <p:spPr>
          <a:xfrm>
            <a:off x="825650" y="1282325"/>
            <a:ext cx="3642890" cy="14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7650" y="53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(Random Forest Model)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7650" y="27457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ADHD prediction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remains consistent between a single hold‑out split and 5‑fold cross‑validation (AUC ≈ 0.836), indicating that our current Random Forest + feature engineering pipeline is well‑tuned and not overfitting.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Sex prediction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suffers a notable performance decline under cross‑validation (from ≈ 0.75 down to ≈ 0.66), revealing that the existing meta and functional connectivity features do not strongly capture gender-related signals. The earlier hold‑out result likely overestimated true generalization.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302275"/>
            <a:ext cx="4136475" cy="14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7650" y="567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Our project focuses on examining patterns related to ADHD diagnosis and sex differentiation 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highlight>
                  <a:srgbClr val="FFFFFF"/>
                </a:highlight>
              </a:rPr>
              <a:t>We got our datasets from the WiDS Datathon 2025, which are provided by the Healthy Brain Network (HBN)</a:t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729450" y="2015600"/>
            <a:ext cx="76887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have three datasets. The datasets include functional brain imaging data, socio-demographic information, and clinical assessments.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Brain imaging features (e.g., functional connectivity patterns)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than 24,100,000 observations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Socio-demographic factors (e.g., age, gender, education level)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12130 observations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Clinical assessments (e.g., ADHD severity and other diagnostic criteria)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23047 observations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</a:t>
            </a: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729450" y="2235625"/>
            <a:ext cx="6975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 d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evelop predictive models to predict an individual’s ADHD diagnosis and sex based on the provided data.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Identifying patterns that could indicate ADHD diagnosis.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Exploring potential sex-based differences in ADHD presentation.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Contributing to the understanding of ADHD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Merge the three datasets into one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Addressed missing values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median-impute for quantitative values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mode imputation for categorical values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13441" r="13147" t="0"/>
          <a:stretch/>
        </p:blipFill>
        <p:spPr>
          <a:xfrm rot="10800000">
            <a:off x="4053276" y="3332850"/>
            <a:ext cx="1337000" cy="1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type="title"/>
          </p:nvPr>
        </p:nvSpPr>
        <p:spPr>
          <a:xfrm>
            <a:off x="597600" y="1420625"/>
            <a:ext cx="77868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Taking care of Outliers</a:t>
            </a:r>
            <a:endParaRPr b="0" baseline="-25000" sz="2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  <p:sp>
        <p:nvSpPr>
          <p:cNvPr id="123" name="Google Shape;123;p19"/>
          <p:cNvSpPr txBox="1"/>
          <p:nvPr/>
        </p:nvSpPr>
        <p:spPr>
          <a:xfrm>
            <a:off x="608275" y="2015350"/>
            <a:ext cx="66267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IQR method to remove outliers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box plots to visualize the outliers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050" y="2617675"/>
            <a:ext cx="3064031" cy="24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275" y="2571738"/>
            <a:ext cx="3532274" cy="24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Process the Brain functional-connectivity data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Deduplicate edges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keep only the upper-triangle → one value per edge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Dimensionality reduction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PCA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Hot-code-encode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Apply one-hot encoding to every categorical feature, producing binary dummy variables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840475" y="1659700"/>
            <a:ext cx="4146900" cy="31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Domain‑specific clusters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Questionnaire subscales tend to move together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Demographics stand apart</a:t>
            </a:r>
            <a:endParaRPr sz="1400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‘age’, ‘socioeconomic indicators’ tend to be uniquely informative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Using threshold of 0.8, removed </a:t>
            </a:r>
            <a:r>
              <a:rPr lang="en" sz="1400"/>
              <a:t>'SDQ_SDQ_Externalizing', 'SDQ_SDQ_Hyperactivity', 'SDQ_SDQ_Internalizing', 'SDQ_SDQ_Peer_Problems'</a:t>
            </a:r>
            <a:endParaRPr sz="1400"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16750" y="1293625"/>
            <a:ext cx="3503100" cy="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Correlation</a:t>
            </a:r>
            <a:endParaRPr baseline="-25000" sz="23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25" y="1659700"/>
            <a:ext cx="4652625" cy="3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